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75"/>
  </p:notesMasterIdLst>
  <p:sldIdLst>
    <p:sldId id="298" r:id="rId2"/>
    <p:sldId id="258" r:id="rId3"/>
    <p:sldId id="260" r:id="rId4"/>
    <p:sldId id="289" r:id="rId5"/>
    <p:sldId id="294" r:id="rId6"/>
    <p:sldId id="265" r:id="rId7"/>
    <p:sldId id="322" r:id="rId8"/>
    <p:sldId id="323" r:id="rId9"/>
    <p:sldId id="274" r:id="rId10"/>
    <p:sldId id="262" r:id="rId11"/>
    <p:sldId id="263" r:id="rId12"/>
    <p:sldId id="273" r:id="rId13"/>
    <p:sldId id="271" r:id="rId14"/>
    <p:sldId id="284" r:id="rId15"/>
    <p:sldId id="292" r:id="rId16"/>
    <p:sldId id="272" r:id="rId17"/>
    <p:sldId id="287" r:id="rId18"/>
    <p:sldId id="288" r:id="rId19"/>
    <p:sldId id="293" r:id="rId20"/>
    <p:sldId id="286" r:id="rId21"/>
    <p:sldId id="285" r:id="rId22"/>
    <p:sldId id="301" r:id="rId23"/>
    <p:sldId id="299" r:id="rId24"/>
    <p:sldId id="320" r:id="rId25"/>
    <p:sldId id="297" r:id="rId26"/>
    <p:sldId id="300" r:id="rId27"/>
    <p:sldId id="319" r:id="rId28"/>
    <p:sldId id="302" r:id="rId29"/>
    <p:sldId id="303" r:id="rId30"/>
    <p:sldId id="281" r:id="rId31"/>
    <p:sldId id="304" r:id="rId32"/>
    <p:sldId id="312" r:id="rId33"/>
    <p:sldId id="313" r:id="rId34"/>
    <p:sldId id="315" r:id="rId35"/>
    <p:sldId id="314" r:id="rId36"/>
    <p:sldId id="316" r:id="rId37"/>
    <p:sldId id="321" r:id="rId38"/>
    <p:sldId id="282" r:id="rId39"/>
    <p:sldId id="305" r:id="rId40"/>
    <p:sldId id="311" r:id="rId41"/>
    <p:sldId id="307" r:id="rId42"/>
    <p:sldId id="308" r:id="rId43"/>
    <p:sldId id="309" r:id="rId44"/>
    <p:sldId id="310" r:id="rId45"/>
    <p:sldId id="291" r:id="rId46"/>
    <p:sldId id="324" r:id="rId47"/>
    <p:sldId id="326" r:id="rId48"/>
    <p:sldId id="482" r:id="rId49"/>
    <p:sldId id="508" r:id="rId50"/>
    <p:sldId id="509" r:id="rId51"/>
    <p:sldId id="510" r:id="rId52"/>
    <p:sldId id="511" r:id="rId53"/>
    <p:sldId id="512" r:id="rId54"/>
    <p:sldId id="513" r:id="rId55"/>
    <p:sldId id="483" r:id="rId56"/>
    <p:sldId id="519" r:id="rId57"/>
    <p:sldId id="520" r:id="rId58"/>
    <p:sldId id="522" r:id="rId59"/>
    <p:sldId id="521" r:id="rId60"/>
    <p:sldId id="484" r:id="rId61"/>
    <p:sldId id="270" r:id="rId62"/>
    <p:sldId id="361" r:id="rId63"/>
    <p:sldId id="524" r:id="rId64"/>
    <p:sldId id="486" r:id="rId65"/>
    <p:sldId id="487" r:id="rId66"/>
    <p:sldId id="473" r:id="rId67"/>
    <p:sldId id="518" r:id="rId68"/>
    <p:sldId id="490" r:id="rId69"/>
    <p:sldId id="491" r:id="rId70"/>
    <p:sldId id="492" r:id="rId71"/>
    <p:sldId id="493" r:id="rId72"/>
    <p:sldId id="494" r:id="rId73"/>
    <p:sldId id="495" r:id="rId74"/>
    <p:sldId id="496" r:id="rId75"/>
    <p:sldId id="497" r:id="rId76"/>
    <p:sldId id="507" r:id="rId77"/>
    <p:sldId id="503" r:id="rId78"/>
    <p:sldId id="506" r:id="rId79"/>
    <p:sldId id="504" r:id="rId80"/>
    <p:sldId id="505" r:id="rId81"/>
    <p:sldId id="515" r:id="rId82"/>
    <p:sldId id="516" r:id="rId83"/>
    <p:sldId id="517" r:id="rId84"/>
    <p:sldId id="523" r:id="rId85"/>
    <p:sldId id="499" r:id="rId86"/>
    <p:sldId id="526" r:id="rId87"/>
    <p:sldId id="336" r:id="rId88"/>
    <p:sldId id="337" r:id="rId89"/>
    <p:sldId id="338" r:id="rId90"/>
    <p:sldId id="295" r:id="rId91"/>
    <p:sldId id="527" r:id="rId92"/>
    <p:sldId id="296" r:id="rId93"/>
    <p:sldId id="267" r:id="rId94"/>
    <p:sldId id="266" r:id="rId95"/>
    <p:sldId id="528" r:id="rId96"/>
    <p:sldId id="268" r:id="rId97"/>
    <p:sldId id="529" r:id="rId98"/>
    <p:sldId id="530" r:id="rId99"/>
    <p:sldId id="531" r:id="rId100"/>
    <p:sldId id="532" r:id="rId101"/>
    <p:sldId id="533" r:id="rId102"/>
    <p:sldId id="327" r:id="rId103"/>
    <p:sldId id="328" r:id="rId104"/>
    <p:sldId id="534" r:id="rId105"/>
    <p:sldId id="535" r:id="rId106"/>
    <p:sldId id="536" r:id="rId107"/>
    <p:sldId id="537" r:id="rId108"/>
    <p:sldId id="538" r:id="rId109"/>
    <p:sldId id="539" r:id="rId110"/>
    <p:sldId id="540" r:id="rId111"/>
    <p:sldId id="317" r:id="rId112"/>
    <p:sldId id="318" r:id="rId113"/>
    <p:sldId id="541" r:id="rId114"/>
    <p:sldId id="542" r:id="rId115"/>
    <p:sldId id="543" r:id="rId116"/>
    <p:sldId id="544" r:id="rId117"/>
    <p:sldId id="545" r:id="rId118"/>
    <p:sldId id="546" r:id="rId119"/>
    <p:sldId id="329" r:id="rId120"/>
    <p:sldId id="330" r:id="rId121"/>
    <p:sldId id="331" r:id="rId122"/>
    <p:sldId id="256" r:id="rId123"/>
    <p:sldId id="548" r:id="rId124"/>
    <p:sldId id="549" r:id="rId125"/>
    <p:sldId id="550" r:id="rId126"/>
    <p:sldId id="551" r:id="rId127"/>
    <p:sldId id="552" r:id="rId128"/>
    <p:sldId id="257" r:id="rId129"/>
    <p:sldId id="553" r:id="rId130"/>
    <p:sldId id="280" r:id="rId131"/>
    <p:sldId id="554" r:id="rId132"/>
    <p:sldId id="555" r:id="rId133"/>
    <p:sldId id="259" r:id="rId134"/>
    <p:sldId id="556" r:id="rId135"/>
    <p:sldId id="261" r:id="rId136"/>
    <p:sldId id="557" r:id="rId137"/>
    <p:sldId id="558" r:id="rId138"/>
    <p:sldId id="559" r:id="rId139"/>
    <p:sldId id="264" r:id="rId140"/>
    <p:sldId id="560" r:id="rId141"/>
    <p:sldId id="561" r:id="rId142"/>
    <p:sldId id="562" r:id="rId143"/>
    <p:sldId id="563" r:id="rId144"/>
    <p:sldId id="269" r:id="rId145"/>
    <p:sldId id="564" r:id="rId146"/>
    <p:sldId id="565" r:id="rId147"/>
    <p:sldId id="566" r:id="rId148"/>
    <p:sldId id="567" r:id="rId149"/>
    <p:sldId id="568" r:id="rId150"/>
    <p:sldId id="569" r:id="rId151"/>
    <p:sldId id="570" r:id="rId152"/>
    <p:sldId id="571" r:id="rId153"/>
    <p:sldId id="275" r:id="rId154"/>
    <p:sldId id="276" r:id="rId155"/>
    <p:sldId id="277" r:id="rId156"/>
    <p:sldId id="278" r:id="rId157"/>
    <p:sldId id="572" r:id="rId158"/>
    <p:sldId id="574" r:id="rId159"/>
    <p:sldId id="356" r:id="rId160"/>
    <p:sldId id="575" r:id="rId161"/>
    <p:sldId id="576" r:id="rId162"/>
    <p:sldId id="357" r:id="rId163"/>
    <p:sldId id="358" r:id="rId164"/>
    <p:sldId id="359" r:id="rId165"/>
    <p:sldId id="360" r:id="rId166"/>
    <p:sldId id="577" r:id="rId167"/>
    <p:sldId id="578" r:id="rId168"/>
    <p:sldId id="579" r:id="rId169"/>
    <p:sldId id="362" r:id="rId170"/>
    <p:sldId id="580" r:id="rId171"/>
    <p:sldId id="581" r:id="rId172"/>
    <p:sldId id="582" r:id="rId173"/>
    <p:sldId id="583" r:id="rId174"/>
    <p:sldId id="584" r:id="rId175"/>
    <p:sldId id="585" r:id="rId176"/>
    <p:sldId id="290" r:id="rId177"/>
    <p:sldId id="586" r:id="rId178"/>
    <p:sldId id="364" r:id="rId179"/>
    <p:sldId id="587" r:id="rId180"/>
    <p:sldId id="589" r:id="rId181"/>
    <p:sldId id="590" r:id="rId182"/>
    <p:sldId id="339" r:id="rId183"/>
    <p:sldId id="333" r:id="rId184"/>
    <p:sldId id="591" r:id="rId185"/>
    <p:sldId id="592" r:id="rId186"/>
    <p:sldId id="593" r:id="rId187"/>
    <p:sldId id="325" r:id="rId188"/>
    <p:sldId id="594" r:id="rId189"/>
    <p:sldId id="595" r:id="rId190"/>
    <p:sldId id="596" r:id="rId191"/>
    <p:sldId id="334" r:id="rId192"/>
    <p:sldId id="335" r:id="rId193"/>
    <p:sldId id="597" r:id="rId194"/>
    <p:sldId id="598" r:id="rId195"/>
    <p:sldId id="599" r:id="rId196"/>
    <p:sldId id="600" r:id="rId197"/>
    <p:sldId id="601" r:id="rId198"/>
    <p:sldId id="342" r:id="rId199"/>
    <p:sldId id="343" r:id="rId200"/>
    <p:sldId id="344" r:id="rId201"/>
    <p:sldId id="345" r:id="rId202"/>
    <p:sldId id="346" r:id="rId203"/>
    <p:sldId id="347" r:id="rId204"/>
    <p:sldId id="348" r:id="rId205"/>
    <p:sldId id="349" r:id="rId206"/>
    <p:sldId id="351" r:id="rId207"/>
    <p:sldId id="352" r:id="rId208"/>
    <p:sldId id="353" r:id="rId209"/>
    <p:sldId id="354" r:id="rId210"/>
    <p:sldId id="355" r:id="rId211"/>
    <p:sldId id="602" r:id="rId212"/>
    <p:sldId id="603" r:id="rId213"/>
    <p:sldId id="604" r:id="rId214"/>
    <p:sldId id="605" r:id="rId215"/>
    <p:sldId id="606" r:id="rId216"/>
    <p:sldId id="607" r:id="rId217"/>
    <p:sldId id="608" r:id="rId218"/>
    <p:sldId id="363" r:id="rId219"/>
    <p:sldId id="609" r:id="rId220"/>
    <p:sldId id="367" r:id="rId221"/>
    <p:sldId id="368" r:id="rId222"/>
    <p:sldId id="610" r:id="rId223"/>
    <p:sldId id="612" r:id="rId224"/>
    <p:sldId id="616" r:id="rId225"/>
    <p:sldId id="618" r:id="rId226"/>
    <p:sldId id="651" r:id="rId227"/>
    <p:sldId id="648" r:id="rId228"/>
    <p:sldId id="649" r:id="rId229"/>
    <p:sldId id="650" r:id="rId230"/>
    <p:sldId id="652" r:id="rId231"/>
    <p:sldId id="653" r:id="rId232"/>
    <p:sldId id="628" r:id="rId233"/>
    <p:sldId id="514" r:id="rId234"/>
    <p:sldId id="654" r:id="rId235"/>
    <p:sldId id="655" r:id="rId236"/>
    <p:sldId id="656" r:id="rId237"/>
    <p:sldId id="657" r:id="rId238"/>
    <p:sldId id="658" r:id="rId239"/>
    <p:sldId id="659" r:id="rId240"/>
    <p:sldId id="660" r:id="rId241"/>
    <p:sldId id="369" r:id="rId242"/>
    <p:sldId id="661" r:id="rId243"/>
    <p:sldId id="662" r:id="rId244"/>
    <p:sldId id="663" r:id="rId245"/>
    <p:sldId id="370" r:id="rId246"/>
    <p:sldId id="664" r:id="rId247"/>
    <p:sldId id="665" r:id="rId248"/>
    <p:sldId id="666" r:id="rId249"/>
    <p:sldId id="667" r:id="rId250"/>
    <p:sldId id="668" r:id="rId251"/>
    <p:sldId id="669" r:id="rId252"/>
    <p:sldId id="670" r:id="rId253"/>
    <p:sldId id="671" r:id="rId254"/>
    <p:sldId id="672" r:id="rId255"/>
    <p:sldId id="340" r:id="rId256"/>
    <p:sldId id="341" r:id="rId257"/>
    <p:sldId id="332" r:id="rId258"/>
    <p:sldId id="673" r:id="rId259"/>
    <p:sldId id="644" r:id="rId260"/>
    <p:sldId id="645" r:id="rId261"/>
    <p:sldId id="646" r:id="rId262"/>
    <p:sldId id="647" r:id="rId263"/>
    <p:sldId id="674" r:id="rId264"/>
    <p:sldId id="675" r:id="rId265"/>
    <p:sldId id="676" r:id="rId266"/>
    <p:sldId id="677" r:id="rId267"/>
    <p:sldId id="525" r:id="rId268"/>
    <p:sldId id="678" r:id="rId269"/>
    <p:sldId id="679" r:id="rId270"/>
    <p:sldId id="680" r:id="rId271"/>
    <p:sldId id="681" r:id="rId272"/>
    <p:sldId id="682" r:id="rId273"/>
    <p:sldId id="683" r:id="rId27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254092FA-3EF0-EE5E-6034-E8159A97B127}" name="Shah, Moksh" initials="SM" userId="S::mokshshah@csus.edu::5a43721c-0d28-4b89-a6bf-10d75e5289b6"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3D29"/>
    <a:srgbClr val="E4E2B7"/>
    <a:srgbClr val="99864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086"/>
    <p:restoredTop sz="94616"/>
  </p:normalViewPr>
  <p:slideViewPr>
    <p:cSldViewPr snapToGrid="0" snapToObjects="1">
      <p:cViewPr varScale="1">
        <p:scale>
          <a:sx n="68" d="100"/>
          <a:sy n="68" d="100"/>
        </p:scale>
        <p:origin x="1626" y="60"/>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170" Type="http://schemas.openxmlformats.org/officeDocument/2006/relationships/slide" Target="slides/slide169.xml"/><Relationship Id="rId226" Type="http://schemas.openxmlformats.org/officeDocument/2006/relationships/slide" Target="slides/slide225.xml"/><Relationship Id="rId268" Type="http://schemas.openxmlformats.org/officeDocument/2006/relationships/slide" Target="slides/slide26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258" Type="http://schemas.openxmlformats.org/officeDocument/2006/relationships/slide" Target="slides/slide257.xml"/><Relationship Id="rId279" Type="http://schemas.openxmlformats.org/officeDocument/2006/relationships/tableStyles" Target="tableStyles.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slide" Target="slides/slide247.xml"/><Relationship Id="rId269" Type="http://schemas.openxmlformats.org/officeDocument/2006/relationships/slide" Target="slides/slide268.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280" Type="http://schemas.microsoft.com/office/2018/10/relationships/authors" Target="authors.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slide" Target="slides/slide249.xml"/><Relationship Id="rId271" Type="http://schemas.openxmlformats.org/officeDocument/2006/relationships/slide" Target="slides/slide270.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261" Type="http://schemas.openxmlformats.org/officeDocument/2006/relationships/slide" Target="slides/slide260.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slide" Target="slides/slide271.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notesMaster" Target="notesMasters/notesMaster1.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presProps" Target="presProps.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viewProps" Target="viewProps.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theme" Target="theme/theme1.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107" Type="http://schemas.openxmlformats.org/officeDocument/2006/relationships/slide" Target="slides/slide106.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C00F38B-3517-4E1A-818B-AE9330217C3F}" type="doc">
      <dgm:prSet loTypeId="urn:microsoft.com/office/officeart/2005/8/layout/default" loCatId="list" qsTypeId="urn:microsoft.com/office/officeart/2005/8/quickstyle/simple1" qsCatId="simple" csTypeId="urn:microsoft.com/office/officeart/2005/8/colors/colorful2" csCatId="colorful" phldr="1"/>
      <dgm:spPr/>
      <dgm:t>
        <a:bodyPr/>
        <a:lstStyle/>
        <a:p>
          <a:endParaRPr lang="en-US"/>
        </a:p>
      </dgm:t>
    </dgm:pt>
    <dgm:pt modelId="{DAF37D82-F1DA-470D-99F6-8874F81A70E6}">
      <dgm:prSet phldrT="[Text]"/>
      <dgm:spPr/>
      <dgm:t>
        <a:bodyPr/>
        <a:lstStyle/>
        <a:p>
          <a:pPr>
            <a:buClr>
              <a:schemeClr val="tx1"/>
            </a:buClr>
          </a:pPr>
          <a:r>
            <a:rPr lang="en-US" altLang="en-US" b="1" dirty="0">
              <a:latin typeface="Garamond" panose="02020404030301010803" pitchFamily="18" charset="0"/>
              <a:cs typeface="Times New Roman" panose="02020603050405020304" pitchFamily="18" charset="0"/>
            </a:rPr>
            <a:t>Input domain/space is an infinite set.</a:t>
          </a:r>
        </a:p>
        <a:p>
          <a:pPr>
            <a:buClr>
              <a:schemeClr val="tx1"/>
            </a:buClr>
          </a:pPr>
          <a:endParaRPr lang="en-US" b="1" dirty="0"/>
        </a:p>
      </dgm:t>
    </dgm:pt>
    <dgm:pt modelId="{33C6561D-D70A-41AF-9DE2-C9822E019631}" type="parTrans" cxnId="{4BA72978-B21B-4443-8681-3143D6655B16}">
      <dgm:prSet/>
      <dgm:spPr/>
      <dgm:t>
        <a:bodyPr/>
        <a:lstStyle/>
        <a:p>
          <a:endParaRPr lang="en-US"/>
        </a:p>
      </dgm:t>
    </dgm:pt>
    <dgm:pt modelId="{2BAF3F0B-E4B0-4724-AE87-E232F21CB984}" type="sibTrans" cxnId="{4BA72978-B21B-4443-8681-3143D6655B16}">
      <dgm:prSet/>
      <dgm:spPr/>
      <dgm:t>
        <a:bodyPr/>
        <a:lstStyle/>
        <a:p>
          <a:endParaRPr lang="en-US"/>
        </a:p>
      </dgm:t>
    </dgm:pt>
    <dgm:pt modelId="{82037D92-D27C-45F3-B777-5785CCAF547A}">
      <dgm:prSet phldrT="[Text]"/>
      <dgm:spPr/>
      <dgm:t>
        <a:bodyPr/>
        <a:lstStyle/>
        <a:p>
          <a:pPr>
            <a:buClr>
              <a:schemeClr val="tx1"/>
            </a:buClr>
          </a:pPr>
          <a:r>
            <a:rPr lang="en-US" altLang="en-US" b="1" dirty="0">
              <a:latin typeface="Garamond" panose="02020404030301010803" pitchFamily="18" charset="0"/>
              <a:cs typeface="Times New Roman" panose="02020603050405020304" pitchFamily="18" charset="0"/>
            </a:rPr>
            <a:t>The question of “When to stop testing.”</a:t>
          </a:r>
          <a:endParaRPr lang="en-US" b="1" dirty="0"/>
        </a:p>
      </dgm:t>
    </dgm:pt>
    <dgm:pt modelId="{C6739691-13FC-4715-A0A2-650534E90CDE}" type="parTrans" cxnId="{0C8ACA18-9EE6-4461-B71C-C87CC574D3D5}">
      <dgm:prSet/>
      <dgm:spPr/>
      <dgm:t>
        <a:bodyPr/>
        <a:lstStyle/>
        <a:p>
          <a:endParaRPr lang="en-US"/>
        </a:p>
      </dgm:t>
    </dgm:pt>
    <dgm:pt modelId="{00DD133E-8AD6-459E-A468-406E5748A8C7}" type="sibTrans" cxnId="{0C8ACA18-9EE6-4461-B71C-C87CC574D3D5}">
      <dgm:prSet/>
      <dgm:spPr/>
      <dgm:t>
        <a:bodyPr/>
        <a:lstStyle/>
        <a:p>
          <a:endParaRPr lang="en-US"/>
        </a:p>
      </dgm:t>
    </dgm:pt>
    <dgm:pt modelId="{92577F6E-2959-429E-ACD3-8A8A5FC6AA82}">
      <dgm:prSet phldrT="[Text]"/>
      <dgm:spPr/>
      <dgm:t>
        <a:bodyPr/>
        <a:lstStyle/>
        <a:p>
          <a:pPr>
            <a:buClr>
              <a:schemeClr val="tx1"/>
            </a:buClr>
          </a:pPr>
          <a:r>
            <a:rPr lang="en-US" altLang="en-US" b="1" dirty="0">
              <a:latin typeface="Garamond" panose="02020404030301010803" pitchFamily="18" charset="0"/>
              <a:cs typeface="Times New Roman" panose="02020603050405020304" pitchFamily="18" charset="0"/>
            </a:rPr>
            <a:t>Selecting an efficient and effective subset of test cases </a:t>
          </a:r>
          <a:endParaRPr lang="en-US" b="1" dirty="0"/>
        </a:p>
      </dgm:t>
    </dgm:pt>
    <dgm:pt modelId="{2A4C0616-586B-40CA-9207-BF7961F27D96}" type="parTrans" cxnId="{8E1751F2-BE6F-43CF-9837-E0FFC5E3E4B0}">
      <dgm:prSet/>
      <dgm:spPr/>
      <dgm:t>
        <a:bodyPr/>
        <a:lstStyle/>
        <a:p>
          <a:endParaRPr lang="en-US"/>
        </a:p>
      </dgm:t>
    </dgm:pt>
    <dgm:pt modelId="{421FF94A-3AB5-4611-83E8-7B9E87B43EB7}" type="sibTrans" cxnId="{8E1751F2-BE6F-43CF-9837-E0FFC5E3E4B0}">
      <dgm:prSet/>
      <dgm:spPr/>
      <dgm:t>
        <a:bodyPr/>
        <a:lstStyle/>
        <a:p>
          <a:endParaRPr lang="en-US"/>
        </a:p>
      </dgm:t>
    </dgm:pt>
    <dgm:pt modelId="{EA1493CE-12C5-43F4-A009-311E8939B02B}">
      <dgm:prSet phldrT="[Text]"/>
      <dgm:spPr/>
      <dgm:t>
        <a:bodyPr/>
        <a:lstStyle/>
        <a:p>
          <a:pPr>
            <a:buClr>
              <a:schemeClr val="tx1"/>
            </a:buClr>
          </a:pPr>
          <a:r>
            <a:rPr lang="en-US" altLang="en-US" b="1" dirty="0">
              <a:latin typeface="Garamond" panose="02020404030301010803" pitchFamily="18" charset="0"/>
              <a:cs typeface="Times New Roman" panose="02020603050405020304" pitchFamily="18" charset="0"/>
            </a:rPr>
            <a:t>Prediction of software failures</a:t>
          </a:r>
          <a:endParaRPr lang="en-US" b="1" dirty="0"/>
        </a:p>
      </dgm:t>
    </dgm:pt>
    <dgm:pt modelId="{7A5EDC68-E564-4B0F-AE5C-452D9D0F73C5}" type="parTrans" cxnId="{17DDA7A3-436A-4CBC-B02F-47E1B62C6999}">
      <dgm:prSet/>
      <dgm:spPr/>
      <dgm:t>
        <a:bodyPr/>
        <a:lstStyle/>
        <a:p>
          <a:endParaRPr lang="en-US"/>
        </a:p>
      </dgm:t>
    </dgm:pt>
    <dgm:pt modelId="{2D07F311-0B0B-4DD7-B400-CB57E9C03A25}" type="sibTrans" cxnId="{17DDA7A3-436A-4CBC-B02F-47E1B62C6999}">
      <dgm:prSet/>
      <dgm:spPr/>
      <dgm:t>
        <a:bodyPr/>
        <a:lstStyle/>
        <a:p>
          <a:endParaRPr lang="en-US"/>
        </a:p>
      </dgm:t>
    </dgm:pt>
    <dgm:pt modelId="{EDE3CA26-D76B-41A9-8F38-54EE86E2D46C}">
      <dgm:prSet phldrT="[Text]"/>
      <dgm:spPr/>
      <dgm:t>
        <a:bodyPr/>
        <a:lstStyle/>
        <a:p>
          <a:pPr>
            <a:buClr>
              <a:schemeClr val="tx1"/>
            </a:buClr>
          </a:pPr>
          <a:r>
            <a:rPr lang="en-US" altLang="en-US" b="1" dirty="0">
              <a:latin typeface="Garamond" panose="02020404030301010803" pitchFamily="18" charset="0"/>
              <a:cs typeface="Times New Roman" panose="02020603050405020304" pitchFamily="18" charset="0"/>
            </a:rPr>
            <a:t>Testing exhaustively is impossible</a:t>
          </a:r>
          <a:endParaRPr lang="en-US" b="1" dirty="0"/>
        </a:p>
      </dgm:t>
    </dgm:pt>
    <dgm:pt modelId="{65F1D5FB-7D7C-456D-B1FA-AD9F3F68A840}" type="parTrans" cxnId="{DEE13E42-ADF8-4D4C-AAEE-A83231EBD63C}">
      <dgm:prSet/>
      <dgm:spPr/>
      <dgm:t>
        <a:bodyPr/>
        <a:lstStyle/>
        <a:p>
          <a:endParaRPr lang="en-US"/>
        </a:p>
      </dgm:t>
    </dgm:pt>
    <dgm:pt modelId="{7F44995C-038F-456F-A1F3-92B20C7D01D0}" type="sibTrans" cxnId="{DEE13E42-ADF8-4D4C-AAEE-A83231EBD63C}">
      <dgm:prSet/>
      <dgm:spPr/>
      <dgm:t>
        <a:bodyPr/>
        <a:lstStyle/>
        <a:p>
          <a:endParaRPr lang="en-US"/>
        </a:p>
      </dgm:t>
    </dgm:pt>
    <dgm:pt modelId="{F5BC2736-26A6-4F68-9103-77B77C03B967}" type="pres">
      <dgm:prSet presAssocID="{BC00F38B-3517-4E1A-818B-AE9330217C3F}" presName="diagram" presStyleCnt="0">
        <dgm:presLayoutVars>
          <dgm:dir/>
          <dgm:resizeHandles val="exact"/>
        </dgm:presLayoutVars>
      </dgm:prSet>
      <dgm:spPr/>
    </dgm:pt>
    <dgm:pt modelId="{7041BFAE-292F-4CAC-8A36-DE5631F54BB6}" type="pres">
      <dgm:prSet presAssocID="{DAF37D82-F1DA-470D-99F6-8874F81A70E6}" presName="node" presStyleLbl="node1" presStyleIdx="0" presStyleCnt="5">
        <dgm:presLayoutVars>
          <dgm:bulletEnabled val="1"/>
        </dgm:presLayoutVars>
      </dgm:prSet>
      <dgm:spPr/>
    </dgm:pt>
    <dgm:pt modelId="{322BA4A4-2CFA-4301-939F-E38498027A7C}" type="pres">
      <dgm:prSet presAssocID="{2BAF3F0B-E4B0-4724-AE87-E232F21CB984}" presName="sibTrans" presStyleCnt="0"/>
      <dgm:spPr/>
    </dgm:pt>
    <dgm:pt modelId="{354F5D0A-407D-47BD-B42C-2111DF402BDA}" type="pres">
      <dgm:prSet presAssocID="{82037D92-D27C-45F3-B777-5785CCAF547A}" presName="node" presStyleLbl="node1" presStyleIdx="1" presStyleCnt="5">
        <dgm:presLayoutVars>
          <dgm:bulletEnabled val="1"/>
        </dgm:presLayoutVars>
      </dgm:prSet>
      <dgm:spPr/>
    </dgm:pt>
    <dgm:pt modelId="{4F1FB5CD-EF52-4480-A325-5067788F6FBC}" type="pres">
      <dgm:prSet presAssocID="{00DD133E-8AD6-459E-A468-406E5748A8C7}" presName="sibTrans" presStyleCnt="0"/>
      <dgm:spPr/>
    </dgm:pt>
    <dgm:pt modelId="{2ADADEE5-4DFD-4F65-8469-342448097510}" type="pres">
      <dgm:prSet presAssocID="{92577F6E-2959-429E-ACD3-8A8A5FC6AA82}" presName="node" presStyleLbl="node1" presStyleIdx="2" presStyleCnt="5">
        <dgm:presLayoutVars>
          <dgm:bulletEnabled val="1"/>
        </dgm:presLayoutVars>
      </dgm:prSet>
      <dgm:spPr/>
    </dgm:pt>
    <dgm:pt modelId="{D0E1A370-01D0-483D-9B9B-CC53DF366C19}" type="pres">
      <dgm:prSet presAssocID="{421FF94A-3AB5-4611-83E8-7B9E87B43EB7}" presName="sibTrans" presStyleCnt="0"/>
      <dgm:spPr/>
    </dgm:pt>
    <dgm:pt modelId="{EDBFCB51-F732-47DB-91A6-A0199BA7DCEC}" type="pres">
      <dgm:prSet presAssocID="{EA1493CE-12C5-43F4-A009-311E8939B02B}" presName="node" presStyleLbl="node1" presStyleIdx="3" presStyleCnt="5">
        <dgm:presLayoutVars>
          <dgm:bulletEnabled val="1"/>
        </dgm:presLayoutVars>
      </dgm:prSet>
      <dgm:spPr/>
    </dgm:pt>
    <dgm:pt modelId="{D46E048A-BD88-4AED-9704-609730261149}" type="pres">
      <dgm:prSet presAssocID="{2D07F311-0B0B-4DD7-B400-CB57E9C03A25}" presName="sibTrans" presStyleCnt="0"/>
      <dgm:spPr/>
    </dgm:pt>
    <dgm:pt modelId="{7FAEC0A2-EDD8-45D3-9761-21D6D829B819}" type="pres">
      <dgm:prSet presAssocID="{EDE3CA26-D76B-41A9-8F38-54EE86E2D46C}" presName="node" presStyleLbl="node1" presStyleIdx="4" presStyleCnt="5">
        <dgm:presLayoutVars>
          <dgm:bulletEnabled val="1"/>
        </dgm:presLayoutVars>
      </dgm:prSet>
      <dgm:spPr/>
    </dgm:pt>
  </dgm:ptLst>
  <dgm:cxnLst>
    <dgm:cxn modelId="{D70ADB0C-1D9E-4E02-BDDB-AA1C4E343694}" type="presOf" srcId="{BC00F38B-3517-4E1A-818B-AE9330217C3F}" destId="{F5BC2736-26A6-4F68-9103-77B77C03B967}" srcOrd="0" destOrd="0" presId="urn:microsoft.com/office/officeart/2005/8/layout/default"/>
    <dgm:cxn modelId="{46E95612-F5D0-499A-829F-7B9875BBF10A}" type="presOf" srcId="{EDE3CA26-D76B-41A9-8F38-54EE86E2D46C}" destId="{7FAEC0A2-EDD8-45D3-9761-21D6D829B819}" srcOrd="0" destOrd="0" presId="urn:microsoft.com/office/officeart/2005/8/layout/default"/>
    <dgm:cxn modelId="{0C8ACA18-9EE6-4461-B71C-C87CC574D3D5}" srcId="{BC00F38B-3517-4E1A-818B-AE9330217C3F}" destId="{82037D92-D27C-45F3-B777-5785CCAF547A}" srcOrd="1" destOrd="0" parTransId="{C6739691-13FC-4715-A0A2-650534E90CDE}" sibTransId="{00DD133E-8AD6-459E-A468-406E5748A8C7}"/>
    <dgm:cxn modelId="{DEE13E42-ADF8-4D4C-AAEE-A83231EBD63C}" srcId="{BC00F38B-3517-4E1A-818B-AE9330217C3F}" destId="{EDE3CA26-D76B-41A9-8F38-54EE86E2D46C}" srcOrd="4" destOrd="0" parTransId="{65F1D5FB-7D7C-456D-B1FA-AD9F3F68A840}" sibTransId="{7F44995C-038F-456F-A1F3-92B20C7D01D0}"/>
    <dgm:cxn modelId="{4BA72978-B21B-4443-8681-3143D6655B16}" srcId="{BC00F38B-3517-4E1A-818B-AE9330217C3F}" destId="{DAF37D82-F1DA-470D-99F6-8874F81A70E6}" srcOrd="0" destOrd="0" parTransId="{33C6561D-D70A-41AF-9DE2-C9822E019631}" sibTransId="{2BAF3F0B-E4B0-4724-AE87-E232F21CB984}"/>
    <dgm:cxn modelId="{C8AF9480-68DB-4500-BF84-22A15433AD6D}" type="presOf" srcId="{92577F6E-2959-429E-ACD3-8A8A5FC6AA82}" destId="{2ADADEE5-4DFD-4F65-8469-342448097510}" srcOrd="0" destOrd="0" presId="urn:microsoft.com/office/officeart/2005/8/layout/default"/>
    <dgm:cxn modelId="{36F36E9A-8EBB-4A0A-A896-DCF8B63ECB29}" type="presOf" srcId="{DAF37D82-F1DA-470D-99F6-8874F81A70E6}" destId="{7041BFAE-292F-4CAC-8A36-DE5631F54BB6}" srcOrd="0" destOrd="0" presId="urn:microsoft.com/office/officeart/2005/8/layout/default"/>
    <dgm:cxn modelId="{E621E29C-8840-4F46-899C-2F0A67ED37AE}" type="presOf" srcId="{EA1493CE-12C5-43F4-A009-311E8939B02B}" destId="{EDBFCB51-F732-47DB-91A6-A0199BA7DCEC}" srcOrd="0" destOrd="0" presId="urn:microsoft.com/office/officeart/2005/8/layout/default"/>
    <dgm:cxn modelId="{17DDA7A3-436A-4CBC-B02F-47E1B62C6999}" srcId="{BC00F38B-3517-4E1A-818B-AE9330217C3F}" destId="{EA1493CE-12C5-43F4-A009-311E8939B02B}" srcOrd="3" destOrd="0" parTransId="{7A5EDC68-E564-4B0F-AE5C-452D9D0F73C5}" sibTransId="{2D07F311-0B0B-4DD7-B400-CB57E9C03A25}"/>
    <dgm:cxn modelId="{8E1751F2-BE6F-43CF-9837-E0FFC5E3E4B0}" srcId="{BC00F38B-3517-4E1A-818B-AE9330217C3F}" destId="{92577F6E-2959-429E-ACD3-8A8A5FC6AA82}" srcOrd="2" destOrd="0" parTransId="{2A4C0616-586B-40CA-9207-BF7961F27D96}" sibTransId="{421FF94A-3AB5-4611-83E8-7B9E87B43EB7}"/>
    <dgm:cxn modelId="{B1C3E7FE-6EA8-4CC4-B7D5-65B2D073B0AB}" type="presOf" srcId="{82037D92-D27C-45F3-B777-5785CCAF547A}" destId="{354F5D0A-407D-47BD-B42C-2111DF402BDA}" srcOrd="0" destOrd="0" presId="urn:microsoft.com/office/officeart/2005/8/layout/default"/>
    <dgm:cxn modelId="{84A296C7-12D6-4E7C-9862-46B8E63A97FD}" type="presParOf" srcId="{F5BC2736-26A6-4F68-9103-77B77C03B967}" destId="{7041BFAE-292F-4CAC-8A36-DE5631F54BB6}" srcOrd="0" destOrd="0" presId="urn:microsoft.com/office/officeart/2005/8/layout/default"/>
    <dgm:cxn modelId="{D026908C-D791-4959-81D2-B63A881977B6}" type="presParOf" srcId="{F5BC2736-26A6-4F68-9103-77B77C03B967}" destId="{322BA4A4-2CFA-4301-939F-E38498027A7C}" srcOrd="1" destOrd="0" presId="urn:microsoft.com/office/officeart/2005/8/layout/default"/>
    <dgm:cxn modelId="{0C40C974-CC5A-4D97-B516-3C897D0870F4}" type="presParOf" srcId="{F5BC2736-26A6-4F68-9103-77B77C03B967}" destId="{354F5D0A-407D-47BD-B42C-2111DF402BDA}" srcOrd="2" destOrd="0" presId="urn:microsoft.com/office/officeart/2005/8/layout/default"/>
    <dgm:cxn modelId="{5DF93767-257F-4CCA-BB50-D0CE09BF7EA9}" type="presParOf" srcId="{F5BC2736-26A6-4F68-9103-77B77C03B967}" destId="{4F1FB5CD-EF52-4480-A325-5067788F6FBC}" srcOrd="3" destOrd="0" presId="urn:microsoft.com/office/officeart/2005/8/layout/default"/>
    <dgm:cxn modelId="{43A7F1C6-6B70-4F22-AA80-FA82B0B670E3}" type="presParOf" srcId="{F5BC2736-26A6-4F68-9103-77B77C03B967}" destId="{2ADADEE5-4DFD-4F65-8469-342448097510}" srcOrd="4" destOrd="0" presId="urn:microsoft.com/office/officeart/2005/8/layout/default"/>
    <dgm:cxn modelId="{00649FDE-3B8C-40CD-9B0A-BD07CD35FA0A}" type="presParOf" srcId="{F5BC2736-26A6-4F68-9103-77B77C03B967}" destId="{D0E1A370-01D0-483D-9B9B-CC53DF366C19}" srcOrd="5" destOrd="0" presId="urn:microsoft.com/office/officeart/2005/8/layout/default"/>
    <dgm:cxn modelId="{48BC273C-DEE2-4728-BE4F-CBEC12B9DB29}" type="presParOf" srcId="{F5BC2736-26A6-4F68-9103-77B77C03B967}" destId="{EDBFCB51-F732-47DB-91A6-A0199BA7DCEC}" srcOrd="6" destOrd="0" presId="urn:microsoft.com/office/officeart/2005/8/layout/default"/>
    <dgm:cxn modelId="{6E14D4AB-EB36-4D31-B69B-E20E4384EF67}" type="presParOf" srcId="{F5BC2736-26A6-4F68-9103-77B77C03B967}" destId="{D46E048A-BD88-4AED-9704-609730261149}" srcOrd="7" destOrd="0" presId="urn:microsoft.com/office/officeart/2005/8/layout/default"/>
    <dgm:cxn modelId="{D4477290-CA93-4CE9-9A8B-0C8799B41826}" type="presParOf" srcId="{F5BC2736-26A6-4F68-9103-77B77C03B967}" destId="{7FAEC0A2-EDD8-45D3-9761-21D6D829B819}" srcOrd="8"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8B0F739-9A0B-410F-82A3-AF284F351D6F}" type="doc">
      <dgm:prSet loTypeId="urn:microsoft.com/office/officeart/2005/8/layout/cycle1" loCatId="cycle" qsTypeId="urn:microsoft.com/office/officeart/2005/8/quickstyle/simple1" qsCatId="simple" csTypeId="urn:microsoft.com/office/officeart/2005/8/colors/colorful5" csCatId="colorful" phldr="1"/>
      <dgm:spPr/>
      <dgm:t>
        <a:bodyPr/>
        <a:lstStyle/>
        <a:p>
          <a:endParaRPr lang="en-US"/>
        </a:p>
      </dgm:t>
    </dgm:pt>
    <dgm:pt modelId="{A8C12344-334A-4FF1-BAD6-ABEE0C0A92E9}">
      <dgm:prSet phldrT="[Text]" custT="1"/>
      <dgm:spPr/>
      <dgm:t>
        <a:bodyPr/>
        <a:lstStyle/>
        <a:p>
          <a:pPr>
            <a:buClrTx/>
            <a:buFont typeface="Wingdings" pitchFamily="2" charset="2"/>
            <a:buAutoNum type="arabicPeriod"/>
          </a:pPr>
          <a:r>
            <a:rPr lang="en-US" altLang="en-US" sz="1800" b="1" dirty="0">
              <a:latin typeface="Garamond" panose="02020404030301010803" pitchFamily="18" charset="0"/>
              <a:cs typeface="Times New Roman" panose="02020603050405020304" pitchFamily="18" charset="0"/>
            </a:rPr>
            <a:t>Designing</a:t>
          </a:r>
          <a:r>
            <a:rPr lang="en-US" altLang="en-US" sz="1800" dirty="0">
              <a:latin typeface="Garamond" panose="02020404030301010803" pitchFamily="18" charset="0"/>
              <a:cs typeface="Times New Roman" panose="02020603050405020304" pitchFamily="18" charset="0"/>
            </a:rPr>
            <a:t> test cases.</a:t>
          </a:r>
          <a:endParaRPr lang="en-US" sz="1800" dirty="0"/>
        </a:p>
      </dgm:t>
    </dgm:pt>
    <dgm:pt modelId="{236BA42A-E293-449F-B409-106F6687B4CD}" type="parTrans" cxnId="{F4F01E29-D7D8-4DF2-9D04-BC681F65C467}">
      <dgm:prSet/>
      <dgm:spPr/>
      <dgm:t>
        <a:bodyPr/>
        <a:lstStyle/>
        <a:p>
          <a:endParaRPr lang="en-US"/>
        </a:p>
      </dgm:t>
    </dgm:pt>
    <dgm:pt modelId="{6047EBB1-0D34-40FF-BF4C-C9547A6FA092}" type="sibTrans" cxnId="{F4F01E29-D7D8-4DF2-9D04-BC681F65C467}">
      <dgm:prSet/>
      <dgm:spPr/>
      <dgm:t>
        <a:bodyPr/>
        <a:lstStyle/>
        <a:p>
          <a:endParaRPr lang="en-US" sz="1800"/>
        </a:p>
      </dgm:t>
    </dgm:pt>
    <dgm:pt modelId="{3C16E12D-7811-4A7E-97DF-385D1CF2591D}">
      <dgm:prSet phldrT="[Text]" custT="1"/>
      <dgm:spPr/>
      <dgm:t>
        <a:bodyPr/>
        <a:lstStyle/>
        <a:p>
          <a:pPr>
            <a:buClrTx/>
            <a:buFont typeface="Wingdings" pitchFamily="2" charset="2"/>
            <a:buAutoNum type="arabicPeriod"/>
          </a:pPr>
          <a:r>
            <a:rPr lang="en-US" altLang="en-US" sz="1800" b="1" dirty="0">
              <a:latin typeface="Garamond" panose="02020404030301010803" pitchFamily="18" charset="0"/>
              <a:cs typeface="Times New Roman" panose="02020603050405020304" pitchFamily="18" charset="0"/>
            </a:rPr>
            <a:t>Automating</a:t>
          </a:r>
          <a:r>
            <a:rPr lang="en-US" altLang="en-US" sz="1800" dirty="0">
              <a:latin typeface="Garamond" panose="02020404030301010803" pitchFamily="18" charset="0"/>
              <a:cs typeface="Times New Roman" panose="02020603050405020304" pitchFamily="18" charset="0"/>
            </a:rPr>
            <a:t>, </a:t>
          </a:r>
          <a:r>
            <a:rPr lang="en-US" altLang="en-US" sz="1800" b="1" dirty="0">
              <a:latin typeface="Garamond" panose="02020404030301010803" pitchFamily="18" charset="0"/>
              <a:cs typeface="Times New Roman" panose="02020603050405020304" pitchFamily="18" charset="0"/>
            </a:rPr>
            <a:t>executing</a:t>
          </a:r>
          <a:r>
            <a:rPr lang="en-US" altLang="en-US" sz="1800" dirty="0">
              <a:latin typeface="Garamond" panose="02020404030301010803" pitchFamily="18" charset="0"/>
              <a:cs typeface="Times New Roman" panose="02020603050405020304" pitchFamily="18" charset="0"/>
            </a:rPr>
            <a:t>, &amp; </a:t>
          </a:r>
          <a:r>
            <a:rPr lang="en-US" altLang="en-US" sz="1800" b="1" dirty="0">
              <a:latin typeface="Garamond" panose="02020404030301010803" pitchFamily="18" charset="0"/>
              <a:cs typeface="Times New Roman" panose="02020603050405020304" pitchFamily="18" charset="0"/>
            </a:rPr>
            <a:t>evaluating</a:t>
          </a:r>
          <a:r>
            <a:rPr lang="en-US" altLang="en-US" sz="1800" dirty="0">
              <a:latin typeface="Garamond" panose="02020404030301010803" pitchFamily="18" charset="0"/>
              <a:cs typeface="Times New Roman" panose="02020603050405020304" pitchFamily="18" charset="0"/>
            </a:rPr>
            <a:t> test cases.</a:t>
          </a:r>
        </a:p>
        <a:p>
          <a:pPr>
            <a:buClrTx/>
            <a:buFont typeface="Wingdings" pitchFamily="2" charset="2"/>
            <a:buAutoNum type="arabicPeriod"/>
          </a:pPr>
          <a:endParaRPr lang="en-US" sz="1800" dirty="0"/>
        </a:p>
      </dgm:t>
    </dgm:pt>
    <dgm:pt modelId="{28040708-766A-4511-B763-36BAFDC5AB8E}" type="parTrans" cxnId="{26C525AD-ACC7-479F-BD87-A72D7BA6CD92}">
      <dgm:prSet/>
      <dgm:spPr/>
      <dgm:t>
        <a:bodyPr/>
        <a:lstStyle/>
        <a:p>
          <a:endParaRPr lang="en-US"/>
        </a:p>
      </dgm:t>
    </dgm:pt>
    <dgm:pt modelId="{EB068DBB-7340-416B-992A-6DFB6D420732}" type="sibTrans" cxnId="{26C525AD-ACC7-479F-BD87-A72D7BA6CD92}">
      <dgm:prSet/>
      <dgm:spPr/>
      <dgm:t>
        <a:bodyPr/>
        <a:lstStyle/>
        <a:p>
          <a:endParaRPr lang="en-US" sz="1800"/>
        </a:p>
      </dgm:t>
    </dgm:pt>
    <dgm:pt modelId="{EEB5F341-CA9A-45FF-9571-BE73DCDB14EC}">
      <dgm:prSet phldrT="[Text]" custT="1"/>
      <dgm:spPr/>
      <dgm:t>
        <a:bodyPr/>
        <a:lstStyle/>
        <a:p>
          <a:pPr>
            <a:buClrTx/>
            <a:buFont typeface="Wingdings" pitchFamily="2" charset="2"/>
            <a:buAutoNum type="arabicPeriod"/>
          </a:pPr>
          <a:r>
            <a:rPr lang="en-US" altLang="en-US" sz="1800" b="1" dirty="0">
              <a:latin typeface="Garamond" panose="02020404030301010803" pitchFamily="18" charset="0"/>
              <a:cs typeface="Times New Roman" panose="02020603050405020304" pitchFamily="18" charset="0"/>
            </a:rPr>
            <a:t>Measuring</a:t>
          </a:r>
          <a:r>
            <a:rPr lang="en-US" altLang="en-US" sz="1800" dirty="0">
              <a:latin typeface="Garamond" panose="02020404030301010803" pitchFamily="18" charset="0"/>
              <a:cs typeface="Times New Roman" panose="02020603050405020304" pitchFamily="18" charset="0"/>
            </a:rPr>
            <a:t> testing progress.</a:t>
          </a:r>
          <a:endParaRPr lang="en-US" sz="1800" dirty="0"/>
        </a:p>
      </dgm:t>
    </dgm:pt>
    <dgm:pt modelId="{50E30928-D43B-4A42-9DAA-D1FBD12B9D00}" type="parTrans" cxnId="{B02A9F46-EEEC-4DEA-A05E-D05FF9376274}">
      <dgm:prSet/>
      <dgm:spPr/>
      <dgm:t>
        <a:bodyPr/>
        <a:lstStyle/>
        <a:p>
          <a:endParaRPr lang="en-US"/>
        </a:p>
      </dgm:t>
    </dgm:pt>
    <dgm:pt modelId="{62E9433E-6E3F-4315-8EB4-54269D54304E}" type="sibTrans" cxnId="{B02A9F46-EEEC-4DEA-A05E-D05FF9376274}">
      <dgm:prSet/>
      <dgm:spPr/>
      <dgm:t>
        <a:bodyPr/>
        <a:lstStyle/>
        <a:p>
          <a:endParaRPr lang="en-US" sz="1800"/>
        </a:p>
      </dgm:t>
    </dgm:pt>
    <dgm:pt modelId="{FE62B108-1283-4693-BD88-BE85A870924D}">
      <dgm:prSet phldrT="[Text]" custT="1"/>
      <dgm:spPr/>
      <dgm:t>
        <a:bodyPr/>
        <a:lstStyle/>
        <a:p>
          <a:pPr algn="l">
            <a:buClrTx/>
            <a:buFont typeface="Wingdings" pitchFamily="2" charset="2"/>
            <a:buAutoNum type="arabicPeriod"/>
          </a:pPr>
          <a:r>
            <a:rPr lang="en-US" altLang="en-US" sz="1800" b="1" dirty="0">
              <a:latin typeface="Garamond" panose="02020404030301010803" pitchFamily="18" charset="0"/>
              <a:cs typeface="Times New Roman" panose="02020603050405020304" pitchFamily="18" charset="0"/>
            </a:rPr>
            <a:t>Modeling</a:t>
          </a:r>
          <a:r>
            <a:rPr lang="en-US" altLang="en-US" sz="1800" dirty="0">
              <a:latin typeface="Garamond" panose="02020404030301010803" pitchFamily="18" charset="0"/>
              <a:cs typeface="Times New Roman" panose="02020603050405020304" pitchFamily="18" charset="0"/>
            </a:rPr>
            <a:t> the software </a:t>
          </a:r>
        </a:p>
        <a:p>
          <a:pPr algn="l">
            <a:buClrTx/>
            <a:buFont typeface="Wingdings" pitchFamily="2" charset="2"/>
            <a:buAutoNum type="arabicPeriod"/>
          </a:pPr>
          <a:r>
            <a:rPr lang="en-US" altLang="en-US" sz="1800" dirty="0">
              <a:latin typeface="Garamond" panose="02020404030301010803" pitchFamily="18" charset="0"/>
              <a:cs typeface="Times New Roman" panose="02020603050405020304" pitchFamily="18" charset="0"/>
            </a:rPr>
            <a:t>&amp; the software environment.</a:t>
          </a:r>
          <a:endParaRPr lang="en-US" sz="1800" dirty="0"/>
        </a:p>
      </dgm:t>
    </dgm:pt>
    <dgm:pt modelId="{01A44B49-FD36-4C81-A53C-ED7C13903320}" type="parTrans" cxnId="{60C21BCA-2A09-4953-A094-63A81B9DC719}">
      <dgm:prSet/>
      <dgm:spPr/>
      <dgm:t>
        <a:bodyPr/>
        <a:lstStyle/>
        <a:p>
          <a:endParaRPr lang="en-US"/>
        </a:p>
      </dgm:t>
    </dgm:pt>
    <dgm:pt modelId="{635F0DD1-813C-4258-878F-B9C9CA472F9B}" type="sibTrans" cxnId="{60C21BCA-2A09-4953-A094-63A81B9DC719}">
      <dgm:prSet/>
      <dgm:spPr/>
      <dgm:t>
        <a:bodyPr/>
        <a:lstStyle/>
        <a:p>
          <a:endParaRPr lang="en-US" sz="1800"/>
        </a:p>
      </dgm:t>
    </dgm:pt>
    <dgm:pt modelId="{664E1FA9-C45D-415B-9CB4-4F57F10420DA}" type="pres">
      <dgm:prSet presAssocID="{A8B0F739-9A0B-410F-82A3-AF284F351D6F}" presName="cycle" presStyleCnt="0">
        <dgm:presLayoutVars>
          <dgm:dir/>
          <dgm:resizeHandles val="exact"/>
        </dgm:presLayoutVars>
      </dgm:prSet>
      <dgm:spPr/>
    </dgm:pt>
    <dgm:pt modelId="{088AC829-CF61-40CB-91A9-91600B4FC77C}" type="pres">
      <dgm:prSet presAssocID="{A8C12344-334A-4FF1-BAD6-ABEE0C0A92E9}" presName="dummy" presStyleCnt="0"/>
      <dgm:spPr/>
    </dgm:pt>
    <dgm:pt modelId="{1FDBA7DC-855F-49A4-A816-B640FF86C28B}" type="pres">
      <dgm:prSet presAssocID="{A8C12344-334A-4FF1-BAD6-ABEE0C0A92E9}" presName="node" presStyleLbl="revTx" presStyleIdx="0" presStyleCnt="4" custScaleX="205972" custScaleY="44906" custRadScaleRad="122494" custRadScaleInc="38920">
        <dgm:presLayoutVars>
          <dgm:bulletEnabled val="1"/>
        </dgm:presLayoutVars>
      </dgm:prSet>
      <dgm:spPr/>
    </dgm:pt>
    <dgm:pt modelId="{0A2C4AF6-C327-4F6D-868B-93B1C3100710}" type="pres">
      <dgm:prSet presAssocID="{6047EBB1-0D34-40FF-BF4C-C9547A6FA092}" presName="sibTrans" presStyleLbl="node1" presStyleIdx="0" presStyleCnt="4"/>
      <dgm:spPr/>
    </dgm:pt>
    <dgm:pt modelId="{206B75EC-9039-4AAE-92C8-FBF0104751CE}" type="pres">
      <dgm:prSet presAssocID="{3C16E12D-7811-4A7E-97DF-385D1CF2591D}" presName="dummy" presStyleCnt="0"/>
      <dgm:spPr/>
    </dgm:pt>
    <dgm:pt modelId="{49679210-12AF-4C68-9133-3DF876E15517}" type="pres">
      <dgm:prSet presAssocID="{3C16E12D-7811-4A7E-97DF-385D1CF2591D}" presName="node" presStyleLbl="revTx" presStyleIdx="1" presStyleCnt="4" custScaleX="178992" custScaleY="51357" custRadScaleRad="106665" custRadScaleInc="-6569">
        <dgm:presLayoutVars>
          <dgm:bulletEnabled val="1"/>
        </dgm:presLayoutVars>
      </dgm:prSet>
      <dgm:spPr/>
    </dgm:pt>
    <dgm:pt modelId="{2947064E-F0D8-47E4-8DD7-4C6D7A273191}" type="pres">
      <dgm:prSet presAssocID="{EB068DBB-7340-416B-992A-6DFB6D420732}" presName="sibTrans" presStyleLbl="node1" presStyleIdx="1" presStyleCnt="4"/>
      <dgm:spPr/>
    </dgm:pt>
    <dgm:pt modelId="{D6E829A5-E03D-4447-B0F3-EAEBBC2ECD66}" type="pres">
      <dgm:prSet presAssocID="{EEB5F341-CA9A-45FF-9571-BE73DCDB14EC}" presName="dummy" presStyleCnt="0"/>
      <dgm:spPr/>
    </dgm:pt>
    <dgm:pt modelId="{5DBCFE6C-9505-4669-80DF-EF88C92AE1BC}" type="pres">
      <dgm:prSet presAssocID="{EEB5F341-CA9A-45FF-9571-BE73DCDB14EC}" presName="node" presStyleLbl="revTx" presStyleIdx="2" presStyleCnt="4" custScaleX="161914" custScaleY="43661" custRadScaleRad="125991" custRadScaleInc="50111">
        <dgm:presLayoutVars>
          <dgm:bulletEnabled val="1"/>
        </dgm:presLayoutVars>
      </dgm:prSet>
      <dgm:spPr/>
    </dgm:pt>
    <dgm:pt modelId="{9DF4EF3D-5561-412C-B904-45620285A4E0}" type="pres">
      <dgm:prSet presAssocID="{62E9433E-6E3F-4315-8EB4-54269D54304E}" presName="sibTrans" presStyleLbl="node1" presStyleIdx="2" presStyleCnt="4"/>
      <dgm:spPr/>
    </dgm:pt>
    <dgm:pt modelId="{8E85D446-9297-4FE2-BC95-C7F5ED110B66}" type="pres">
      <dgm:prSet presAssocID="{FE62B108-1283-4693-BD88-BE85A870924D}" presName="dummy" presStyleCnt="0"/>
      <dgm:spPr/>
    </dgm:pt>
    <dgm:pt modelId="{12F65C64-FF2C-4CD7-8B4E-02C6F7E2B0FC}" type="pres">
      <dgm:prSet presAssocID="{FE62B108-1283-4693-BD88-BE85A870924D}" presName="node" presStyleLbl="revTx" presStyleIdx="3" presStyleCnt="4" custScaleX="188390" custScaleY="55816">
        <dgm:presLayoutVars>
          <dgm:bulletEnabled val="1"/>
        </dgm:presLayoutVars>
      </dgm:prSet>
      <dgm:spPr/>
    </dgm:pt>
    <dgm:pt modelId="{E81B0867-B6FF-4221-A4B6-25A62E8D1AFB}" type="pres">
      <dgm:prSet presAssocID="{635F0DD1-813C-4258-878F-B9C9CA472F9B}" presName="sibTrans" presStyleLbl="node1" presStyleIdx="3" presStyleCnt="4"/>
      <dgm:spPr/>
    </dgm:pt>
  </dgm:ptLst>
  <dgm:cxnLst>
    <dgm:cxn modelId="{31837B1F-3791-4A03-935E-2D3C4930E966}" type="presOf" srcId="{EEB5F341-CA9A-45FF-9571-BE73DCDB14EC}" destId="{5DBCFE6C-9505-4669-80DF-EF88C92AE1BC}" srcOrd="0" destOrd="0" presId="urn:microsoft.com/office/officeart/2005/8/layout/cycle1"/>
    <dgm:cxn modelId="{F4F01E29-D7D8-4DF2-9D04-BC681F65C467}" srcId="{A8B0F739-9A0B-410F-82A3-AF284F351D6F}" destId="{A8C12344-334A-4FF1-BAD6-ABEE0C0A92E9}" srcOrd="0" destOrd="0" parTransId="{236BA42A-E293-449F-B409-106F6687B4CD}" sibTransId="{6047EBB1-0D34-40FF-BF4C-C9547A6FA092}"/>
    <dgm:cxn modelId="{B02A9F46-EEEC-4DEA-A05E-D05FF9376274}" srcId="{A8B0F739-9A0B-410F-82A3-AF284F351D6F}" destId="{EEB5F341-CA9A-45FF-9571-BE73DCDB14EC}" srcOrd="2" destOrd="0" parTransId="{50E30928-D43B-4A42-9DAA-D1FBD12B9D00}" sibTransId="{62E9433E-6E3F-4315-8EB4-54269D54304E}"/>
    <dgm:cxn modelId="{BA15B154-219E-4058-80DC-2B170CEC9508}" type="presOf" srcId="{635F0DD1-813C-4258-878F-B9C9CA472F9B}" destId="{E81B0867-B6FF-4221-A4B6-25A62E8D1AFB}" srcOrd="0" destOrd="0" presId="urn:microsoft.com/office/officeart/2005/8/layout/cycle1"/>
    <dgm:cxn modelId="{B87B727C-D669-4CA6-B892-6C9096CDFB29}" type="presOf" srcId="{62E9433E-6E3F-4315-8EB4-54269D54304E}" destId="{9DF4EF3D-5561-412C-B904-45620285A4E0}" srcOrd="0" destOrd="0" presId="urn:microsoft.com/office/officeart/2005/8/layout/cycle1"/>
    <dgm:cxn modelId="{077C568B-60DD-472E-AF13-B70E4B67A161}" type="presOf" srcId="{3C16E12D-7811-4A7E-97DF-385D1CF2591D}" destId="{49679210-12AF-4C68-9133-3DF876E15517}" srcOrd="0" destOrd="0" presId="urn:microsoft.com/office/officeart/2005/8/layout/cycle1"/>
    <dgm:cxn modelId="{26C525AD-ACC7-479F-BD87-A72D7BA6CD92}" srcId="{A8B0F739-9A0B-410F-82A3-AF284F351D6F}" destId="{3C16E12D-7811-4A7E-97DF-385D1CF2591D}" srcOrd="1" destOrd="0" parTransId="{28040708-766A-4511-B763-36BAFDC5AB8E}" sibTransId="{EB068DBB-7340-416B-992A-6DFB6D420732}"/>
    <dgm:cxn modelId="{41E028C4-0638-4726-8013-969532EE94B7}" type="presOf" srcId="{A8C12344-334A-4FF1-BAD6-ABEE0C0A92E9}" destId="{1FDBA7DC-855F-49A4-A816-B640FF86C28B}" srcOrd="0" destOrd="0" presId="urn:microsoft.com/office/officeart/2005/8/layout/cycle1"/>
    <dgm:cxn modelId="{60C21BCA-2A09-4953-A094-63A81B9DC719}" srcId="{A8B0F739-9A0B-410F-82A3-AF284F351D6F}" destId="{FE62B108-1283-4693-BD88-BE85A870924D}" srcOrd="3" destOrd="0" parTransId="{01A44B49-FD36-4C81-A53C-ED7C13903320}" sibTransId="{635F0DD1-813C-4258-878F-B9C9CA472F9B}"/>
    <dgm:cxn modelId="{583A46D5-F553-4975-9821-40A84C63B611}" type="presOf" srcId="{6047EBB1-0D34-40FF-BF4C-C9547A6FA092}" destId="{0A2C4AF6-C327-4F6D-868B-93B1C3100710}" srcOrd="0" destOrd="0" presId="urn:microsoft.com/office/officeart/2005/8/layout/cycle1"/>
    <dgm:cxn modelId="{C820E6E9-E536-43CC-8E00-269D15E7C1CC}" type="presOf" srcId="{EB068DBB-7340-416B-992A-6DFB6D420732}" destId="{2947064E-F0D8-47E4-8DD7-4C6D7A273191}" srcOrd="0" destOrd="0" presId="urn:microsoft.com/office/officeart/2005/8/layout/cycle1"/>
    <dgm:cxn modelId="{CFFD0BEA-3BB6-45E0-A1AD-49AC13F31FF6}" type="presOf" srcId="{FE62B108-1283-4693-BD88-BE85A870924D}" destId="{12F65C64-FF2C-4CD7-8B4E-02C6F7E2B0FC}" srcOrd="0" destOrd="0" presId="urn:microsoft.com/office/officeart/2005/8/layout/cycle1"/>
    <dgm:cxn modelId="{A93823FA-4262-47BE-B722-0303A975859C}" type="presOf" srcId="{A8B0F739-9A0B-410F-82A3-AF284F351D6F}" destId="{664E1FA9-C45D-415B-9CB4-4F57F10420DA}" srcOrd="0" destOrd="0" presId="urn:microsoft.com/office/officeart/2005/8/layout/cycle1"/>
    <dgm:cxn modelId="{4FF2C4C4-C967-44B0-9EEC-77B715A8B9A7}" type="presParOf" srcId="{664E1FA9-C45D-415B-9CB4-4F57F10420DA}" destId="{088AC829-CF61-40CB-91A9-91600B4FC77C}" srcOrd="0" destOrd="0" presId="urn:microsoft.com/office/officeart/2005/8/layout/cycle1"/>
    <dgm:cxn modelId="{83E2D04E-98EB-4A20-8E99-35AF481BDFDE}" type="presParOf" srcId="{664E1FA9-C45D-415B-9CB4-4F57F10420DA}" destId="{1FDBA7DC-855F-49A4-A816-B640FF86C28B}" srcOrd="1" destOrd="0" presId="urn:microsoft.com/office/officeart/2005/8/layout/cycle1"/>
    <dgm:cxn modelId="{77274956-D3FD-4B6F-B346-7A05071EF8CB}" type="presParOf" srcId="{664E1FA9-C45D-415B-9CB4-4F57F10420DA}" destId="{0A2C4AF6-C327-4F6D-868B-93B1C3100710}" srcOrd="2" destOrd="0" presId="urn:microsoft.com/office/officeart/2005/8/layout/cycle1"/>
    <dgm:cxn modelId="{469CC999-65E3-490A-8B22-988D80C6FCAD}" type="presParOf" srcId="{664E1FA9-C45D-415B-9CB4-4F57F10420DA}" destId="{206B75EC-9039-4AAE-92C8-FBF0104751CE}" srcOrd="3" destOrd="0" presId="urn:microsoft.com/office/officeart/2005/8/layout/cycle1"/>
    <dgm:cxn modelId="{F1911721-9E52-4DA8-A31D-BBF37D0A8E6E}" type="presParOf" srcId="{664E1FA9-C45D-415B-9CB4-4F57F10420DA}" destId="{49679210-12AF-4C68-9133-3DF876E15517}" srcOrd="4" destOrd="0" presId="urn:microsoft.com/office/officeart/2005/8/layout/cycle1"/>
    <dgm:cxn modelId="{58DD800B-34D2-4827-87CC-56127A4CD729}" type="presParOf" srcId="{664E1FA9-C45D-415B-9CB4-4F57F10420DA}" destId="{2947064E-F0D8-47E4-8DD7-4C6D7A273191}" srcOrd="5" destOrd="0" presId="urn:microsoft.com/office/officeart/2005/8/layout/cycle1"/>
    <dgm:cxn modelId="{70AC708C-5B53-47F8-B642-206A6BD478F4}" type="presParOf" srcId="{664E1FA9-C45D-415B-9CB4-4F57F10420DA}" destId="{D6E829A5-E03D-4447-B0F3-EAEBBC2ECD66}" srcOrd="6" destOrd="0" presId="urn:microsoft.com/office/officeart/2005/8/layout/cycle1"/>
    <dgm:cxn modelId="{0FF680F4-03B7-46B8-AF30-812D1192C9F8}" type="presParOf" srcId="{664E1FA9-C45D-415B-9CB4-4F57F10420DA}" destId="{5DBCFE6C-9505-4669-80DF-EF88C92AE1BC}" srcOrd="7" destOrd="0" presId="urn:microsoft.com/office/officeart/2005/8/layout/cycle1"/>
    <dgm:cxn modelId="{B8553873-D314-473F-9109-228418B6D73F}" type="presParOf" srcId="{664E1FA9-C45D-415B-9CB4-4F57F10420DA}" destId="{9DF4EF3D-5561-412C-B904-45620285A4E0}" srcOrd="8" destOrd="0" presId="urn:microsoft.com/office/officeart/2005/8/layout/cycle1"/>
    <dgm:cxn modelId="{BFD0EB5B-B357-4F9C-99C2-A10017DE30C7}" type="presParOf" srcId="{664E1FA9-C45D-415B-9CB4-4F57F10420DA}" destId="{8E85D446-9297-4FE2-BC95-C7F5ED110B66}" srcOrd="9" destOrd="0" presId="urn:microsoft.com/office/officeart/2005/8/layout/cycle1"/>
    <dgm:cxn modelId="{005A95E5-C9CF-46DE-AE33-30EA78CAC2F1}" type="presParOf" srcId="{664E1FA9-C45D-415B-9CB4-4F57F10420DA}" destId="{12F65C64-FF2C-4CD7-8B4E-02C6F7E2B0FC}" srcOrd="10" destOrd="0" presId="urn:microsoft.com/office/officeart/2005/8/layout/cycle1"/>
    <dgm:cxn modelId="{15E6C23A-51D4-44D4-ADBF-BC5AF312E024}" type="presParOf" srcId="{664E1FA9-C45D-415B-9CB4-4F57F10420DA}" destId="{E81B0867-B6FF-4221-A4B6-25A62E8D1AFB}" srcOrd="11" destOrd="0" presId="urn:microsoft.com/office/officeart/2005/8/layout/cycle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9D203E0-16C5-43F8-BF06-82D12024C4C7}" type="doc">
      <dgm:prSet loTypeId="urn:microsoft.com/office/officeart/2005/8/layout/list1" loCatId="list" qsTypeId="urn:microsoft.com/office/officeart/2005/8/quickstyle/simple1" qsCatId="simple" csTypeId="urn:microsoft.com/office/officeart/2005/8/colors/colorful1" csCatId="colorful" phldr="1"/>
      <dgm:spPr/>
      <dgm:t>
        <a:bodyPr/>
        <a:lstStyle/>
        <a:p>
          <a:endParaRPr lang="en-US"/>
        </a:p>
      </dgm:t>
    </dgm:pt>
    <dgm:pt modelId="{88007987-B643-4F5B-A2E5-08CCA4D34AEB}">
      <dgm:prSet phldrT="[Text]"/>
      <dgm:spPr>
        <a:solidFill>
          <a:schemeClr val="accent1">
            <a:lumMod val="75000"/>
          </a:schemeClr>
        </a:solidFill>
      </dgm:spPr>
      <dgm:t>
        <a:bodyPr/>
        <a:lstStyle/>
        <a:p>
          <a:pPr>
            <a:buClrTx/>
            <a:buFont typeface="Wingdings" pitchFamily="2" charset="2"/>
            <a:buAutoNum type="arabicPeriod"/>
          </a:pPr>
          <a:r>
            <a:rPr lang="en-US" altLang="en-US" b="1" dirty="0">
              <a:solidFill>
                <a:schemeClr val="bg1"/>
              </a:solidFill>
              <a:latin typeface="Garamond" panose="02020404030301010803" pitchFamily="18" charset="0"/>
              <a:cs typeface="Times New Roman" panose="02020603050405020304" pitchFamily="18" charset="0"/>
            </a:rPr>
            <a:t>1. Modeling</a:t>
          </a:r>
          <a:r>
            <a:rPr lang="en-US" altLang="en-US" dirty="0">
              <a:solidFill>
                <a:schemeClr val="bg1"/>
              </a:solidFill>
              <a:latin typeface="Garamond" panose="02020404030301010803" pitchFamily="18" charset="0"/>
              <a:cs typeface="Times New Roman" panose="02020603050405020304" pitchFamily="18" charset="0"/>
            </a:rPr>
            <a:t> the software and the software environment.</a:t>
          </a:r>
          <a:endParaRPr lang="en-US" dirty="0">
            <a:solidFill>
              <a:schemeClr val="bg1"/>
            </a:solidFill>
          </a:endParaRPr>
        </a:p>
      </dgm:t>
    </dgm:pt>
    <dgm:pt modelId="{94470B63-ABD2-4AE8-B0A8-65A203A8992D}" type="parTrans" cxnId="{776CA98D-0F8F-464F-84BE-06520CFD4C8A}">
      <dgm:prSet/>
      <dgm:spPr/>
      <dgm:t>
        <a:bodyPr/>
        <a:lstStyle/>
        <a:p>
          <a:endParaRPr lang="en-US">
            <a:solidFill>
              <a:schemeClr val="bg1"/>
            </a:solidFill>
          </a:endParaRPr>
        </a:p>
      </dgm:t>
    </dgm:pt>
    <dgm:pt modelId="{49C04798-76E4-462E-BD09-F7D2297AA1EF}" type="sibTrans" cxnId="{776CA98D-0F8F-464F-84BE-06520CFD4C8A}">
      <dgm:prSet/>
      <dgm:spPr/>
      <dgm:t>
        <a:bodyPr/>
        <a:lstStyle/>
        <a:p>
          <a:endParaRPr lang="en-US">
            <a:solidFill>
              <a:schemeClr val="bg1"/>
            </a:solidFill>
          </a:endParaRPr>
        </a:p>
      </dgm:t>
    </dgm:pt>
    <dgm:pt modelId="{6B2EB485-4F32-4D9C-A449-DA5F129EE8E8}">
      <dgm:prSet phldrT="[Text]"/>
      <dgm:spPr/>
      <dgm:t>
        <a:bodyPr/>
        <a:lstStyle/>
        <a:p>
          <a:pPr>
            <a:buClrTx/>
            <a:buFont typeface="Wingdings" pitchFamily="2" charset="2"/>
            <a:buAutoNum type="arabicPeriod"/>
          </a:pPr>
          <a:endParaRPr lang="en-US" altLang="en-US" b="1" dirty="0">
            <a:solidFill>
              <a:schemeClr val="bg1"/>
            </a:solidFill>
            <a:latin typeface="Garamond" panose="02020404030301010803" pitchFamily="18" charset="0"/>
            <a:cs typeface="Times New Roman" panose="02020603050405020304" pitchFamily="18" charset="0"/>
          </a:endParaRPr>
        </a:p>
        <a:p>
          <a:pPr>
            <a:buClrTx/>
            <a:buFont typeface="Wingdings" pitchFamily="2" charset="2"/>
            <a:buAutoNum type="arabicPeriod"/>
          </a:pPr>
          <a:r>
            <a:rPr lang="en-US" altLang="en-US" b="1" dirty="0">
              <a:solidFill>
                <a:schemeClr val="bg1"/>
              </a:solidFill>
              <a:latin typeface="Garamond" panose="02020404030301010803" pitchFamily="18" charset="0"/>
              <a:cs typeface="Times New Roman" panose="02020603050405020304" pitchFamily="18" charset="0"/>
            </a:rPr>
            <a:t>2. Designing</a:t>
          </a:r>
          <a:r>
            <a:rPr lang="en-US" altLang="en-US" dirty="0">
              <a:solidFill>
                <a:schemeClr val="bg1"/>
              </a:solidFill>
              <a:latin typeface="Garamond" panose="02020404030301010803" pitchFamily="18" charset="0"/>
              <a:cs typeface="Times New Roman" panose="02020603050405020304" pitchFamily="18" charset="0"/>
            </a:rPr>
            <a:t> test cases.</a:t>
          </a:r>
        </a:p>
        <a:p>
          <a:pPr>
            <a:buClrTx/>
            <a:buFont typeface="Wingdings" pitchFamily="2" charset="2"/>
            <a:buAutoNum type="arabicPeriod"/>
          </a:pPr>
          <a:endParaRPr lang="en-US" dirty="0">
            <a:solidFill>
              <a:schemeClr val="bg1"/>
            </a:solidFill>
          </a:endParaRPr>
        </a:p>
      </dgm:t>
    </dgm:pt>
    <dgm:pt modelId="{E6064D96-702F-4734-8029-7682D4300108}" type="parTrans" cxnId="{D0EF001E-1919-4A85-A2C6-5DAB703044FE}">
      <dgm:prSet/>
      <dgm:spPr/>
      <dgm:t>
        <a:bodyPr/>
        <a:lstStyle/>
        <a:p>
          <a:endParaRPr lang="en-US">
            <a:solidFill>
              <a:schemeClr val="bg1"/>
            </a:solidFill>
          </a:endParaRPr>
        </a:p>
      </dgm:t>
    </dgm:pt>
    <dgm:pt modelId="{2C5CD683-704B-482F-A7D3-D974C1FC640E}" type="sibTrans" cxnId="{D0EF001E-1919-4A85-A2C6-5DAB703044FE}">
      <dgm:prSet/>
      <dgm:spPr/>
      <dgm:t>
        <a:bodyPr/>
        <a:lstStyle/>
        <a:p>
          <a:endParaRPr lang="en-US">
            <a:solidFill>
              <a:schemeClr val="bg1"/>
            </a:solidFill>
          </a:endParaRPr>
        </a:p>
      </dgm:t>
    </dgm:pt>
    <dgm:pt modelId="{360F884A-EC3C-4548-834F-976FB8247959}">
      <dgm:prSet phldrT="[Text]"/>
      <dgm:spPr/>
      <dgm:t>
        <a:bodyPr/>
        <a:lstStyle/>
        <a:p>
          <a:pPr>
            <a:buClrTx/>
            <a:buFont typeface="Wingdings" pitchFamily="2" charset="2"/>
            <a:buAutoNum type="arabicPeriod"/>
          </a:pPr>
          <a:r>
            <a:rPr lang="en-US" altLang="en-US" b="1" dirty="0">
              <a:solidFill>
                <a:schemeClr val="bg1"/>
              </a:solidFill>
              <a:latin typeface="Garamond" panose="02020404030301010803" pitchFamily="18" charset="0"/>
              <a:cs typeface="Times New Roman" panose="02020603050405020304" pitchFamily="18" charset="0"/>
            </a:rPr>
            <a:t>3. Automating</a:t>
          </a:r>
          <a:r>
            <a:rPr lang="en-US" altLang="en-US" dirty="0">
              <a:solidFill>
                <a:schemeClr val="bg1"/>
              </a:solidFill>
              <a:latin typeface="Garamond" panose="02020404030301010803" pitchFamily="18" charset="0"/>
              <a:cs typeface="Times New Roman" panose="02020603050405020304" pitchFamily="18" charset="0"/>
            </a:rPr>
            <a:t>, </a:t>
          </a:r>
          <a:r>
            <a:rPr lang="en-US" altLang="en-US" b="1" dirty="0">
              <a:solidFill>
                <a:schemeClr val="bg1"/>
              </a:solidFill>
              <a:latin typeface="Garamond" panose="02020404030301010803" pitchFamily="18" charset="0"/>
              <a:cs typeface="Times New Roman" panose="02020603050405020304" pitchFamily="18" charset="0"/>
            </a:rPr>
            <a:t>executing</a:t>
          </a:r>
          <a:r>
            <a:rPr lang="en-US" altLang="en-US" dirty="0">
              <a:solidFill>
                <a:schemeClr val="bg1"/>
              </a:solidFill>
              <a:latin typeface="Garamond" panose="02020404030301010803" pitchFamily="18" charset="0"/>
              <a:cs typeface="Times New Roman" panose="02020603050405020304" pitchFamily="18" charset="0"/>
            </a:rPr>
            <a:t>, and </a:t>
          </a:r>
          <a:r>
            <a:rPr lang="en-US" altLang="en-US" b="1" dirty="0">
              <a:solidFill>
                <a:schemeClr val="bg1"/>
              </a:solidFill>
              <a:latin typeface="Garamond" panose="02020404030301010803" pitchFamily="18" charset="0"/>
              <a:cs typeface="Times New Roman" panose="02020603050405020304" pitchFamily="18" charset="0"/>
            </a:rPr>
            <a:t>evaluating</a:t>
          </a:r>
          <a:r>
            <a:rPr lang="en-US" altLang="en-US" dirty="0">
              <a:solidFill>
                <a:schemeClr val="bg1"/>
              </a:solidFill>
              <a:latin typeface="Garamond" panose="02020404030301010803" pitchFamily="18" charset="0"/>
              <a:cs typeface="Times New Roman" panose="02020603050405020304" pitchFamily="18" charset="0"/>
            </a:rPr>
            <a:t> test cases.</a:t>
          </a:r>
          <a:endParaRPr lang="en-US" dirty="0">
            <a:solidFill>
              <a:schemeClr val="bg1"/>
            </a:solidFill>
          </a:endParaRPr>
        </a:p>
      </dgm:t>
    </dgm:pt>
    <dgm:pt modelId="{53C4A628-C73D-48A3-B780-A612BD0602DA}" type="parTrans" cxnId="{2CBD5867-05A6-43D8-BEDC-B117C0322283}">
      <dgm:prSet/>
      <dgm:spPr/>
      <dgm:t>
        <a:bodyPr/>
        <a:lstStyle/>
        <a:p>
          <a:endParaRPr lang="en-US">
            <a:solidFill>
              <a:schemeClr val="bg1"/>
            </a:solidFill>
          </a:endParaRPr>
        </a:p>
      </dgm:t>
    </dgm:pt>
    <dgm:pt modelId="{21AB16EC-2D5E-4003-93D8-042B30BCFDAD}" type="sibTrans" cxnId="{2CBD5867-05A6-43D8-BEDC-B117C0322283}">
      <dgm:prSet/>
      <dgm:spPr/>
      <dgm:t>
        <a:bodyPr/>
        <a:lstStyle/>
        <a:p>
          <a:endParaRPr lang="en-US">
            <a:solidFill>
              <a:schemeClr val="bg1"/>
            </a:solidFill>
          </a:endParaRPr>
        </a:p>
      </dgm:t>
    </dgm:pt>
    <dgm:pt modelId="{0CF7F54E-5DF6-4CF0-9F5D-215BEE3968DE}">
      <dgm:prSet/>
      <dgm:spPr/>
      <dgm:t>
        <a:bodyPr/>
        <a:lstStyle/>
        <a:p>
          <a:r>
            <a:rPr lang="en-US" altLang="en-US" b="1" dirty="0">
              <a:solidFill>
                <a:schemeClr val="bg1"/>
              </a:solidFill>
              <a:latin typeface="Garamond" panose="02020404030301010803" pitchFamily="18" charset="0"/>
              <a:cs typeface="Times New Roman" panose="02020603050405020304" pitchFamily="18" charset="0"/>
            </a:rPr>
            <a:t>4. Measuring</a:t>
          </a:r>
          <a:r>
            <a:rPr lang="en-US" altLang="en-US" dirty="0">
              <a:solidFill>
                <a:schemeClr val="bg1"/>
              </a:solidFill>
              <a:latin typeface="Garamond" panose="02020404030301010803" pitchFamily="18" charset="0"/>
              <a:cs typeface="Times New Roman" panose="02020603050405020304" pitchFamily="18" charset="0"/>
            </a:rPr>
            <a:t> testing progress.</a:t>
          </a:r>
        </a:p>
      </dgm:t>
    </dgm:pt>
    <dgm:pt modelId="{6C7085A9-9670-4D64-8C24-997D0AD1BBDD}" type="parTrans" cxnId="{5101CB5E-51B6-4BE4-B9C9-38C3CA3BC1E5}">
      <dgm:prSet/>
      <dgm:spPr/>
      <dgm:t>
        <a:bodyPr/>
        <a:lstStyle/>
        <a:p>
          <a:endParaRPr lang="en-US">
            <a:solidFill>
              <a:schemeClr val="bg1"/>
            </a:solidFill>
          </a:endParaRPr>
        </a:p>
      </dgm:t>
    </dgm:pt>
    <dgm:pt modelId="{C3F0A7AB-9DBC-4927-93F1-D02AC8EAF8C9}" type="sibTrans" cxnId="{5101CB5E-51B6-4BE4-B9C9-38C3CA3BC1E5}">
      <dgm:prSet/>
      <dgm:spPr/>
      <dgm:t>
        <a:bodyPr/>
        <a:lstStyle/>
        <a:p>
          <a:endParaRPr lang="en-US">
            <a:solidFill>
              <a:schemeClr val="bg1"/>
            </a:solidFill>
          </a:endParaRPr>
        </a:p>
      </dgm:t>
    </dgm:pt>
    <dgm:pt modelId="{CD6176FB-3BB7-4DD1-8BB8-8C167B39D2D1}" type="pres">
      <dgm:prSet presAssocID="{D9D203E0-16C5-43F8-BF06-82D12024C4C7}" presName="linear" presStyleCnt="0">
        <dgm:presLayoutVars>
          <dgm:dir/>
          <dgm:animLvl val="lvl"/>
          <dgm:resizeHandles val="exact"/>
        </dgm:presLayoutVars>
      </dgm:prSet>
      <dgm:spPr/>
    </dgm:pt>
    <dgm:pt modelId="{64468183-E0AE-4B6D-8B6C-9E657DCFC272}" type="pres">
      <dgm:prSet presAssocID="{88007987-B643-4F5B-A2E5-08CCA4D34AEB}" presName="parentLin" presStyleCnt="0"/>
      <dgm:spPr/>
    </dgm:pt>
    <dgm:pt modelId="{521B0CA5-D889-4D36-B902-1EC26EA16898}" type="pres">
      <dgm:prSet presAssocID="{88007987-B643-4F5B-A2E5-08CCA4D34AEB}" presName="parentLeftMargin" presStyleLbl="node1" presStyleIdx="0" presStyleCnt="4"/>
      <dgm:spPr/>
    </dgm:pt>
    <dgm:pt modelId="{02264FBF-FC50-46CD-A5DF-B42B6BFE31FD}" type="pres">
      <dgm:prSet presAssocID="{88007987-B643-4F5B-A2E5-08CCA4D34AEB}" presName="parentText" presStyleLbl="node1" presStyleIdx="0" presStyleCnt="4" custLinFactNeighborY="5197">
        <dgm:presLayoutVars>
          <dgm:chMax val="0"/>
          <dgm:bulletEnabled val="1"/>
        </dgm:presLayoutVars>
      </dgm:prSet>
      <dgm:spPr/>
    </dgm:pt>
    <dgm:pt modelId="{714CEBF9-64BA-40F2-AAA2-968C6AFA1511}" type="pres">
      <dgm:prSet presAssocID="{88007987-B643-4F5B-A2E5-08CCA4D34AEB}" presName="negativeSpace" presStyleCnt="0"/>
      <dgm:spPr/>
    </dgm:pt>
    <dgm:pt modelId="{B6B3AC5F-B3A6-4FD0-A1A1-6F858D3C8993}" type="pres">
      <dgm:prSet presAssocID="{88007987-B643-4F5B-A2E5-08CCA4D34AEB}" presName="childText" presStyleLbl="conFgAcc1" presStyleIdx="0" presStyleCnt="4">
        <dgm:presLayoutVars>
          <dgm:bulletEnabled val="1"/>
        </dgm:presLayoutVars>
      </dgm:prSet>
      <dgm:spPr/>
    </dgm:pt>
    <dgm:pt modelId="{C67AAF6E-E447-4986-B3E8-BFA67255DABA}" type="pres">
      <dgm:prSet presAssocID="{49C04798-76E4-462E-BD09-F7D2297AA1EF}" presName="spaceBetweenRectangles" presStyleCnt="0"/>
      <dgm:spPr/>
    </dgm:pt>
    <dgm:pt modelId="{22917BCA-909B-44B6-A929-2EBF59B5797D}" type="pres">
      <dgm:prSet presAssocID="{6B2EB485-4F32-4D9C-A449-DA5F129EE8E8}" presName="parentLin" presStyleCnt="0"/>
      <dgm:spPr/>
    </dgm:pt>
    <dgm:pt modelId="{4D8ADD2C-A90F-4529-A6D7-EA9213EECA22}" type="pres">
      <dgm:prSet presAssocID="{6B2EB485-4F32-4D9C-A449-DA5F129EE8E8}" presName="parentLeftMargin" presStyleLbl="node1" presStyleIdx="0" presStyleCnt="4"/>
      <dgm:spPr/>
    </dgm:pt>
    <dgm:pt modelId="{BBF36A39-691B-4270-AAA1-6279F667652B}" type="pres">
      <dgm:prSet presAssocID="{6B2EB485-4F32-4D9C-A449-DA5F129EE8E8}" presName="parentText" presStyleLbl="node1" presStyleIdx="1" presStyleCnt="4">
        <dgm:presLayoutVars>
          <dgm:chMax val="0"/>
          <dgm:bulletEnabled val="1"/>
        </dgm:presLayoutVars>
      </dgm:prSet>
      <dgm:spPr/>
    </dgm:pt>
    <dgm:pt modelId="{AA376BB9-6C14-49C4-BE6E-144E066B3861}" type="pres">
      <dgm:prSet presAssocID="{6B2EB485-4F32-4D9C-A449-DA5F129EE8E8}" presName="negativeSpace" presStyleCnt="0"/>
      <dgm:spPr/>
    </dgm:pt>
    <dgm:pt modelId="{FD406ACB-DF1A-4C72-BF34-CA2F0862F87B}" type="pres">
      <dgm:prSet presAssocID="{6B2EB485-4F32-4D9C-A449-DA5F129EE8E8}" presName="childText" presStyleLbl="conFgAcc1" presStyleIdx="1" presStyleCnt="4">
        <dgm:presLayoutVars>
          <dgm:bulletEnabled val="1"/>
        </dgm:presLayoutVars>
      </dgm:prSet>
      <dgm:spPr/>
    </dgm:pt>
    <dgm:pt modelId="{78810A15-9BC2-4E9A-A6A9-6224FDB6272E}" type="pres">
      <dgm:prSet presAssocID="{2C5CD683-704B-482F-A7D3-D974C1FC640E}" presName="spaceBetweenRectangles" presStyleCnt="0"/>
      <dgm:spPr/>
    </dgm:pt>
    <dgm:pt modelId="{4190A9F9-B932-4E6F-958D-D7090EF3C65B}" type="pres">
      <dgm:prSet presAssocID="{360F884A-EC3C-4548-834F-976FB8247959}" presName="parentLin" presStyleCnt="0"/>
      <dgm:spPr/>
    </dgm:pt>
    <dgm:pt modelId="{6256D7DA-EE94-4497-817F-0E0CD040343A}" type="pres">
      <dgm:prSet presAssocID="{360F884A-EC3C-4548-834F-976FB8247959}" presName="parentLeftMargin" presStyleLbl="node1" presStyleIdx="1" presStyleCnt="4"/>
      <dgm:spPr/>
    </dgm:pt>
    <dgm:pt modelId="{CB11351B-9289-43E9-AA54-C8F01178D8EA}" type="pres">
      <dgm:prSet presAssocID="{360F884A-EC3C-4548-834F-976FB8247959}" presName="parentText" presStyleLbl="node1" presStyleIdx="2" presStyleCnt="4">
        <dgm:presLayoutVars>
          <dgm:chMax val="0"/>
          <dgm:bulletEnabled val="1"/>
        </dgm:presLayoutVars>
      </dgm:prSet>
      <dgm:spPr/>
    </dgm:pt>
    <dgm:pt modelId="{3C0926D4-DCF8-43C5-B7B6-B7E340512B80}" type="pres">
      <dgm:prSet presAssocID="{360F884A-EC3C-4548-834F-976FB8247959}" presName="negativeSpace" presStyleCnt="0"/>
      <dgm:spPr/>
    </dgm:pt>
    <dgm:pt modelId="{C4517CDB-8173-45C9-8910-DAD98F0B67A1}" type="pres">
      <dgm:prSet presAssocID="{360F884A-EC3C-4548-834F-976FB8247959}" presName="childText" presStyleLbl="conFgAcc1" presStyleIdx="2" presStyleCnt="4">
        <dgm:presLayoutVars>
          <dgm:bulletEnabled val="1"/>
        </dgm:presLayoutVars>
      </dgm:prSet>
      <dgm:spPr/>
    </dgm:pt>
    <dgm:pt modelId="{25EBB903-805D-44F7-AAC8-B9CB6E6B5B63}" type="pres">
      <dgm:prSet presAssocID="{21AB16EC-2D5E-4003-93D8-042B30BCFDAD}" presName="spaceBetweenRectangles" presStyleCnt="0"/>
      <dgm:spPr/>
    </dgm:pt>
    <dgm:pt modelId="{E777FF4C-EF9B-4138-A7F3-BCBFDCDA92AA}" type="pres">
      <dgm:prSet presAssocID="{0CF7F54E-5DF6-4CF0-9F5D-215BEE3968DE}" presName="parentLin" presStyleCnt="0"/>
      <dgm:spPr/>
    </dgm:pt>
    <dgm:pt modelId="{09A394E7-31BE-4F63-AF5A-12A254407E28}" type="pres">
      <dgm:prSet presAssocID="{0CF7F54E-5DF6-4CF0-9F5D-215BEE3968DE}" presName="parentLeftMargin" presStyleLbl="node1" presStyleIdx="2" presStyleCnt="4"/>
      <dgm:spPr/>
    </dgm:pt>
    <dgm:pt modelId="{9895AA74-C7BB-4042-A61D-8810904ECFC0}" type="pres">
      <dgm:prSet presAssocID="{0CF7F54E-5DF6-4CF0-9F5D-215BEE3968DE}" presName="parentText" presStyleLbl="node1" presStyleIdx="3" presStyleCnt="4">
        <dgm:presLayoutVars>
          <dgm:chMax val="0"/>
          <dgm:bulletEnabled val="1"/>
        </dgm:presLayoutVars>
      </dgm:prSet>
      <dgm:spPr/>
    </dgm:pt>
    <dgm:pt modelId="{7EC8CC8E-D215-44D0-AB25-43325AB52B1B}" type="pres">
      <dgm:prSet presAssocID="{0CF7F54E-5DF6-4CF0-9F5D-215BEE3968DE}" presName="negativeSpace" presStyleCnt="0"/>
      <dgm:spPr/>
    </dgm:pt>
    <dgm:pt modelId="{A26E1BCE-F35A-4892-870A-E16706EE335A}" type="pres">
      <dgm:prSet presAssocID="{0CF7F54E-5DF6-4CF0-9F5D-215BEE3968DE}" presName="childText" presStyleLbl="conFgAcc1" presStyleIdx="3" presStyleCnt="4">
        <dgm:presLayoutVars>
          <dgm:bulletEnabled val="1"/>
        </dgm:presLayoutVars>
      </dgm:prSet>
      <dgm:spPr/>
    </dgm:pt>
  </dgm:ptLst>
  <dgm:cxnLst>
    <dgm:cxn modelId="{60C94705-C71B-45CB-908B-9D8BDC4F7EAD}" type="presOf" srcId="{88007987-B643-4F5B-A2E5-08CCA4D34AEB}" destId="{02264FBF-FC50-46CD-A5DF-B42B6BFE31FD}" srcOrd="1" destOrd="0" presId="urn:microsoft.com/office/officeart/2005/8/layout/list1"/>
    <dgm:cxn modelId="{D0EF001E-1919-4A85-A2C6-5DAB703044FE}" srcId="{D9D203E0-16C5-43F8-BF06-82D12024C4C7}" destId="{6B2EB485-4F32-4D9C-A449-DA5F129EE8E8}" srcOrd="1" destOrd="0" parTransId="{E6064D96-702F-4734-8029-7682D4300108}" sibTransId="{2C5CD683-704B-482F-A7D3-D974C1FC640E}"/>
    <dgm:cxn modelId="{8E815B1F-08C0-4E39-8C69-25FA912470B6}" type="presOf" srcId="{0CF7F54E-5DF6-4CF0-9F5D-215BEE3968DE}" destId="{9895AA74-C7BB-4042-A61D-8810904ECFC0}" srcOrd="1" destOrd="0" presId="urn:microsoft.com/office/officeart/2005/8/layout/list1"/>
    <dgm:cxn modelId="{5101CB5E-51B6-4BE4-B9C9-38C3CA3BC1E5}" srcId="{D9D203E0-16C5-43F8-BF06-82D12024C4C7}" destId="{0CF7F54E-5DF6-4CF0-9F5D-215BEE3968DE}" srcOrd="3" destOrd="0" parTransId="{6C7085A9-9670-4D64-8C24-997D0AD1BBDD}" sibTransId="{C3F0A7AB-9DBC-4927-93F1-D02AC8EAF8C9}"/>
    <dgm:cxn modelId="{9DCE7843-4F09-4020-8A9E-91D08933116B}" type="presOf" srcId="{360F884A-EC3C-4548-834F-976FB8247959}" destId="{6256D7DA-EE94-4497-817F-0E0CD040343A}" srcOrd="0" destOrd="0" presId="urn:microsoft.com/office/officeart/2005/8/layout/list1"/>
    <dgm:cxn modelId="{2CBD5867-05A6-43D8-BEDC-B117C0322283}" srcId="{D9D203E0-16C5-43F8-BF06-82D12024C4C7}" destId="{360F884A-EC3C-4548-834F-976FB8247959}" srcOrd="2" destOrd="0" parTransId="{53C4A628-C73D-48A3-B780-A612BD0602DA}" sibTransId="{21AB16EC-2D5E-4003-93D8-042B30BCFDAD}"/>
    <dgm:cxn modelId="{9E27BB49-5BDF-4875-8ADB-04FA166D43D7}" type="presOf" srcId="{6B2EB485-4F32-4D9C-A449-DA5F129EE8E8}" destId="{BBF36A39-691B-4270-AAA1-6279F667652B}" srcOrd="1" destOrd="0" presId="urn:microsoft.com/office/officeart/2005/8/layout/list1"/>
    <dgm:cxn modelId="{5B04E451-1295-43C8-95B7-DC40C370A634}" type="presOf" srcId="{D9D203E0-16C5-43F8-BF06-82D12024C4C7}" destId="{CD6176FB-3BB7-4DD1-8BB8-8C167B39D2D1}" srcOrd="0" destOrd="0" presId="urn:microsoft.com/office/officeart/2005/8/layout/list1"/>
    <dgm:cxn modelId="{9D8E3F73-9EE0-414D-B4E2-7C3F50CDE5CC}" type="presOf" srcId="{88007987-B643-4F5B-A2E5-08CCA4D34AEB}" destId="{521B0CA5-D889-4D36-B902-1EC26EA16898}" srcOrd="0" destOrd="0" presId="urn:microsoft.com/office/officeart/2005/8/layout/list1"/>
    <dgm:cxn modelId="{7010317C-C07D-4085-92E0-0EA809210CE4}" type="presOf" srcId="{360F884A-EC3C-4548-834F-976FB8247959}" destId="{CB11351B-9289-43E9-AA54-C8F01178D8EA}" srcOrd="1" destOrd="0" presId="urn:microsoft.com/office/officeart/2005/8/layout/list1"/>
    <dgm:cxn modelId="{776CA98D-0F8F-464F-84BE-06520CFD4C8A}" srcId="{D9D203E0-16C5-43F8-BF06-82D12024C4C7}" destId="{88007987-B643-4F5B-A2E5-08CCA4D34AEB}" srcOrd="0" destOrd="0" parTransId="{94470B63-ABD2-4AE8-B0A8-65A203A8992D}" sibTransId="{49C04798-76E4-462E-BD09-F7D2297AA1EF}"/>
    <dgm:cxn modelId="{9E4180A0-DB7B-4410-B57C-3394D4D43CA5}" type="presOf" srcId="{6B2EB485-4F32-4D9C-A449-DA5F129EE8E8}" destId="{4D8ADD2C-A90F-4529-A6D7-EA9213EECA22}" srcOrd="0" destOrd="0" presId="urn:microsoft.com/office/officeart/2005/8/layout/list1"/>
    <dgm:cxn modelId="{E50DC8BD-6FEC-498F-BD77-DB299F9A6A69}" type="presOf" srcId="{0CF7F54E-5DF6-4CF0-9F5D-215BEE3968DE}" destId="{09A394E7-31BE-4F63-AF5A-12A254407E28}" srcOrd="0" destOrd="0" presId="urn:microsoft.com/office/officeart/2005/8/layout/list1"/>
    <dgm:cxn modelId="{F3AD93CB-7964-4916-8D22-09E2BFC527C1}" type="presParOf" srcId="{CD6176FB-3BB7-4DD1-8BB8-8C167B39D2D1}" destId="{64468183-E0AE-4B6D-8B6C-9E657DCFC272}" srcOrd="0" destOrd="0" presId="urn:microsoft.com/office/officeart/2005/8/layout/list1"/>
    <dgm:cxn modelId="{187803EB-D9C3-4244-B7D3-B49011DE9894}" type="presParOf" srcId="{64468183-E0AE-4B6D-8B6C-9E657DCFC272}" destId="{521B0CA5-D889-4D36-B902-1EC26EA16898}" srcOrd="0" destOrd="0" presId="urn:microsoft.com/office/officeart/2005/8/layout/list1"/>
    <dgm:cxn modelId="{2949B8C8-D7D2-4283-B947-959360F568FF}" type="presParOf" srcId="{64468183-E0AE-4B6D-8B6C-9E657DCFC272}" destId="{02264FBF-FC50-46CD-A5DF-B42B6BFE31FD}" srcOrd="1" destOrd="0" presId="urn:microsoft.com/office/officeart/2005/8/layout/list1"/>
    <dgm:cxn modelId="{2DB98D8D-E5CD-4CBA-B84D-9A032D05EDD8}" type="presParOf" srcId="{CD6176FB-3BB7-4DD1-8BB8-8C167B39D2D1}" destId="{714CEBF9-64BA-40F2-AAA2-968C6AFA1511}" srcOrd="1" destOrd="0" presId="urn:microsoft.com/office/officeart/2005/8/layout/list1"/>
    <dgm:cxn modelId="{587D4C83-6047-453C-950D-E0B6F4454A54}" type="presParOf" srcId="{CD6176FB-3BB7-4DD1-8BB8-8C167B39D2D1}" destId="{B6B3AC5F-B3A6-4FD0-A1A1-6F858D3C8993}" srcOrd="2" destOrd="0" presId="urn:microsoft.com/office/officeart/2005/8/layout/list1"/>
    <dgm:cxn modelId="{05EE3ADB-BC62-431F-A558-BE52E1D6ECC7}" type="presParOf" srcId="{CD6176FB-3BB7-4DD1-8BB8-8C167B39D2D1}" destId="{C67AAF6E-E447-4986-B3E8-BFA67255DABA}" srcOrd="3" destOrd="0" presId="urn:microsoft.com/office/officeart/2005/8/layout/list1"/>
    <dgm:cxn modelId="{9CC8A13C-3C26-46ED-92A6-6D7EEDB1D75C}" type="presParOf" srcId="{CD6176FB-3BB7-4DD1-8BB8-8C167B39D2D1}" destId="{22917BCA-909B-44B6-A929-2EBF59B5797D}" srcOrd="4" destOrd="0" presId="urn:microsoft.com/office/officeart/2005/8/layout/list1"/>
    <dgm:cxn modelId="{DFD584A9-2FB4-4785-BA9D-6895A8FBC77A}" type="presParOf" srcId="{22917BCA-909B-44B6-A929-2EBF59B5797D}" destId="{4D8ADD2C-A90F-4529-A6D7-EA9213EECA22}" srcOrd="0" destOrd="0" presId="urn:microsoft.com/office/officeart/2005/8/layout/list1"/>
    <dgm:cxn modelId="{1A6ED0B2-E739-43F9-B883-3F77A8123C9D}" type="presParOf" srcId="{22917BCA-909B-44B6-A929-2EBF59B5797D}" destId="{BBF36A39-691B-4270-AAA1-6279F667652B}" srcOrd="1" destOrd="0" presId="urn:microsoft.com/office/officeart/2005/8/layout/list1"/>
    <dgm:cxn modelId="{FB289749-3679-417D-B15A-9FEBA3220097}" type="presParOf" srcId="{CD6176FB-3BB7-4DD1-8BB8-8C167B39D2D1}" destId="{AA376BB9-6C14-49C4-BE6E-144E066B3861}" srcOrd="5" destOrd="0" presId="urn:microsoft.com/office/officeart/2005/8/layout/list1"/>
    <dgm:cxn modelId="{272DCB72-487C-41A3-9B72-470B388C4A10}" type="presParOf" srcId="{CD6176FB-3BB7-4DD1-8BB8-8C167B39D2D1}" destId="{FD406ACB-DF1A-4C72-BF34-CA2F0862F87B}" srcOrd="6" destOrd="0" presId="urn:microsoft.com/office/officeart/2005/8/layout/list1"/>
    <dgm:cxn modelId="{74AA577F-DA1F-40EF-8377-86BBD3DBBB7A}" type="presParOf" srcId="{CD6176FB-3BB7-4DD1-8BB8-8C167B39D2D1}" destId="{78810A15-9BC2-4E9A-A6A9-6224FDB6272E}" srcOrd="7" destOrd="0" presId="urn:microsoft.com/office/officeart/2005/8/layout/list1"/>
    <dgm:cxn modelId="{AA956305-A011-4BFA-B412-9504AAED769B}" type="presParOf" srcId="{CD6176FB-3BB7-4DD1-8BB8-8C167B39D2D1}" destId="{4190A9F9-B932-4E6F-958D-D7090EF3C65B}" srcOrd="8" destOrd="0" presId="urn:microsoft.com/office/officeart/2005/8/layout/list1"/>
    <dgm:cxn modelId="{3C511F7E-C87E-4EED-90EA-3AB2B277C8EC}" type="presParOf" srcId="{4190A9F9-B932-4E6F-958D-D7090EF3C65B}" destId="{6256D7DA-EE94-4497-817F-0E0CD040343A}" srcOrd="0" destOrd="0" presId="urn:microsoft.com/office/officeart/2005/8/layout/list1"/>
    <dgm:cxn modelId="{DCCEA794-3F11-4A7D-9EDA-EA0B4665490B}" type="presParOf" srcId="{4190A9F9-B932-4E6F-958D-D7090EF3C65B}" destId="{CB11351B-9289-43E9-AA54-C8F01178D8EA}" srcOrd="1" destOrd="0" presId="urn:microsoft.com/office/officeart/2005/8/layout/list1"/>
    <dgm:cxn modelId="{95B88EB1-3820-4A43-B8B3-917164940BE3}" type="presParOf" srcId="{CD6176FB-3BB7-4DD1-8BB8-8C167B39D2D1}" destId="{3C0926D4-DCF8-43C5-B7B6-B7E340512B80}" srcOrd="9" destOrd="0" presId="urn:microsoft.com/office/officeart/2005/8/layout/list1"/>
    <dgm:cxn modelId="{4C5758BC-4873-40BE-8670-AC17EBF559E4}" type="presParOf" srcId="{CD6176FB-3BB7-4DD1-8BB8-8C167B39D2D1}" destId="{C4517CDB-8173-45C9-8910-DAD98F0B67A1}" srcOrd="10" destOrd="0" presId="urn:microsoft.com/office/officeart/2005/8/layout/list1"/>
    <dgm:cxn modelId="{A1E6E33C-9902-42B0-8DE8-2EB807F867C1}" type="presParOf" srcId="{CD6176FB-3BB7-4DD1-8BB8-8C167B39D2D1}" destId="{25EBB903-805D-44F7-AAC8-B9CB6E6B5B63}" srcOrd="11" destOrd="0" presId="urn:microsoft.com/office/officeart/2005/8/layout/list1"/>
    <dgm:cxn modelId="{F32E1D23-DF06-41B6-88D8-6D9014E81943}" type="presParOf" srcId="{CD6176FB-3BB7-4DD1-8BB8-8C167B39D2D1}" destId="{E777FF4C-EF9B-4138-A7F3-BCBFDCDA92AA}" srcOrd="12" destOrd="0" presId="urn:microsoft.com/office/officeart/2005/8/layout/list1"/>
    <dgm:cxn modelId="{2B21C21F-C5D0-4C40-9051-EDA0284EB836}" type="presParOf" srcId="{E777FF4C-EF9B-4138-A7F3-BCBFDCDA92AA}" destId="{09A394E7-31BE-4F63-AF5A-12A254407E28}" srcOrd="0" destOrd="0" presId="urn:microsoft.com/office/officeart/2005/8/layout/list1"/>
    <dgm:cxn modelId="{B8147F76-4D2C-4F05-A835-71F3B3C0B841}" type="presParOf" srcId="{E777FF4C-EF9B-4138-A7F3-BCBFDCDA92AA}" destId="{9895AA74-C7BB-4042-A61D-8810904ECFC0}" srcOrd="1" destOrd="0" presId="urn:microsoft.com/office/officeart/2005/8/layout/list1"/>
    <dgm:cxn modelId="{53D9CE88-E0FC-4419-9477-ECDCA7E3BE0D}" type="presParOf" srcId="{CD6176FB-3BB7-4DD1-8BB8-8C167B39D2D1}" destId="{7EC8CC8E-D215-44D0-AB25-43325AB52B1B}" srcOrd="13" destOrd="0" presId="urn:microsoft.com/office/officeart/2005/8/layout/list1"/>
    <dgm:cxn modelId="{D47FD168-2B96-43F5-90F7-6C36A1EACEB1}" type="presParOf" srcId="{CD6176FB-3BB7-4DD1-8BB8-8C167B39D2D1}" destId="{A26E1BCE-F35A-4892-870A-E16706EE335A}" srcOrd="14"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0D5A418-D098-4ACF-8243-BFF1F360AD42}" type="doc">
      <dgm:prSet loTypeId="urn:microsoft.com/office/officeart/2005/8/layout/default" loCatId="list" qsTypeId="urn:microsoft.com/office/officeart/2005/8/quickstyle/simple1" qsCatId="simple" csTypeId="urn:microsoft.com/office/officeart/2005/8/colors/accent0_3" csCatId="mainScheme" phldr="1"/>
      <dgm:spPr/>
      <dgm:t>
        <a:bodyPr/>
        <a:lstStyle/>
        <a:p>
          <a:endParaRPr lang="en-US"/>
        </a:p>
      </dgm:t>
    </dgm:pt>
    <dgm:pt modelId="{4815C8EB-5BDA-45FC-AB39-EE7B6826D3FC}">
      <dgm:prSet phldrT="[Text]" custT="1"/>
      <dgm:spPr/>
      <dgm:t>
        <a:bodyPr/>
        <a:lstStyle/>
        <a:p>
          <a:pPr marL="273050" indent="-273050" algn="l" rtl="0" eaLnBrk="1" fontAlgn="base" hangingPunct="1">
            <a:lnSpc>
              <a:spcPct val="80000"/>
            </a:lnSpc>
            <a:spcBef>
              <a:spcPct val="20000"/>
            </a:spcBef>
            <a:spcAft>
              <a:spcPct val="0"/>
            </a:spcAft>
            <a:buClr>
              <a:srgbClr val="0BD0D9"/>
            </a:buClr>
            <a:buSzPct val="95000"/>
            <a:buFont typeface="Wingdings 2" panose="05020102010507070707" pitchFamily="18" charset="2"/>
            <a:buChar char=""/>
          </a:pPr>
          <a:r>
            <a:rPr lang="en-US" sz="2600" kern="1200" dirty="0">
              <a:solidFill>
                <a:schemeClr val="tx1"/>
              </a:solidFill>
              <a:highlight>
                <a:srgbClr val="FFFF00"/>
              </a:highlight>
              <a:latin typeface="Arial Narrow" panose="020B0606020202030204" pitchFamily="34" charset="0"/>
              <a:ea typeface="+mn-ea"/>
              <a:cs typeface="+mn-cs"/>
            </a:rPr>
            <a:t>Criteria-based</a:t>
          </a:r>
        </a:p>
      </dgm:t>
    </dgm:pt>
    <dgm:pt modelId="{D0D8D360-C613-42C7-9309-ED7A2E5D3EA9}" type="parTrans" cxnId="{1CE92758-75D0-4437-963E-05E6899E9F7E}">
      <dgm:prSet/>
      <dgm:spPr/>
      <dgm:t>
        <a:bodyPr/>
        <a:lstStyle/>
        <a:p>
          <a:endParaRPr lang="en-US" sz="1200"/>
        </a:p>
      </dgm:t>
    </dgm:pt>
    <dgm:pt modelId="{17EB9248-838D-47A0-AB26-C74FD1C9C46A}" type="sibTrans" cxnId="{1CE92758-75D0-4437-963E-05E6899E9F7E}">
      <dgm:prSet/>
      <dgm:spPr/>
      <dgm:t>
        <a:bodyPr/>
        <a:lstStyle/>
        <a:p>
          <a:endParaRPr lang="en-US" sz="1200"/>
        </a:p>
      </dgm:t>
    </dgm:pt>
    <dgm:pt modelId="{0E30524C-5D7E-43E8-90EF-E63A2A55C91C}">
      <dgm:prSet phldrT="[Text]" custT="1"/>
      <dgm:spPr/>
      <dgm:t>
        <a:bodyPr/>
        <a:lstStyle/>
        <a:p>
          <a:pPr marL="273050" lvl="0" indent="-273050" algn="l" defTabSz="1155700" rtl="0" eaLnBrk="1" fontAlgn="base" hangingPunct="1">
            <a:lnSpc>
              <a:spcPct val="80000"/>
            </a:lnSpc>
            <a:spcBef>
              <a:spcPct val="0"/>
            </a:spcBef>
            <a:spcAft>
              <a:spcPct val="0"/>
            </a:spcAft>
            <a:buClr>
              <a:srgbClr val="0BD0D9"/>
            </a:buClr>
            <a:buSzPct val="95000"/>
            <a:buFont typeface="Wingdings 2" panose="05020102010507070707" pitchFamily="18" charset="2"/>
            <a:buNone/>
          </a:pPr>
          <a:r>
            <a:rPr lang="en-US" sz="2600" kern="1200" dirty="0">
              <a:solidFill>
                <a:prstClr val="black"/>
              </a:solidFill>
              <a:highlight>
                <a:srgbClr val="FFFF00"/>
              </a:highlight>
              <a:latin typeface="Arial Narrow" panose="020B0606020202030204" pitchFamily="34" charset="0"/>
              <a:ea typeface="+mn-ea"/>
              <a:cs typeface="+mn-cs"/>
            </a:rPr>
            <a:t>Human-based</a:t>
          </a:r>
        </a:p>
      </dgm:t>
    </dgm:pt>
    <dgm:pt modelId="{95361E2B-6119-419C-9B06-3C7E658D9400}" type="parTrans" cxnId="{52AB87D4-557A-4261-85ED-987EE39517BC}">
      <dgm:prSet/>
      <dgm:spPr/>
      <dgm:t>
        <a:bodyPr/>
        <a:lstStyle/>
        <a:p>
          <a:endParaRPr lang="en-US" sz="1200"/>
        </a:p>
      </dgm:t>
    </dgm:pt>
    <dgm:pt modelId="{F755DF73-B6AA-4271-9339-8ADD5CEDBD07}" type="sibTrans" cxnId="{52AB87D4-557A-4261-85ED-987EE39517BC}">
      <dgm:prSet/>
      <dgm:spPr/>
      <dgm:t>
        <a:bodyPr/>
        <a:lstStyle/>
        <a:p>
          <a:endParaRPr lang="en-US" sz="1200"/>
        </a:p>
      </dgm:t>
    </dgm:pt>
    <dgm:pt modelId="{A09E32D4-0001-4361-A57C-99A76B6B0659}" type="pres">
      <dgm:prSet presAssocID="{70D5A418-D098-4ACF-8243-BFF1F360AD42}" presName="diagram" presStyleCnt="0">
        <dgm:presLayoutVars>
          <dgm:dir/>
          <dgm:resizeHandles val="exact"/>
        </dgm:presLayoutVars>
      </dgm:prSet>
      <dgm:spPr/>
    </dgm:pt>
    <dgm:pt modelId="{1DF6BE24-1729-48BC-B7CF-636035FEABB4}" type="pres">
      <dgm:prSet presAssocID="{4815C8EB-5BDA-45FC-AB39-EE7B6826D3FC}" presName="node" presStyleLbl="node1" presStyleIdx="0" presStyleCnt="2" custLinFactNeighborX="-103" custLinFactNeighborY="-1884">
        <dgm:presLayoutVars>
          <dgm:bulletEnabled val="1"/>
        </dgm:presLayoutVars>
      </dgm:prSet>
      <dgm:spPr/>
    </dgm:pt>
    <dgm:pt modelId="{18D92EC6-5C97-478C-8395-8DE1F2989EC3}" type="pres">
      <dgm:prSet presAssocID="{17EB9248-838D-47A0-AB26-C74FD1C9C46A}" presName="sibTrans" presStyleCnt="0"/>
      <dgm:spPr/>
    </dgm:pt>
    <dgm:pt modelId="{0430B795-5320-4C61-BE83-D2344885C56D}" type="pres">
      <dgm:prSet presAssocID="{0E30524C-5D7E-43E8-90EF-E63A2A55C91C}" presName="node" presStyleLbl="node1" presStyleIdx="1" presStyleCnt="2">
        <dgm:presLayoutVars>
          <dgm:bulletEnabled val="1"/>
        </dgm:presLayoutVars>
      </dgm:prSet>
      <dgm:spPr/>
    </dgm:pt>
  </dgm:ptLst>
  <dgm:cxnLst>
    <dgm:cxn modelId="{90B05B3B-CCC7-4BF5-A669-6E23FB96640B}" type="presOf" srcId="{4815C8EB-5BDA-45FC-AB39-EE7B6826D3FC}" destId="{1DF6BE24-1729-48BC-B7CF-636035FEABB4}" srcOrd="0" destOrd="0" presId="urn:microsoft.com/office/officeart/2005/8/layout/default"/>
    <dgm:cxn modelId="{1CE92758-75D0-4437-963E-05E6899E9F7E}" srcId="{70D5A418-D098-4ACF-8243-BFF1F360AD42}" destId="{4815C8EB-5BDA-45FC-AB39-EE7B6826D3FC}" srcOrd="0" destOrd="0" parTransId="{D0D8D360-C613-42C7-9309-ED7A2E5D3EA9}" sibTransId="{17EB9248-838D-47A0-AB26-C74FD1C9C46A}"/>
    <dgm:cxn modelId="{CD67B289-31EA-46E3-9805-AF68993E8C79}" type="presOf" srcId="{70D5A418-D098-4ACF-8243-BFF1F360AD42}" destId="{A09E32D4-0001-4361-A57C-99A76B6B0659}" srcOrd="0" destOrd="0" presId="urn:microsoft.com/office/officeart/2005/8/layout/default"/>
    <dgm:cxn modelId="{008043A7-A6FC-4C79-96CD-44297ED204D0}" type="presOf" srcId="{0E30524C-5D7E-43E8-90EF-E63A2A55C91C}" destId="{0430B795-5320-4C61-BE83-D2344885C56D}" srcOrd="0" destOrd="0" presId="urn:microsoft.com/office/officeart/2005/8/layout/default"/>
    <dgm:cxn modelId="{52AB87D4-557A-4261-85ED-987EE39517BC}" srcId="{70D5A418-D098-4ACF-8243-BFF1F360AD42}" destId="{0E30524C-5D7E-43E8-90EF-E63A2A55C91C}" srcOrd="1" destOrd="0" parTransId="{95361E2B-6119-419C-9B06-3C7E658D9400}" sibTransId="{F755DF73-B6AA-4271-9339-8ADD5CEDBD07}"/>
    <dgm:cxn modelId="{B0A66573-75EA-4D67-BC81-2C5AC403DB92}" type="presParOf" srcId="{A09E32D4-0001-4361-A57C-99A76B6B0659}" destId="{1DF6BE24-1729-48BC-B7CF-636035FEABB4}" srcOrd="0" destOrd="0" presId="urn:microsoft.com/office/officeart/2005/8/layout/default"/>
    <dgm:cxn modelId="{53A76F40-D47C-4440-B31E-FBE5CB29F36D}" type="presParOf" srcId="{A09E32D4-0001-4361-A57C-99A76B6B0659}" destId="{18D92EC6-5C97-478C-8395-8DE1F2989EC3}" srcOrd="1" destOrd="0" presId="urn:microsoft.com/office/officeart/2005/8/layout/default"/>
    <dgm:cxn modelId="{B421421D-775F-42BA-B46D-766C17D7625C}" type="presParOf" srcId="{A09E32D4-0001-4361-A57C-99A76B6B0659}" destId="{0430B795-5320-4C61-BE83-D2344885C56D}" srcOrd="2"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041BFAE-292F-4CAC-8A36-DE5631F54BB6}">
      <dsp:nvSpPr>
        <dsp:cNvPr id="0" name=""/>
        <dsp:cNvSpPr/>
      </dsp:nvSpPr>
      <dsp:spPr>
        <a:xfrm>
          <a:off x="0" y="528054"/>
          <a:ext cx="2711708" cy="1627025"/>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Clr>
              <a:schemeClr val="tx1"/>
            </a:buClr>
            <a:buNone/>
          </a:pPr>
          <a:r>
            <a:rPr lang="en-US" altLang="en-US" sz="2400" b="1" kern="1200" dirty="0">
              <a:latin typeface="Garamond" panose="02020404030301010803" pitchFamily="18" charset="0"/>
              <a:cs typeface="Times New Roman" panose="02020603050405020304" pitchFamily="18" charset="0"/>
            </a:rPr>
            <a:t>Input domain/space is an infinite set.</a:t>
          </a:r>
        </a:p>
        <a:p>
          <a:pPr marL="0" lvl="0" indent="0" algn="ctr" defTabSz="1066800">
            <a:lnSpc>
              <a:spcPct val="90000"/>
            </a:lnSpc>
            <a:spcBef>
              <a:spcPct val="0"/>
            </a:spcBef>
            <a:spcAft>
              <a:spcPct val="35000"/>
            </a:spcAft>
            <a:buClr>
              <a:schemeClr val="tx1"/>
            </a:buClr>
            <a:buNone/>
          </a:pPr>
          <a:endParaRPr lang="en-US" sz="2400" b="1" kern="1200" dirty="0"/>
        </a:p>
      </dsp:txBody>
      <dsp:txXfrm>
        <a:off x="0" y="528054"/>
        <a:ext cx="2711708" cy="1627025"/>
      </dsp:txXfrm>
    </dsp:sp>
    <dsp:sp modelId="{354F5D0A-407D-47BD-B42C-2111DF402BDA}">
      <dsp:nvSpPr>
        <dsp:cNvPr id="0" name=""/>
        <dsp:cNvSpPr/>
      </dsp:nvSpPr>
      <dsp:spPr>
        <a:xfrm>
          <a:off x="2982879" y="528054"/>
          <a:ext cx="2711708" cy="1627025"/>
        </a:xfrm>
        <a:prstGeom prst="rect">
          <a:avLst/>
        </a:prstGeom>
        <a:solidFill>
          <a:schemeClr val="accent2">
            <a:hueOff val="1397348"/>
            <a:satOff val="6118"/>
            <a:lumOff val="-995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Clr>
              <a:schemeClr val="tx1"/>
            </a:buClr>
            <a:buNone/>
          </a:pPr>
          <a:r>
            <a:rPr lang="en-US" altLang="en-US" sz="2400" b="1" kern="1200" dirty="0">
              <a:latin typeface="Garamond" panose="02020404030301010803" pitchFamily="18" charset="0"/>
              <a:cs typeface="Times New Roman" panose="02020603050405020304" pitchFamily="18" charset="0"/>
            </a:rPr>
            <a:t>The question of “When to stop testing.”</a:t>
          </a:r>
          <a:endParaRPr lang="en-US" sz="2400" b="1" kern="1200" dirty="0"/>
        </a:p>
      </dsp:txBody>
      <dsp:txXfrm>
        <a:off x="2982879" y="528054"/>
        <a:ext cx="2711708" cy="1627025"/>
      </dsp:txXfrm>
    </dsp:sp>
    <dsp:sp modelId="{2ADADEE5-4DFD-4F65-8469-342448097510}">
      <dsp:nvSpPr>
        <dsp:cNvPr id="0" name=""/>
        <dsp:cNvSpPr/>
      </dsp:nvSpPr>
      <dsp:spPr>
        <a:xfrm>
          <a:off x="5965759" y="528054"/>
          <a:ext cx="2711708" cy="1627025"/>
        </a:xfrm>
        <a:prstGeom prst="rect">
          <a:avLst/>
        </a:prstGeom>
        <a:solidFill>
          <a:schemeClr val="accent2">
            <a:hueOff val="2794696"/>
            <a:satOff val="12236"/>
            <a:lumOff val="-1990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Clr>
              <a:schemeClr val="tx1"/>
            </a:buClr>
            <a:buNone/>
          </a:pPr>
          <a:r>
            <a:rPr lang="en-US" altLang="en-US" sz="2400" b="1" kern="1200" dirty="0">
              <a:latin typeface="Garamond" panose="02020404030301010803" pitchFamily="18" charset="0"/>
              <a:cs typeface="Times New Roman" panose="02020603050405020304" pitchFamily="18" charset="0"/>
            </a:rPr>
            <a:t>Selecting an efficient and effective subset of test cases </a:t>
          </a:r>
          <a:endParaRPr lang="en-US" sz="2400" b="1" kern="1200" dirty="0"/>
        </a:p>
      </dsp:txBody>
      <dsp:txXfrm>
        <a:off x="5965759" y="528054"/>
        <a:ext cx="2711708" cy="1627025"/>
      </dsp:txXfrm>
    </dsp:sp>
    <dsp:sp modelId="{EDBFCB51-F732-47DB-91A6-A0199BA7DCEC}">
      <dsp:nvSpPr>
        <dsp:cNvPr id="0" name=""/>
        <dsp:cNvSpPr/>
      </dsp:nvSpPr>
      <dsp:spPr>
        <a:xfrm>
          <a:off x="1491439" y="2426250"/>
          <a:ext cx="2711708" cy="1627025"/>
        </a:xfrm>
        <a:prstGeom prst="rect">
          <a:avLst/>
        </a:prstGeom>
        <a:solidFill>
          <a:schemeClr val="accent2">
            <a:hueOff val="4192044"/>
            <a:satOff val="18354"/>
            <a:lumOff val="-2985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Clr>
              <a:schemeClr val="tx1"/>
            </a:buClr>
            <a:buNone/>
          </a:pPr>
          <a:r>
            <a:rPr lang="en-US" altLang="en-US" sz="2400" b="1" kern="1200" dirty="0">
              <a:latin typeface="Garamond" panose="02020404030301010803" pitchFamily="18" charset="0"/>
              <a:cs typeface="Times New Roman" panose="02020603050405020304" pitchFamily="18" charset="0"/>
            </a:rPr>
            <a:t>Prediction of software failures</a:t>
          </a:r>
          <a:endParaRPr lang="en-US" sz="2400" b="1" kern="1200" dirty="0"/>
        </a:p>
      </dsp:txBody>
      <dsp:txXfrm>
        <a:off x="1491439" y="2426250"/>
        <a:ext cx="2711708" cy="1627025"/>
      </dsp:txXfrm>
    </dsp:sp>
    <dsp:sp modelId="{7FAEC0A2-EDD8-45D3-9761-21D6D829B819}">
      <dsp:nvSpPr>
        <dsp:cNvPr id="0" name=""/>
        <dsp:cNvSpPr/>
      </dsp:nvSpPr>
      <dsp:spPr>
        <a:xfrm>
          <a:off x="4474319" y="2426250"/>
          <a:ext cx="2711708" cy="1627025"/>
        </a:xfrm>
        <a:prstGeom prst="rect">
          <a:avLst/>
        </a:prstGeom>
        <a:solidFill>
          <a:schemeClr val="accent2">
            <a:hueOff val="5589392"/>
            <a:satOff val="24472"/>
            <a:lumOff val="-3980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Clr>
              <a:schemeClr val="tx1"/>
            </a:buClr>
            <a:buNone/>
          </a:pPr>
          <a:r>
            <a:rPr lang="en-US" altLang="en-US" sz="2400" b="1" kern="1200" dirty="0">
              <a:latin typeface="Garamond" panose="02020404030301010803" pitchFamily="18" charset="0"/>
              <a:cs typeface="Times New Roman" panose="02020603050405020304" pitchFamily="18" charset="0"/>
            </a:rPr>
            <a:t>Testing exhaustively is impossible</a:t>
          </a:r>
          <a:endParaRPr lang="en-US" sz="2400" b="1" kern="1200" dirty="0"/>
        </a:p>
      </dsp:txBody>
      <dsp:txXfrm>
        <a:off x="4474319" y="2426250"/>
        <a:ext cx="2711708" cy="162702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DBA7DC-855F-49A4-A816-B640FF86C28B}">
      <dsp:nvSpPr>
        <dsp:cNvPr id="0" name=""/>
        <dsp:cNvSpPr/>
      </dsp:nvSpPr>
      <dsp:spPr>
        <a:xfrm>
          <a:off x="4264186" y="563761"/>
          <a:ext cx="3054124" cy="6658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ClrTx/>
            <a:buFont typeface="Wingdings" pitchFamily="2" charset="2"/>
            <a:buNone/>
          </a:pPr>
          <a:r>
            <a:rPr lang="en-US" altLang="en-US" sz="1800" b="1" kern="1200" dirty="0">
              <a:latin typeface="Garamond" panose="02020404030301010803" pitchFamily="18" charset="0"/>
              <a:cs typeface="Times New Roman" panose="02020603050405020304" pitchFamily="18" charset="0"/>
            </a:rPr>
            <a:t>Designing</a:t>
          </a:r>
          <a:r>
            <a:rPr lang="en-US" altLang="en-US" sz="1800" kern="1200" dirty="0">
              <a:latin typeface="Garamond" panose="02020404030301010803" pitchFamily="18" charset="0"/>
              <a:cs typeface="Times New Roman" panose="02020603050405020304" pitchFamily="18" charset="0"/>
            </a:rPr>
            <a:t> test cases.</a:t>
          </a:r>
          <a:endParaRPr lang="en-US" sz="1800" kern="1200" dirty="0"/>
        </a:p>
      </dsp:txBody>
      <dsp:txXfrm>
        <a:off x="4264186" y="563761"/>
        <a:ext cx="3054124" cy="665859"/>
      </dsp:txXfrm>
    </dsp:sp>
    <dsp:sp modelId="{0A2C4AF6-C327-4F6D-868B-93B1C3100710}">
      <dsp:nvSpPr>
        <dsp:cNvPr id="0" name=""/>
        <dsp:cNvSpPr/>
      </dsp:nvSpPr>
      <dsp:spPr>
        <a:xfrm>
          <a:off x="2200296" y="-260148"/>
          <a:ext cx="4189748" cy="4189748"/>
        </a:xfrm>
        <a:prstGeom prst="circularArrow">
          <a:avLst>
            <a:gd name="adj1" fmla="val 6901"/>
            <a:gd name="adj2" fmla="val 465284"/>
            <a:gd name="adj3" fmla="val 2015395"/>
            <a:gd name="adj4" fmla="val 20408724"/>
            <a:gd name="adj5" fmla="val 8051"/>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9679210-12AF-4C68-9133-3DF876E15517}">
      <dsp:nvSpPr>
        <dsp:cNvPr id="0" name=""/>
        <dsp:cNvSpPr/>
      </dsp:nvSpPr>
      <dsp:spPr>
        <a:xfrm>
          <a:off x="4029841" y="3011651"/>
          <a:ext cx="2654068" cy="7615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ClrTx/>
            <a:buFont typeface="Wingdings" pitchFamily="2" charset="2"/>
            <a:buNone/>
          </a:pPr>
          <a:r>
            <a:rPr lang="en-US" altLang="en-US" sz="1800" b="1" kern="1200" dirty="0">
              <a:latin typeface="Garamond" panose="02020404030301010803" pitchFamily="18" charset="0"/>
              <a:cs typeface="Times New Roman" panose="02020603050405020304" pitchFamily="18" charset="0"/>
            </a:rPr>
            <a:t>Automating</a:t>
          </a:r>
          <a:r>
            <a:rPr lang="en-US" altLang="en-US" sz="1800" kern="1200" dirty="0">
              <a:latin typeface="Garamond" panose="02020404030301010803" pitchFamily="18" charset="0"/>
              <a:cs typeface="Times New Roman" panose="02020603050405020304" pitchFamily="18" charset="0"/>
            </a:rPr>
            <a:t>, </a:t>
          </a:r>
          <a:r>
            <a:rPr lang="en-US" altLang="en-US" sz="1800" b="1" kern="1200" dirty="0">
              <a:latin typeface="Garamond" panose="02020404030301010803" pitchFamily="18" charset="0"/>
              <a:cs typeface="Times New Roman" panose="02020603050405020304" pitchFamily="18" charset="0"/>
            </a:rPr>
            <a:t>executing</a:t>
          </a:r>
          <a:r>
            <a:rPr lang="en-US" altLang="en-US" sz="1800" kern="1200" dirty="0">
              <a:latin typeface="Garamond" panose="02020404030301010803" pitchFamily="18" charset="0"/>
              <a:cs typeface="Times New Roman" panose="02020603050405020304" pitchFamily="18" charset="0"/>
            </a:rPr>
            <a:t>, &amp; </a:t>
          </a:r>
          <a:r>
            <a:rPr lang="en-US" altLang="en-US" sz="1800" b="1" kern="1200" dirty="0">
              <a:latin typeface="Garamond" panose="02020404030301010803" pitchFamily="18" charset="0"/>
              <a:cs typeface="Times New Roman" panose="02020603050405020304" pitchFamily="18" charset="0"/>
            </a:rPr>
            <a:t>evaluating</a:t>
          </a:r>
          <a:r>
            <a:rPr lang="en-US" altLang="en-US" sz="1800" kern="1200" dirty="0">
              <a:latin typeface="Garamond" panose="02020404030301010803" pitchFamily="18" charset="0"/>
              <a:cs typeface="Times New Roman" panose="02020603050405020304" pitchFamily="18" charset="0"/>
            </a:rPr>
            <a:t> test cases.</a:t>
          </a:r>
        </a:p>
        <a:p>
          <a:pPr marL="0" lvl="0" indent="0" algn="ctr" defTabSz="800100">
            <a:lnSpc>
              <a:spcPct val="90000"/>
            </a:lnSpc>
            <a:spcBef>
              <a:spcPct val="0"/>
            </a:spcBef>
            <a:spcAft>
              <a:spcPct val="35000"/>
            </a:spcAft>
            <a:buClrTx/>
            <a:buFont typeface="Wingdings" pitchFamily="2" charset="2"/>
            <a:buNone/>
          </a:pPr>
          <a:endParaRPr lang="en-US" sz="1800" kern="1200" dirty="0"/>
        </a:p>
      </dsp:txBody>
      <dsp:txXfrm>
        <a:off x="4029841" y="3011651"/>
        <a:ext cx="2654068" cy="761514"/>
      </dsp:txXfrm>
    </dsp:sp>
    <dsp:sp modelId="{2947064E-F0D8-47E4-8DD7-4C6D7A273191}">
      <dsp:nvSpPr>
        <dsp:cNvPr id="0" name=""/>
        <dsp:cNvSpPr/>
      </dsp:nvSpPr>
      <dsp:spPr>
        <a:xfrm>
          <a:off x="1567487" y="359822"/>
          <a:ext cx="4189748" cy="4189748"/>
        </a:xfrm>
        <a:prstGeom prst="circularArrow">
          <a:avLst>
            <a:gd name="adj1" fmla="val 6901"/>
            <a:gd name="adj2" fmla="val 465284"/>
            <a:gd name="adj3" fmla="val 8081619"/>
            <a:gd name="adj4" fmla="val 2864053"/>
            <a:gd name="adj5" fmla="val 8051"/>
          </a:avLst>
        </a:prstGeom>
        <a:solidFill>
          <a:schemeClr val="accent5">
            <a:hueOff val="-1113871"/>
            <a:satOff val="-1550"/>
            <a:lumOff val="1150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DBCFE6C-9505-4669-80DF-EF88C92AE1BC}">
      <dsp:nvSpPr>
        <dsp:cNvPr id="0" name=""/>
        <dsp:cNvSpPr/>
      </dsp:nvSpPr>
      <dsp:spPr>
        <a:xfrm>
          <a:off x="822648" y="2893161"/>
          <a:ext cx="2400838" cy="6473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ClrTx/>
            <a:buFont typeface="Wingdings" pitchFamily="2" charset="2"/>
            <a:buNone/>
          </a:pPr>
          <a:r>
            <a:rPr lang="en-US" altLang="en-US" sz="1800" b="1" kern="1200" dirty="0">
              <a:latin typeface="Garamond" panose="02020404030301010803" pitchFamily="18" charset="0"/>
              <a:cs typeface="Times New Roman" panose="02020603050405020304" pitchFamily="18" charset="0"/>
            </a:rPr>
            <a:t>Measuring</a:t>
          </a:r>
          <a:r>
            <a:rPr lang="en-US" altLang="en-US" sz="1800" kern="1200" dirty="0">
              <a:latin typeface="Garamond" panose="02020404030301010803" pitchFamily="18" charset="0"/>
              <a:cs typeface="Times New Roman" panose="02020603050405020304" pitchFamily="18" charset="0"/>
            </a:rPr>
            <a:t> testing progress.</a:t>
          </a:r>
          <a:endParaRPr lang="en-US" sz="1800" kern="1200" dirty="0"/>
        </a:p>
      </dsp:txBody>
      <dsp:txXfrm>
        <a:off x="822648" y="2893161"/>
        <a:ext cx="2400838" cy="647399"/>
      </dsp:txXfrm>
    </dsp:sp>
    <dsp:sp modelId="{9DF4EF3D-5561-412C-B904-45620285A4E0}">
      <dsp:nvSpPr>
        <dsp:cNvPr id="0" name=""/>
        <dsp:cNvSpPr/>
      </dsp:nvSpPr>
      <dsp:spPr>
        <a:xfrm>
          <a:off x="1522828" y="455061"/>
          <a:ext cx="4189748" cy="4189748"/>
        </a:xfrm>
        <a:prstGeom prst="circularArrow">
          <a:avLst>
            <a:gd name="adj1" fmla="val 6901"/>
            <a:gd name="adj2" fmla="val 465284"/>
            <a:gd name="adj3" fmla="val 13147027"/>
            <a:gd name="adj4" fmla="val 10133563"/>
            <a:gd name="adj5" fmla="val 8051"/>
          </a:avLst>
        </a:prstGeom>
        <a:solidFill>
          <a:schemeClr val="accent5">
            <a:hueOff val="-2227743"/>
            <a:satOff val="-3099"/>
            <a:lumOff val="2300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2F65C64-FF2C-4CD7-8B4E-02C6F7E2B0FC}">
      <dsp:nvSpPr>
        <dsp:cNvPr id="0" name=""/>
        <dsp:cNvSpPr/>
      </dsp:nvSpPr>
      <dsp:spPr>
        <a:xfrm>
          <a:off x="1311170" y="422018"/>
          <a:ext cx="2793420" cy="8276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l" defTabSz="800100">
            <a:lnSpc>
              <a:spcPct val="90000"/>
            </a:lnSpc>
            <a:spcBef>
              <a:spcPct val="0"/>
            </a:spcBef>
            <a:spcAft>
              <a:spcPct val="35000"/>
            </a:spcAft>
            <a:buClrTx/>
            <a:buFont typeface="Wingdings" pitchFamily="2" charset="2"/>
            <a:buNone/>
          </a:pPr>
          <a:r>
            <a:rPr lang="en-US" altLang="en-US" sz="1800" b="1" kern="1200" dirty="0">
              <a:latin typeface="Garamond" panose="02020404030301010803" pitchFamily="18" charset="0"/>
              <a:cs typeface="Times New Roman" panose="02020603050405020304" pitchFamily="18" charset="0"/>
            </a:rPr>
            <a:t>Modeling</a:t>
          </a:r>
          <a:r>
            <a:rPr lang="en-US" altLang="en-US" sz="1800" kern="1200" dirty="0">
              <a:latin typeface="Garamond" panose="02020404030301010803" pitchFamily="18" charset="0"/>
              <a:cs typeface="Times New Roman" panose="02020603050405020304" pitchFamily="18" charset="0"/>
            </a:rPr>
            <a:t> the software </a:t>
          </a:r>
        </a:p>
        <a:p>
          <a:pPr marL="0" lvl="0" indent="0" algn="l" defTabSz="800100">
            <a:lnSpc>
              <a:spcPct val="90000"/>
            </a:lnSpc>
            <a:spcBef>
              <a:spcPct val="0"/>
            </a:spcBef>
            <a:spcAft>
              <a:spcPct val="35000"/>
            </a:spcAft>
            <a:buClrTx/>
            <a:buFont typeface="Wingdings" pitchFamily="2" charset="2"/>
            <a:buNone/>
          </a:pPr>
          <a:r>
            <a:rPr lang="en-US" altLang="en-US" sz="1800" kern="1200" dirty="0">
              <a:latin typeface="Garamond" panose="02020404030301010803" pitchFamily="18" charset="0"/>
              <a:cs typeface="Times New Roman" panose="02020603050405020304" pitchFamily="18" charset="0"/>
            </a:rPr>
            <a:t>&amp; the software environment.</a:t>
          </a:r>
          <a:endParaRPr lang="en-US" sz="1800" kern="1200" dirty="0"/>
        </a:p>
      </dsp:txBody>
      <dsp:txXfrm>
        <a:off x="1311170" y="422018"/>
        <a:ext cx="2793420" cy="827631"/>
      </dsp:txXfrm>
    </dsp:sp>
    <dsp:sp modelId="{E81B0867-B6FF-4221-A4B6-25A62E8D1AFB}">
      <dsp:nvSpPr>
        <dsp:cNvPr id="0" name=""/>
        <dsp:cNvSpPr/>
      </dsp:nvSpPr>
      <dsp:spPr>
        <a:xfrm>
          <a:off x="2252255" y="-191834"/>
          <a:ext cx="4189748" cy="4189748"/>
        </a:xfrm>
        <a:prstGeom prst="circularArrow">
          <a:avLst>
            <a:gd name="adj1" fmla="val 6901"/>
            <a:gd name="adj2" fmla="val 465284"/>
            <a:gd name="adj3" fmla="val 18210377"/>
            <a:gd name="adj4" fmla="val 14173771"/>
            <a:gd name="adj5" fmla="val 8051"/>
          </a:avLst>
        </a:prstGeom>
        <a:solidFill>
          <a:schemeClr val="accent5">
            <a:hueOff val="-3341614"/>
            <a:satOff val="-4649"/>
            <a:lumOff val="3450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6B3AC5F-B3A6-4FD0-A1A1-6F858D3C8993}">
      <dsp:nvSpPr>
        <dsp:cNvPr id="0" name=""/>
        <dsp:cNvSpPr/>
      </dsp:nvSpPr>
      <dsp:spPr>
        <a:xfrm>
          <a:off x="0" y="1124641"/>
          <a:ext cx="8229600" cy="453600"/>
        </a:xfrm>
        <a:prstGeom prst="rect">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2264FBF-FC50-46CD-A5DF-B42B6BFE31FD}">
      <dsp:nvSpPr>
        <dsp:cNvPr id="0" name=""/>
        <dsp:cNvSpPr/>
      </dsp:nvSpPr>
      <dsp:spPr>
        <a:xfrm>
          <a:off x="411480" y="886575"/>
          <a:ext cx="5760720" cy="531360"/>
        </a:xfrm>
        <a:prstGeom prst="roundRect">
          <a:avLst/>
        </a:prstGeom>
        <a:solidFill>
          <a:schemeClr val="accent1">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7742" tIns="0" rIns="217742" bIns="0" numCol="1" spcCol="1270" anchor="ctr" anchorCtr="0">
          <a:noAutofit/>
        </a:bodyPr>
        <a:lstStyle/>
        <a:p>
          <a:pPr marL="0" lvl="0" indent="0" algn="l" defTabSz="800100">
            <a:lnSpc>
              <a:spcPct val="90000"/>
            </a:lnSpc>
            <a:spcBef>
              <a:spcPct val="0"/>
            </a:spcBef>
            <a:spcAft>
              <a:spcPct val="35000"/>
            </a:spcAft>
            <a:buClrTx/>
            <a:buFont typeface="Wingdings" pitchFamily="2" charset="2"/>
            <a:buNone/>
          </a:pPr>
          <a:r>
            <a:rPr lang="en-US" altLang="en-US" sz="1800" b="1" kern="1200" dirty="0">
              <a:solidFill>
                <a:schemeClr val="bg1"/>
              </a:solidFill>
              <a:latin typeface="Garamond" panose="02020404030301010803" pitchFamily="18" charset="0"/>
              <a:cs typeface="Times New Roman" panose="02020603050405020304" pitchFamily="18" charset="0"/>
            </a:rPr>
            <a:t>1. Modeling</a:t>
          </a:r>
          <a:r>
            <a:rPr lang="en-US" altLang="en-US" sz="1800" kern="1200" dirty="0">
              <a:solidFill>
                <a:schemeClr val="bg1"/>
              </a:solidFill>
              <a:latin typeface="Garamond" panose="02020404030301010803" pitchFamily="18" charset="0"/>
              <a:cs typeface="Times New Roman" panose="02020603050405020304" pitchFamily="18" charset="0"/>
            </a:rPr>
            <a:t> the software and the software environment.</a:t>
          </a:r>
          <a:endParaRPr lang="en-US" sz="1800" kern="1200" dirty="0">
            <a:solidFill>
              <a:schemeClr val="bg1"/>
            </a:solidFill>
          </a:endParaRPr>
        </a:p>
      </dsp:txBody>
      <dsp:txXfrm>
        <a:off x="437419" y="912514"/>
        <a:ext cx="5708842" cy="479482"/>
      </dsp:txXfrm>
    </dsp:sp>
    <dsp:sp modelId="{FD406ACB-DF1A-4C72-BF34-CA2F0862F87B}">
      <dsp:nvSpPr>
        <dsp:cNvPr id="0" name=""/>
        <dsp:cNvSpPr/>
      </dsp:nvSpPr>
      <dsp:spPr>
        <a:xfrm>
          <a:off x="0" y="1941121"/>
          <a:ext cx="8229600" cy="453600"/>
        </a:xfrm>
        <a:prstGeom prst="rect">
          <a:avLst/>
        </a:prstGeom>
        <a:solidFill>
          <a:schemeClr val="lt1">
            <a:alpha val="90000"/>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BF36A39-691B-4270-AAA1-6279F667652B}">
      <dsp:nvSpPr>
        <dsp:cNvPr id="0" name=""/>
        <dsp:cNvSpPr/>
      </dsp:nvSpPr>
      <dsp:spPr>
        <a:xfrm>
          <a:off x="411480" y="1675441"/>
          <a:ext cx="5760720" cy="531360"/>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7742" tIns="0" rIns="217742" bIns="0" numCol="1" spcCol="1270" anchor="ctr" anchorCtr="0">
          <a:noAutofit/>
        </a:bodyPr>
        <a:lstStyle/>
        <a:p>
          <a:pPr marL="0" lvl="0" indent="0" algn="l" defTabSz="800100">
            <a:lnSpc>
              <a:spcPct val="90000"/>
            </a:lnSpc>
            <a:spcBef>
              <a:spcPct val="0"/>
            </a:spcBef>
            <a:spcAft>
              <a:spcPct val="35000"/>
            </a:spcAft>
            <a:buClrTx/>
            <a:buFont typeface="Wingdings" pitchFamily="2" charset="2"/>
            <a:buNone/>
          </a:pPr>
          <a:endParaRPr lang="en-US" altLang="en-US" sz="1800" b="1" kern="1200" dirty="0">
            <a:solidFill>
              <a:schemeClr val="bg1"/>
            </a:solidFill>
            <a:latin typeface="Garamond" panose="02020404030301010803" pitchFamily="18" charset="0"/>
            <a:cs typeface="Times New Roman" panose="02020603050405020304" pitchFamily="18" charset="0"/>
          </a:endParaRPr>
        </a:p>
        <a:p>
          <a:pPr marL="0" lvl="0" indent="0" algn="l" defTabSz="800100">
            <a:lnSpc>
              <a:spcPct val="90000"/>
            </a:lnSpc>
            <a:spcBef>
              <a:spcPct val="0"/>
            </a:spcBef>
            <a:spcAft>
              <a:spcPct val="35000"/>
            </a:spcAft>
            <a:buClrTx/>
            <a:buFont typeface="Wingdings" pitchFamily="2" charset="2"/>
            <a:buNone/>
          </a:pPr>
          <a:r>
            <a:rPr lang="en-US" altLang="en-US" sz="1800" b="1" kern="1200" dirty="0">
              <a:solidFill>
                <a:schemeClr val="bg1"/>
              </a:solidFill>
              <a:latin typeface="Garamond" panose="02020404030301010803" pitchFamily="18" charset="0"/>
              <a:cs typeface="Times New Roman" panose="02020603050405020304" pitchFamily="18" charset="0"/>
            </a:rPr>
            <a:t>2. Designing</a:t>
          </a:r>
          <a:r>
            <a:rPr lang="en-US" altLang="en-US" sz="1800" kern="1200" dirty="0">
              <a:solidFill>
                <a:schemeClr val="bg1"/>
              </a:solidFill>
              <a:latin typeface="Garamond" panose="02020404030301010803" pitchFamily="18" charset="0"/>
              <a:cs typeface="Times New Roman" panose="02020603050405020304" pitchFamily="18" charset="0"/>
            </a:rPr>
            <a:t> test cases.</a:t>
          </a:r>
        </a:p>
        <a:p>
          <a:pPr marL="0" lvl="0" indent="0" algn="l" defTabSz="800100">
            <a:lnSpc>
              <a:spcPct val="90000"/>
            </a:lnSpc>
            <a:spcBef>
              <a:spcPct val="0"/>
            </a:spcBef>
            <a:spcAft>
              <a:spcPct val="35000"/>
            </a:spcAft>
            <a:buClrTx/>
            <a:buFont typeface="Wingdings" pitchFamily="2" charset="2"/>
            <a:buNone/>
          </a:pPr>
          <a:endParaRPr lang="en-US" sz="1800" kern="1200" dirty="0">
            <a:solidFill>
              <a:schemeClr val="bg1"/>
            </a:solidFill>
          </a:endParaRPr>
        </a:p>
      </dsp:txBody>
      <dsp:txXfrm>
        <a:off x="437419" y="1701380"/>
        <a:ext cx="5708842" cy="479482"/>
      </dsp:txXfrm>
    </dsp:sp>
    <dsp:sp modelId="{C4517CDB-8173-45C9-8910-DAD98F0B67A1}">
      <dsp:nvSpPr>
        <dsp:cNvPr id="0" name=""/>
        <dsp:cNvSpPr/>
      </dsp:nvSpPr>
      <dsp:spPr>
        <a:xfrm>
          <a:off x="0" y="2757600"/>
          <a:ext cx="8229600" cy="453600"/>
        </a:xfrm>
        <a:prstGeom prst="rect">
          <a:avLst/>
        </a:prstGeom>
        <a:solidFill>
          <a:schemeClr val="lt1">
            <a:alpha val="90000"/>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B11351B-9289-43E9-AA54-C8F01178D8EA}">
      <dsp:nvSpPr>
        <dsp:cNvPr id="0" name=""/>
        <dsp:cNvSpPr/>
      </dsp:nvSpPr>
      <dsp:spPr>
        <a:xfrm>
          <a:off x="411480" y="2491921"/>
          <a:ext cx="5760720" cy="531360"/>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7742" tIns="0" rIns="217742" bIns="0" numCol="1" spcCol="1270" anchor="ctr" anchorCtr="0">
          <a:noAutofit/>
        </a:bodyPr>
        <a:lstStyle/>
        <a:p>
          <a:pPr marL="0" lvl="0" indent="0" algn="l" defTabSz="800100">
            <a:lnSpc>
              <a:spcPct val="90000"/>
            </a:lnSpc>
            <a:spcBef>
              <a:spcPct val="0"/>
            </a:spcBef>
            <a:spcAft>
              <a:spcPct val="35000"/>
            </a:spcAft>
            <a:buClrTx/>
            <a:buFont typeface="Wingdings" pitchFamily="2" charset="2"/>
            <a:buNone/>
          </a:pPr>
          <a:r>
            <a:rPr lang="en-US" altLang="en-US" sz="1800" b="1" kern="1200" dirty="0">
              <a:solidFill>
                <a:schemeClr val="bg1"/>
              </a:solidFill>
              <a:latin typeface="Garamond" panose="02020404030301010803" pitchFamily="18" charset="0"/>
              <a:cs typeface="Times New Roman" panose="02020603050405020304" pitchFamily="18" charset="0"/>
            </a:rPr>
            <a:t>3. Automating</a:t>
          </a:r>
          <a:r>
            <a:rPr lang="en-US" altLang="en-US" sz="1800" kern="1200" dirty="0">
              <a:solidFill>
                <a:schemeClr val="bg1"/>
              </a:solidFill>
              <a:latin typeface="Garamond" panose="02020404030301010803" pitchFamily="18" charset="0"/>
              <a:cs typeface="Times New Roman" panose="02020603050405020304" pitchFamily="18" charset="0"/>
            </a:rPr>
            <a:t>, </a:t>
          </a:r>
          <a:r>
            <a:rPr lang="en-US" altLang="en-US" sz="1800" b="1" kern="1200" dirty="0">
              <a:solidFill>
                <a:schemeClr val="bg1"/>
              </a:solidFill>
              <a:latin typeface="Garamond" panose="02020404030301010803" pitchFamily="18" charset="0"/>
              <a:cs typeface="Times New Roman" panose="02020603050405020304" pitchFamily="18" charset="0"/>
            </a:rPr>
            <a:t>executing</a:t>
          </a:r>
          <a:r>
            <a:rPr lang="en-US" altLang="en-US" sz="1800" kern="1200" dirty="0">
              <a:solidFill>
                <a:schemeClr val="bg1"/>
              </a:solidFill>
              <a:latin typeface="Garamond" panose="02020404030301010803" pitchFamily="18" charset="0"/>
              <a:cs typeface="Times New Roman" panose="02020603050405020304" pitchFamily="18" charset="0"/>
            </a:rPr>
            <a:t>, and </a:t>
          </a:r>
          <a:r>
            <a:rPr lang="en-US" altLang="en-US" sz="1800" b="1" kern="1200" dirty="0">
              <a:solidFill>
                <a:schemeClr val="bg1"/>
              </a:solidFill>
              <a:latin typeface="Garamond" panose="02020404030301010803" pitchFamily="18" charset="0"/>
              <a:cs typeface="Times New Roman" panose="02020603050405020304" pitchFamily="18" charset="0"/>
            </a:rPr>
            <a:t>evaluating</a:t>
          </a:r>
          <a:r>
            <a:rPr lang="en-US" altLang="en-US" sz="1800" kern="1200" dirty="0">
              <a:solidFill>
                <a:schemeClr val="bg1"/>
              </a:solidFill>
              <a:latin typeface="Garamond" panose="02020404030301010803" pitchFamily="18" charset="0"/>
              <a:cs typeface="Times New Roman" panose="02020603050405020304" pitchFamily="18" charset="0"/>
            </a:rPr>
            <a:t> test cases.</a:t>
          </a:r>
          <a:endParaRPr lang="en-US" sz="1800" kern="1200" dirty="0">
            <a:solidFill>
              <a:schemeClr val="bg1"/>
            </a:solidFill>
          </a:endParaRPr>
        </a:p>
      </dsp:txBody>
      <dsp:txXfrm>
        <a:off x="437419" y="2517860"/>
        <a:ext cx="5708842" cy="479482"/>
      </dsp:txXfrm>
    </dsp:sp>
    <dsp:sp modelId="{A26E1BCE-F35A-4892-870A-E16706EE335A}">
      <dsp:nvSpPr>
        <dsp:cNvPr id="0" name=""/>
        <dsp:cNvSpPr/>
      </dsp:nvSpPr>
      <dsp:spPr>
        <a:xfrm>
          <a:off x="0" y="3574081"/>
          <a:ext cx="8229600" cy="453600"/>
        </a:xfrm>
        <a:prstGeom prst="rect">
          <a:avLst/>
        </a:prstGeom>
        <a:solidFill>
          <a:schemeClr val="lt1">
            <a:alpha val="90000"/>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895AA74-C7BB-4042-A61D-8810904ECFC0}">
      <dsp:nvSpPr>
        <dsp:cNvPr id="0" name=""/>
        <dsp:cNvSpPr/>
      </dsp:nvSpPr>
      <dsp:spPr>
        <a:xfrm>
          <a:off x="411480" y="3308401"/>
          <a:ext cx="5760720" cy="531360"/>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7742" tIns="0" rIns="217742" bIns="0" numCol="1" spcCol="1270" anchor="ctr" anchorCtr="0">
          <a:noAutofit/>
        </a:bodyPr>
        <a:lstStyle/>
        <a:p>
          <a:pPr marL="0" lvl="0" indent="0" algn="l" defTabSz="800100">
            <a:lnSpc>
              <a:spcPct val="90000"/>
            </a:lnSpc>
            <a:spcBef>
              <a:spcPct val="0"/>
            </a:spcBef>
            <a:spcAft>
              <a:spcPct val="35000"/>
            </a:spcAft>
            <a:buNone/>
          </a:pPr>
          <a:r>
            <a:rPr lang="en-US" altLang="en-US" sz="1800" b="1" kern="1200" dirty="0">
              <a:solidFill>
                <a:schemeClr val="bg1"/>
              </a:solidFill>
              <a:latin typeface="Garamond" panose="02020404030301010803" pitchFamily="18" charset="0"/>
              <a:cs typeface="Times New Roman" panose="02020603050405020304" pitchFamily="18" charset="0"/>
            </a:rPr>
            <a:t>4. Measuring</a:t>
          </a:r>
          <a:r>
            <a:rPr lang="en-US" altLang="en-US" sz="1800" kern="1200" dirty="0">
              <a:solidFill>
                <a:schemeClr val="bg1"/>
              </a:solidFill>
              <a:latin typeface="Garamond" panose="02020404030301010803" pitchFamily="18" charset="0"/>
              <a:cs typeface="Times New Roman" panose="02020603050405020304" pitchFamily="18" charset="0"/>
            </a:rPr>
            <a:t> testing progress.</a:t>
          </a:r>
        </a:p>
      </dsp:txBody>
      <dsp:txXfrm>
        <a:off x="437419" y="3334340"/>
        <a:ext cx="5708842" cy="47948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DF6BE24-1729-48BC-B7CF-636035FEABB4}">
      <dsp:nvSpPr>
        <dsp:cNvPr id="0" name=""/>
        <dsp:cNvSpPr/>
      </dsp:nvSpPr>
      <dsp:spPr>
        <a:xfrm>
          <a:off x="319175" y="0"/>
          <a:ext cx="2285248" cy="1371149"/>
        </a:xfrm>
        <a:prstGeom prst="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273050" lvl="0" indent="-273050" algn="l" defTabSz="1155700" rtl="0" eaLnBrk="1" fontAlgn="base" hangingPunct="1">
            <a:lnSpc>
              <a:spcPct val="80000"/>
            </a:lnSpc>
            <a:spcBef>
              <a:spcPct val="0"/>
            </a:spcBef>
            <a:spcAft>
              <a:spcPct val="0"/>
            </a:spcAft>
            <a:buClr>
              <a:srgbClr val="0BD0D9"/>
            </a:buClr>
            <a:buSzPct val="95000"/>
            <a:buFont typeface="Wingdings 2" panose="05020102010507070707" pitchFamily="18" charset="2"/>
            <a:buNone/>
          </a:pPr>
          <a:r>
            <a:rPr lang="en-US" sz="2600" kern="1200" dirty="0">
              <a:solidFill>
                <a:schemeClr val="tx1"/>
              </a:solidFill>
              <a:highlight>
                <a:srgbClr val="FFFF00"/>
              </a:highlight>
              <a:latin typeface="Arial Narrow" panose="020B0606020202030204" pitchFamily="34" charset="0"/>
              <a:ea typeface="+mn-ea"/>
              <a:cs typeface="+mn-cs"/>
            </a:rPr>
            <a:t>Criteria-based</a:t>
          </a:r>
        </a:p>
      </dsp:txBody>
      <dsp:txXfrm>
        <a:off x="319175" y="0"/>
        <a:ext cx="2285248" cy="1371149"/>
      </dsp:txXfrm>
    </dsp:sp>
    <dsp:sp modelId="{0430B795-5320-4C61-BE83-D2344885C56D}">
      <dsp:nvSpPr>
        <dsp:cNvPr id="0" name=""/>
        <dsp:cNvSpPr/>
      </dsp:nvSpPr>
      <dsp:spPr>
        <a:xfrm>
          <a:off x="2835302" y="225"/>
          <a:ext cx="2285248" cy="1371149"/>
        </a:xfrm>
        <a:prstGeom prst="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273050" lvl="0" indent="-273050" algn="l" defTabSz="1155700" rtl="0" eaLnBrk="1" fontAlgn="base" hangingPunct="1">
            <a:lnSpc>
              <a:spcPct val="80000"/>
            </a:lnSpc>
            <a:spcBef>
              <a:spcPct val="0"/>
            </a:spcBef>
            <a:spcAft>
              <a:spcPct val="0"/>
            </a:spcAft>
            <a:buClr>
              <a:srgbClr val="0BD0D9"/>
            </a:buClr>
            <a:buSzPct val="95000"/>
            <a:buFont typeface="Wingdings 2" panose="05020102010507070707" pitchFamily="18" charset="2"/>
            <a:buNone/>
          </a:pPr>
          <a:r>
            <a:rPr lang="en-US" sz="2600" kern="1200" dirty="0">
              <a:solidFill>
                <a:prstClr val="black"/>
              </a:solidFill>
              <a:highlight>
                <a:srgbClr val="FFFF00"/>
              </a:highlight>
              <a:latin typeface="Arial Narrow" panose="020B0606020202030204" pitchFamily="34" charset="0"/>
              <a:ea typeface="+mn-ea"/>
              <a:cs typeface="+mn-cs"/>
            </a:rPr>
            <a:t>Human-based</a:t>
          </a:r>
        </a:p>
      </dsp:txBody>
      <dsp:txXfrm>
        <a:off x="2835302" y="225"/>
        <a:ext cx="2285248" cy="1371149"/>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4811F4E-EF23-A14C-A6F3-8F283E6514C2}" type="datetimeFigureOut">
              <a:rPr lang="en-US" smtClean="0"/>
              <a:t>6/28/2022</a:t>
            </a:fld>
            <a:endParaRPr lang="en-US" dirty="0"/>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315E600-A507-9443-BEA5-61B1D9ED7CC9}" type="slidenum">
              <a:rPr lang="en-US" smtClean="0"/>
              <a:t>‹#›</a:t>
            </a:fld>
            <a:endParaRPr lang="en-US" dirty="0"/>
          </a:p>
        </p:txBody>
      </p:sp>
    </p:spTree>
    <p:extLst>
      <p:ext uri="{BB962C8B-B14F-4D97-AF65-F5344CB8AC3E}">
        <p14:creationId xmlns:p14="http://schemas.microsoft.com/office/powerpoint/2010/main" val="3277675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315E600-A507-9443-BEA5-61B1D9ED7CC9}" type="slidenum">
              <a:rPr lang="en-US" smtClean="0"/>
              <a:t>1</a:t>
            </a:fld>
            <a:endParaRPr lang="en-US" dirty="0"/>
          </a:p>
        </p:txBody>
      </p:sp>
    </p:spTree>
    <p:extLst>
      <p:ext uri="{BB962C8B-B14F-4D97-AF65-F5344CB8AC3E}">
        <p14:creationId xmlns:p14="http://schemas.microsoft.com/office/powerpoint/2010/main" val="22120864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61314AD-D1F1-554C-A527-E6492FDBEC3F}" type="slidenum">
              <a:rPr lang="en-US" smtClean="0"/>
              <a:t>71</a:t>
            </a:fld>
            <a:endParaRPr lang="en-US"/>
          </a:p>
        </p:txBody>
      </p:sp>
    </p:spTree>
    <p:extLst>
      <p:ext uri="{BB962C8B-B14F-4D97-AF65-F5344CB8AC3E}">
        <p14:creationId xmlns:p14="http://schemas.microsoft.com/office/powerpoint/2010/main" val="36557826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Image Placeholder 1"/>
          <p:cNvSpPr>
            <a:spLocks noGrp="1" noRot="1" noChangeAspect="1" noTextEdit="1"/>
          </p:cNvSpPr>
          <p:nvPr>
            <p:ph type="sldImg"/>
          </p:nvPr>
        </p:nvSpPr>
        <p:spPr>
          <a:ln/>
        </p:spPr>
      </p:sp>
      <p:sp>
        <p:nvSpPr>
          <p:cNvPr id="1741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panose="020B0604020202020204" pitchFamily="34" charset="0"/>
              </a:rPr>
              <a:t>For example, I may accidentally assume a procedure is only called with a positive argument (the error). </a:t>
            </a:r>
          </a:p>
          <a:p>
            <a:endParaRPr lang="en-US" altLang="en-US" dirty="0">
              <a:latin typeface="Arial" panose="020B0604020202020204" pitchFamily="34" charset="0"/>
            </a:endParaRPr>
          </a:p>
          <a:p>
            <a:r>
              <a:rPr lang="en-US" altLang="en-US" dirty="0">
                <a:latin typeface="Arial" panose="020B0604020202020204" pitchFamily="34" charset="0"/>
              </a:rPr>
              <a:t>So I forget to test for negative values (the fault).</a:t>
            </a:r>
          </a:p>
          <a:p>
            <a:endParaRPr lang="en-US" altLang="en-US" dirty="0">
              <a:latin typeface="Arial" panose="020B0604020202020204" pitchFamily="34" charset="0"/>
            </a:endParaRPr>
          </a:p>
          <a:p>
            <a:r>
              <a:rPr lang="en-US" altLang="en-US" dirty="0">
                <a:latin typeface="Arial" panose="020B0604020202020204" pitchFamily="34" charset="0"/>
              </a:rPr>
              <a:t>Now if the procedure is actually called with a negative argument, something may go wrong (wrong answer, abortion): the failure</a:t>
            </a:r>
          </a:p>
          <a:p>
            <a:endParaRPr lang="en-US" altLang="en-US" dirty="0">
              <a:latin typeface="Arial" panose="020B0604020202020204" pitchFamily="34" charset="0"/>
            </a:endParaRPr>
          </a:p>
          <a:p>
            <a:r>
              <a:rPr lang="en-US" altLang="en-US" dirty="0">
                <a:latin typeface="Arial" panose="020B0604020202020204" pitchFamily="34" charset="0"/>
              </a:rPr>
              <a:t>Note that the relation between errors, faults and failures need not be 1-1.</a:t>
            </a:r>
          </a:p>
          <a:p>
            <a:endParaRPr lang="en-US" altLang="en-US" dirty="0">
              <a:latin typeface="Arial" panose="020B0604020202020204" pitchFamily="34" charset="0"/>
            </a:endParaRPr>
          </a:p>
        </p:txBody>
      </p:sp>
      <p:sp>
        <p:nvSpPr>
          <p:cNvPr id="1741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8050">
              <a:defRPr sz="2400">
                <a:solidFill>
                  <a:schemeClr val="tx1"/>
                </a:solidFill>
                <a:latin typeface="Arial" panose="020B0604020202020204" pitchFamily="34" charset="0"/>
              </a:defRPr>
            </a:lvl1pPr>
            <a:lvl2pPr marL="742950" indent="-285750" defTabSz="908050">
              <a:defRPr sz="2400">
                <a:solidFill>
                  <a:schemeClr val="tx1"/>
                </a:solidFill>
                <a:latin typeface="Arial" panose="020B0604020202020204" pitchFamily="34" charset="0"/>
              </a:defRPr>
            </a:lvl2pPr>
            <a:lvl3pPr marL="1143000" indent="-228600" defTabSz="908050">
              <a:defRPr sz="2400">
                <a:solidFill>
                  <a:schemeClr val="tx1"/>
                </a:solidFill>
                <a:latin typeface="Arial" panose="020B0604020202020204" pitchFamily="34" charset="0"/>
              </a:defRPr>
            </a:lvl3pPr>
            <a:lvl4pPr marL="1600200" indent="-228600" defTabSz="908050">
              <a:defRPr sz="2400">
                <a:solidFill>
                  <a:schemeClr val="tx1"/>
                </a:solidFill>
                <a:latin typeface="Arial" panose="020B0604020202020204" pitchFamily="34" charset="0"/>
              </a:defRPr>
            </a:lvl4pPr>
            <a:lvl5pPr marL="2057400" indent="-228600" defTabSz="908050">
              <a:defRPr sz="2400">
                <a:solidFill>
                  <a:schemeClr val="tx1"/>
                </a:solidFill>
                <a:latin typeface="Arial" panose="020B0604020202020204" pitchFamily="34" charset="0"/>
              </a:defRPr>
            </a:lvl5pPr>
            <a:lvl6pPr marL="2514600" indent="-228600" defTabSz="908050"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908050"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908050"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908050" eaLnBrk="0" fontAlgn="base" hangingPunct="0">
              <a:spcBef>
                <a:spcPct val="0"/>
              </a:spcBef>
              <a:spcAft>
                <a:spcPct val="0"/>
              </a:spcAft>
              <a:defRPr sz="2400">
                <a:solidFill>
                  <a:schemeClr val="tx1"/>
                </a:solidFill>
                <a:latin typeface="Arial" panose="020B0604020202020204" pitchFamily="34" charset="0"/>
              </a:defRPr>
            </a:lvl9pPr>
          </a:lstStyle>
          <a:p>
            <a:fld id="{F3D52BBA-795F-4E07-9407-7ADD0CB238C1}" type="slidenum">
              <a:rPr lang="ko-KR" altLang="en-US" sz="1200" smtClean="0"/>
              <a:pPr/>
              <a:t>81</a:t>
            </a:fld>
            <a:endParaRPr lang="en-US" altLang="ko-KR" sz="1200"/>
          </a:p>
        </p:txBody>
      </p:sp>
    </p:spTree>
    <p:extLst>
      <p:ext uri="{BB962C8B-B14F-4D97-AF65-F5344CB8AC3E}">
        <p14:creationId xmlns:p14="http://schemas.microsoft.com/office/powerpoint/2010/main" val="2057349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Image Placeholder 1"/>
          <p:cNvSpPr>
            <a:spLocks noGrp="1" noRot="1" noChangeAspect="1" noTextEdit="1"/>
          </p:cNvSpPr>
          <p:nvPr>
            <p:ph type="sldImg"/>
          </p:nvPr>
        </p:nvSpPr>
        <p:spPr>
          <a:ln/>
        </p:spPr>
      </p:sp>
      <p:sp>
        <p:nvSpPr>
          <p:cNvPr id="1741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panose="020B0604020202020204" pitchFamily="34" charset="0"/>
              </a:rPr>
              <a:t>For example, I may accidentally assume a procedure is only called with a positive argument (the error). </a:t>
            </a:r>
          </a:p>
          <a:p>
            <a:endParaRPr lang="en-US" altLang="en-US" dirty="0">
              <a:latin typeface="Arial" panose="020B0604020202020204" pitchFamily="34" charset="0"/>
            </a:endParaRPr>
          </a:p>
          <a:p>
            <a:r>
              <a:rPr lang="en-US" altLang="en-US" dirty="0">
                <a:latin typeface="Arial" panose="020B0604020202020204" pitchFamily="34" charset="0"/>
              </a:rPr>
              <a:t>So I forget to test for negative values (the fault).</a:t>
            </a:r>
          </a:p>
          <a:p>
            <a:endParaRPr lang="en-US" altLang="en-US" dirty="0">
              <a:latin typeface="Arial" panose="020B0604020202020204" pitchFamily="34" charset="0"/>
            </a:endParaRPr>
          </a:p>
          <a:p>
            <a:r>
              <a:rPr lang="en-US" altLang="en-US" dirty="0">
                <a:latin typeface="Arial" panose="020B0604020202020204" pitchFamily="34" charset="0"/>
              </a:rPr>
              <a:t>Now if the procedure is actually called with a negative argument, something may go wrong (wrong answer, abortion): the failure</a:t>
            </a:r>
          </a:p>
          <a:p>
            <a:endParaRPr lang="en-US" altLang="en-US" dirty="0">
              <a:latin typeface="Arial" panose="020B0604020202020204" pitchFamily="34" charset="0"/>
            </a:endParaRPr>
          </a:p>
          <a:p>
            <a:r>
              <a:rPr lang="en-US" altLang="en-US" dirty="0">
                <a:latin typeface="Arial" panose="020B0604020202020204" pitchFamily="34" charset="0"/>
              </a:rPr>
              <a:t>Note that the relation between errors, faults and failures need not be 1-1.</a:t>
            </a:r>
          </a:p>
          <a:p>
            <a:endParaRPr lang="en-US" altLang="en-US" dirty="0">
              <a:latin typeface="Arial" panose="020B0604020202020204" pitchFamily="34" charset="0"/>
            </a:endParaRPr>
          </a:p>
        </p:txBody>
      </p:sp>
      <p:sp>
        <p:nvSpPr>
          <p:cNvPr id="1741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8050">
              <a:defRPr sz="2400">
                <a:solidFill>
                  <a:schemeClr val="tx1"/>
                </a:solidFill>
                <a:latin typeface="Arial" panose="020B0604020202020204" pitchFamily="34" charset="0"/>
              </a:defRPr>
            </a:lvl1pPr>
            <a:lvl2pPr marL="742950" indent="-285750" defTabSz="908050">
              <a:defRPr sz="2400">
                <a:solidFill>
                  <a:schemeClr val="tx1"/>
                </a:solidFill>
                <a:latin typeface="Arial" panose="020B0604020202020204" pitchFamily="34" charset="0"/>
              </a:defRPr>
            </a:lvl2pPr>
            <a:lvl3pPr marL="1143000" indent="-228600" defTabSz="908050">
              <a:defRPr sz="2400">
                <a:solidFill>
                  <a:schemeClr val="tx1"/>
                </a:solidFill>
                <a:latin typeface="Arial" panose="020B0604020202020204" pitchFamily="34" charset="0"/>
              </a:defRPr>
            </a:lvl3pPr>
            <a:lvl4pPr marL="1600200" indent="-228600" defTabSz="908050">
              <a:defRPr sz="2400">
                <a:solidFill>
                  <a:schemeClr val="tx1"/>
                </a:solidFill>
                <a:latin typeface="Arial" panose="020B0604020202020204" pitchFamily="34" charset="0"/>
              </a:defRPr>
            </a:lvl4pPr>
            <a:lvl5pPr marL="2057400" indent="-228600" defTabSz="908050">
              <a:defRPr sz="2400">
                <a:solidFill>
                  <a:schemeClr val="tx1"/>
                </a:solidFill>
                <a:latin typeface="Arial" panose="020B0604020202020204" pitchFamily="34" charset="0"/>
              </a:defRPr>
            </a:lvl5pPr>
            <a:lvl6pPr marL="2514600" indent="-228600" defTabSz="908050"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908050"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908050"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908050" eaLnBrk="0" fontAlgn="base" hangingPunct="0">
              <a:spcBef>
                <a:spcPct val="0"/>
              </a:spcBef>
              <a:spcAft>
                <a:spcPct val="0"/>
              </a:spcAft>
              <a:defRPr sz="2400">
                <a:solidFill>
                  <a:schemeClr val="tx1"/>
                </a:solidFill>
                <a:latin typeface="Arial" panose="020B0604020202020204" pitchFamily="34" charset="0"/>
              </a:defRPr>
            </a:lvl9pPr>
          </a:lstStyle>
          <a:p>
            <a:fld id="{F3D52BBA-795F-4E07-9407-7ADD0CB238C1}" type="slidenum">
              <a:rPr lang="ko-KR" altLang="en-US" sz="1200" smtClean="0"/>
              <a:pPr/>
              <a:t>82</a:t>
            </a:fld>
            <a:endParaRPr lang="en-US" altLang="ko-KR" sz="1200"/>
          </a:p>
        </p:txBody>
      </p:sp>
    </p:spTree>
    <p:extLst>
      <p:ext uri="{BB962C8B-B14F-4D97-AF65-F5344CB8AC3E}">
        <p14:creationId xmlns:p14="http://schemas.microsoft.com/office/powerpoint/2010/main" val="33663539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F0DD5E2-D92E-4A2D-BF2A-659A8BF14CF8}" type="slidenum">
              <a:rPr lang="en-US" smtClean="0"/>
              <a:t>83</a:t>
            </a:fld>
            <a:endParaRPr lang="en-US"/>
          </a:p>
        </p:txBody>
      </p:sp>
    </p:spTree>
    <p:extLst>
      <p:ext uri="{BB962C8B-B14F-4D97-AF65-F5344CB8AC3E}">
        <p14:creationId xmlns:p14="http://schemas.microsoft.com/office/powerpoint/2010/main" val="27806257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F60EC56-BB62-5845-A950-5A7BEBC6A074}" type="slidenum">
              <a:rPr lang="en-US" smtClean="0"/>
              <a:t>86</a:t>
            </a:fld>
            <a:endParaRPr lang="en-US" dirty="0"/>
          </a:p>
        </p:txBody>
      </p:sp>
    </p:spTree>
    <p:extLst>
      <p:ext uri="{BB962C8B-B14F-4D97-AF65-F5344CB8AC3E}">
        <p14:creationId xmlns:p14="http://schemas.microsoft.com/office/powerpoint/2010/main" val="5308028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242" name="Rectangle 7">
            <a:extLst>
              <a:ext uri="{FF2B5EF4-FFF2-40B4-BE49-F238E27FC236}">
                <a16:creationId xmlns:a16="http://schemas.microsoft.com/office/drawing/2014/main" id="{C1EC52FD-632B-9C43-8997-7697BD13B962}"/>
              </a:ext>
            </a:extLst>
          </p:cNvPr>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B92E68DF-902C-5F45-9549-43C9D8FFD00B}" type="slidenum">
              <a:rPr lang="en-US" altLang="en-US"/>
              <a:pPr/>
              <a:t>90</a:t>
            </a:fld>
            <a:endParaRPr lang="en-US" altLang="en-US" dirty="0"/>
          </a:p>
        </p:txBody>
      </p:sp>
      <p:sp>
        <p:nvSpPr>
          <p:cNvPr id="10243" name="Rectangle 1">
            <a:extLst>
              <a:ext uri="{FF2B5EF4-FFF2-40B4-BE49-F238E27FC236}">
                <a16:creationId xmlns:a16="http://schemas.microsoft.com/office/drawing/2014/main" id="{60E9B8AE-71C0-1D49-9E09-5C14FDEA7D14}"/>
              </a:ext>
            </a:extLst>
          </p:cNvPr>
          <p:cNvSpPr txBox="1">
            <a:spLocks noGrp="1" noRot="1" noChangeAspect="1" noChangeArrowheads="1" noTextEdit="1"/>
          </p:cNvSpPr>
          <p:nvPr>
            <p:ph type="sldImg"/>
          </p:nvPr>
        </p:nvSpPr>
        <p:spPr>
          <a:xfrm>
            <a:off x="1177925" y="696913"/>
            <a:ext cx="4641850" cy="3481387"/>
          </a:xfrm>
          <a:solidFill>
            <a:srgbClr val="FFFFFF"/>
          </a:solidFill>
          <a:ln/>
        </p:spPr>
      </p:sp>
      <p:sp>
        <p:nvSpPr>
          <p:cNvPr id="10244" name="Rectangle 2">
            <a:extLst>
              <a:ext uri="{FF2B5EF4-FFF2-40B4-BE49-F238E27FC236}">
                <a16:creationId xmlns:a16="http://schemas.microsoft.com/office/drawing/2014/main" id="{9AA80356-B710-214C-9BB5-D1D362953674}"/>
              </a:ext>
            </a:extLst>
          </p:cNvPr>
          <p:cNvSpPr txBox="1">
            <a:spLocks noGrp="1" noChangeArrowheads="1"/>
          </p:cNvSpPr>
          <p:nvPr>
            <p:ph type="body" idx="1"/>
          </p:nvPr>
        </p:nvSpPr>
        <p:spPr>
          <a:xfrm>
            <a:off x="933450" y="4410075"/>
            <a:ext cx="5130800" cy="417671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dirty="0">
              <a:latin typeface="Arial" panose="020B0604020202020204" pitchFamily="34" charset="0"/>
            </a:endParaRPr>
          </a:p>
        </p:txBody>
      </p:sp>
    </p:spTree>
    <p:extLst>
      <p:ext uri="{BB962C8B-B14F-4D97-AF65-F5344CB8AC3E}">
        <p14:creationId xmlns:p14="http://schemas.microsoft.com/office/powerpoint/2010/main" val="35152465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290" name="Rectangle 7">
            <a:extLst>
              <a:ext uri="{FF2B5EF4-FFF2-40B4-BE49-F238E27FC236}">
                <a16:creationId xmlns:a16="http://schemas.microsoft.com/office/drawing/2014/main" id="{93A21028-C5DE-4946-AD4B-EFE0C0D31A45}"/>
              </a:ext>
            </a:extLst>
          </p:cNvPr>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61030B50-6C9B-964A-AB2C-B090BE77F48B}" type="slidenum">
              <a:rPr lang="en-US" altLang="en-US"/>
              <a:pPr/>
              <a:t>91</a:t>
            </a:fld>
            <a:endParaRPr lang="en-US" altLang="en-US" dirty="0"/>
          </a:p>
        </p:txBody>
      </p:sp>
      <p:sp>
        <p:nvSpPr>
          <p:cNvPr id="12291" name="Rectangle 1">
            <a:extLst>
              <a:ext uri="{FF2B5EF4-FFF2-40B4-BE49-F238E27FC236}">
                <a16:creationId xmlns:a16="http://schemas.microsoft.com/office/drawing/2014/main" id="{5AB70D5D-3DDA-8744-AECD-B05FC01B859D}"/>
              </a:ext>
            </a:extLst>
          </p:cNvPr>
          <p:cNvSpPr txBox="1">
            <a:spLocks noGrp="1" noRot="1" noChangeAspect="1" noChangeArrowheads="1" noTextEdit="1"/>
          </p:cNvSpPr>
          <p:nvPr>
            <p:ph type="sldImg"/>
          </p:nvPr>
        </p:nvSpPr>
        <p:spPr>
          <a:xfrm>
            <a:off x="1177925" y="696913"/>
            <a:ext cx="4641850" cy="3481387"/>
          </a:xfrm>
          <a:solidFill>
            <a:srgbClr val="FFFFFF"/>
          </a:solidFill>
          <a:ln/>
        </p:spPr>
      </p:sp>
      <p:sp>
        <p:nvSpPr>
          <p:cNvPr id="12292" name="Rectangle 2">
            <a:extLst>
              <a:ext uri="{FF2B5EF4-FFF2-40B4-BE49-F238E27FC236}">
                <a16:creationId xmlns:a16="http://schemas.microsoft.com/office/drawing/2014/main" id="{67B4AD76-E8C8-494A-94BD-73AE9BEBCAA4}"/>
              </a:ext>
            </a:extLst>
          </p:cNvPr>
          <p:cNvSpPr txBox="1">
            <a:spLocks noGrp="1" noChangeArrowheads="1"/>
          </p:cNvSpPr>
          <p:nvPr>
            <p:ph type="body" idx="1"/>
          </p:nvPr>
        </p:nvSpPr>
        <p:spPr>
          <a:xfrm>
            <a:off x="933450" y="4410075"/>
            <a:ext cx="5130800" cy="417671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dirty="0">
              <a:latin typeface="Arial" panose="020B0604020202020204" pitchFamily="34" charset="0"/>
            </a:endParaRPr>
          </a:p>
        </p:txBody>
      </p:sp>
    </p:spTree>
    <p:extLst>
      <p:ext uri="{BB962C8B-B14F-4D97-AF65-F5344CB8AC3E}">
        <p14:creationId xmlns:p14="http://schemas.microsoft.com/office/powerpoint/2010/main" val="27835857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4338" name="Rectangle 7">
            <a:extLst>
              <a:ext uri="{FF2B5EF4-FFF2-40B4-BE49-F238E27FC236}">
                <a16:creationId xmlns:a16="http://schemas.microsoft.com/office/drawing/2014/main" id="{680A213B-A30B-F64F-8F50-A6CE3B3DD72F}"/>
              </a:ext>
            </a:extLst>
          </p:cNvPr>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59E8EA76-843C-CC43-B942-999959890172}" type="slidenum">
              <a:rPr lang="en-US" altLang="en-US"/>
              <a:pPr/>
              <a:t>92</a:t>
            </a:fld>
            <a:endParaRPr lang="en-US" altLang="en-US" dirty="0"/>
          </a:p>
        </p:txBody>
      </p:sp>
      <p:sp>
        <p:nvSpPr>
          <p:cNvPr id="14339" name="Rectangle 1">
            <a:extLst>
              <a:ext uri="{FF2B5EF4-FFF2-40B4-BE49-F238E27FC236}">
                <a16:creationId xmlns:a16="http://schemas.microsoft.com/office/drawing/2014/main" id="{D6B85366-E0B8-0642-9FDB-76DFA8C0A6CD}"/>
              </a:ext>
            </a:extLst>
          </p:cNvPr>
          <p:cNvSpPr txBox="1">
            <a:spLocks noGrp="1" noRot="1" noChangeAspect="1" noChangeArrowheads="1" noTextEdit="1"/>
          </p:cNvSpPr>
          <p:nvPr>
            <p:ph type="sldImg"/>
          </p:nvPr>
        </p:nvSpPr>
        <p:spPr>
          <a:xfrm>
            <a:off x="1177925" y="696913"/>
            <a:ext cx="4641850" cy="3481387"/>
          </a:xfrm>
          <a:solidFill>
            <a:srgbClr val="FFFFFF"/>
          </a:solidFill>
          <a:ln/>
        </p:spPr>
      </p:sp>
      <p:sp>
        <p:nvSpPr>
          <p:cNvPr id="14340" name="Rectangle 2">
            <a:extLst>
              <a:ext uri="{FF2B5EF4-FFF2-40B4-BE49-F238E27FC236}">
                <a16:creationId xmlns:a16="http://schemas.microsoft.com/office/drawing/2014/main" id="{9A355F23-0505-9A46-86E2-7E53EC6F206E}"/>
              </a:ext>
            </a:extLst>
          </p:cNvPr>
          <p:cNvSpPr txBox="1">
            <a:spLocks noGrp="1" noChangeArrowheads="1"/>
          </p:cNvSpPr>
          <p:nvPr>
            <p:ph type="body" idx="1"/>
          </p:nvPr>
        </p:nvSpPr>
        <p:spPr>
          <a:xfrm>
            <a:off x="933450" y="4410075"/>
            <a:ext cx="5130800" cy="417671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dirty="0">
              <a:latin typeface="Arial" panose="020B0604020202020204" pitchFamily="34" charset="0"/>
            </a:endParaRPr>
          </a:p>
        </p:txBody>
      </p:sp>
    </p:spTree>
    <p:extLst>
      <p:ext uri="{BB962C8B-B14F-4D97-AF65-F5344CB8AC3E}">
        <p14:creationId xmlns:p14="http://schemas.microsoft.com/office/powerpoint/2010/main" val="384337334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Image Placeholder 1">
            <a:extLst>
              <a:ext uri="{FF2B5EF4-FFF2-40B4-BE49-F238E27FC236}">
                <a16:creationId xmlns:a16="http://schemas.microsoft.com/office/drawing/2014/main" id="{358405CA-7091-7543-A9FC-18CF1F24C893}"/>
              </a:ext>
            </a:extLst>
          </p:cNvPr>
          <p:cNvSpPr>
            <a:spLocks noGrp="1" noRot="1" noChangeAspect="1" noTextEdit="1"/>
          </p:cNvSpPr>
          <p:nvPr>
            <p:ph type="sldImg"/>
          </p:nvPr>
        </p:nvSpPr>
        <p:spPr>
          <a:ln/>
        </p:spPr>
      </p:sp>
      <p:sp>
        <p:nvSpPr>
          <p:cNvPr id="41987" name="Notes Placeholder 2">
            <a:extLst>
              <a:ext uri="{FF2B5EF4-FFF2-40B4-BE49-F238E27FC236}">
                <a16:creationId xmlns:a16="http://schemas.microsoft.com/office/drawing/2014/main" id="{2E4CD990-C62D-4B4C-9625-AACD2B72B0BB}"/>
              </a:ext>
            </a:extLst>
          </p:cNvPr>
          <p:cNvSpPr>
            <a:spLocks noGrp="1"/>
          </p:cNvSpPr>
          <p:nvPr>
            <p:ph type="body" idx="1"/>
          </p:nvPr>
        </p:nvSpPr>
        <p:spPr>
          <a:noFill/>
        </p:spPr>
        <p:txBody>
          <a:bodyPr/>
          <a:lstStyle/>
          <a:p>
            <a:endParaRPr lang="en-US" altLang="en-US" dirty="0">
              <a:latin typeface="Arial" panose="020B0604020202020204" pitchFamily="34" charset="0"/>
            </a:endParaRPr>
          </a:p>
        </p:txBody>
      </p:sp>
      <p:sp>
        <p:nvSpPr>
          <p:cNvPr id="41988" name="Slide Number Placeholder 3">
            <a:extLst>
              <a:ext uri="{FF2B5EF4-FFF2-40B4-BE49-F238E27FC236}">
                <a16:creationId xmlns:a16="http://schemas.microsoft.com/office/drawing/2014/main" id="{D44CD9DD-0516-334F-ABA8-7DF15DA8961E}"/>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FAD1B93F-1CAC-7B45-B894-B7EB6F868731}" type="slidenum">
              <a:rPr lang="tr-TR" altLang="en-US"/>
              <a:pPr/>
              <a:t>119</a:t>
            </a:fld>
            <a:endParaRPr lang="tr-TR" altLang="en-US"/>
          </a:p>
        </p:txBody>
      </p:sp>
    </p:spTree>
    <p:extLst>
      <p:ext uri="{BB962C8B-B14F-4D97-AF65-F5344CB8AC3E}">
        <p14:creationId xmlns:p14="http://schemas.microsoft.com/office/powerpoint/2010/main" val="18658605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Image Placeholder 1">
            <a:extLst>
              <a:ext uri="{FF2B5EF4-FFF2-40B4-BE49-F238E27FC236}">
                <a16:creationId xmlns:a16="http://schemas.microsoft.com/office/drawing/2014/main" id="{2A643594-8C52-4FB8-B022-202656AFD556}"/>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387" name="Notes Placeholder 2">
            <a:extLst>
              <a:ext uri="{FF2B5EF4-FFF2-40B4-BE49-F238E27FC236}">
                <a16:creationId xmlns:a16="http://schemas.microsoft.com/office/drawing/2014/main" id="{63DE6BE4-801A-35E6-1545-44CA922679C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6388" name="Slide Number Placeholder 3">
            <a:extLst>
              <a:ext uri="{FF2B5EF4-FFF2-40B4-BE49-F238E27FC236}">
                <a16:creationId xmlns:a16="http://schemas.microsoft.com/office/drawing/2014/main" id="{B150A772-FBBC-D7C0-E7FE-2F586125FD63}"/>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1D164931-147D-45C4-9011-66F92743E6AF}" type="slidenum">
              <a:rPr lang="en-US" altLang="en-US">
                <a:latin typeface="Arial" panose="020B0604020202020204" pitchFamily="34" charset="0"/>
              </a:rPr>
              <a:pPr>
                <a:spcBef>
                  <a:spcPct val="0"/>
                </a:spcBef>
              </a:pPr>
              <a:t>123</a:t>
            </a:fld>
            <a:endParaRPr lang="en-US" altLang="en-US">
              <a:latin typeface="Arial" panose="020B0604020202020204"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8236E86-CE92-41B8-91CE-47E676E36EDC}" type="slidenum">
              <a:rPr lang="en-US" smtClean="0"/>
              <a:pPr/>
              <a:t>2</a:t>
            </a:fld>
            <a:endParaRPr lang="en-US" dirty="0"/>
          </a:p>
        </p:txBody>
      </p:sp>
    </p:spTree>
    <p:extLst>
      <p:ext uri="{BB962C8B-B14F-4D97-AF65-F5344CB8AC3E}">
        <p14:creationId xmlns:p14="http://schemas.microsoft.com/office/powerpoint/2010/main" val="383086409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a:extLst>
              <a:ext uri="{FF2B5EF4-FFF2-40B4-BE49-F238E27FC236}">
                <a16:creationId xmlns:a16="http://schemas.microsoft.com/office/drawing/2014/main" id="{4B0E40DD-EAAB-BD9B-3022-42EAA641FA6D}"/>
              </a:ext>
            </a:extLst>
          </p:cNvPr>
          <p:cNvSpPr>
            <a:spLocks noGrp="1" noRot="1" noChangeAspect="1" noChangeArrowheads="1" noTextEdit="1"/>
          </p:cNvSpPr>
          <p:nvPr>
            <p:ph type="sldImg"/>
          </p:nvPr>
        </p:nvSpPr>
        <p:spPr>
          <a:ln/>
        </p:spPr>
      </p:sp>
      <p:sp>
        <p:nvSpPr>
          <p:cNvPr id="31747" name="Notes Placeholder 2">
            <a:extLst>
              <a:ext uri="{FF2B5EF4-FFF2-40B4-BE49-F238E27FC236}">
                <a16:creationId xmlns:a16="http://schemas.microsoft.com/office/drawing/2014/main" id="{C7E4DDE3-AAE4-1929-E2C6-2B9D4FDB22C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ndParaRPr>
          </a:p>
        </p:txBody>
      </p:sp>
      <p:sp>
        <p:nvSpPr>
          <p:cNvPr id="31748" name="Slide Number Placeholder 3">
            <a:extLst>
              <a:ext uri="{FF2B5EF4-FFF2-40B4-BE49-F238E27FC236}">
                <a16:creationId xmlns:a16="http://schemas.microsoft.com/office/drawing/2014/main" id="{81985B15-5B27-17BE-4E24-317282EE6B1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457200">
              <a:defRPr>
                <a:solidFill>
                  <a:schemeClr val="tx1"/>
                </a:solidFill>
                <a:latin typeface="Tahoma" panose="020B0604030504040204" pitchFamily="34" charset="0"/>
              </a:defRPr>
            </a:lvl1pPr>
            <a:lvl2pPr marL="742950" indent="-285750" defTabSz="457200">
              <a:defRPr>
                <a:solidFill>
                  <a:schemeClr val="tx1"/>
                </a:solidFill>
                <a:latin typeface="Tahoma" panose="020B0604030504040204" pitchFamily="34" charset="0"/>
              </a:defRPr>
            </a:lvl2pPr>
            <a:lvl3pPr marL="1143000" indent="-228600" defTabSz="457200">
              <a:defRPr>
                <a:solidFill>
                  <a:schemeClr val="tx1"/>
                </a:solidFill>
                <a:latin typeface="Tahoma" panose="020B0604030504040204" pitchFamily="34" charset="0"/>
              </a:defRPr>
            </a:lvl3pPr>
            <a:lvl4pPr marL="1600200" indent="-228600" defTabSz="457200">
              <a:defRPr>
                <a:solidFill>
                  <a:schemeClr val="tx1"/>
                </a:solidFill>
                <a:latin typeface="Tahoma" panose="020B0604030504040204" pitchFamily="34" charset="0"/>
              </a:defRPr>
            </a:lvl4pPr>
            <a:lvl5pPr marL="2057400" indent="-228600" defTabSz="457200">
              <a:defRPr>
                <a:solidFill>
                  <a:schemeClr val="tx1"/>
                </a:solidFill>
                <a:latin typeface="Tahoma" panose="020B0604030504040204" pitchFamily="34" charset="0"/>
              </a:defRPr>
            </a:lvl5pPr>
            <a:lvl6pPr marL="2514600" indent="-228600" defTabSz="457200" eaLnBrk="0" fontAlgn="base" hangingPunct="0">
              <a:spcBef>
                <a:spcPct val="0"/>
              </a:spcBef>
              <a:spcAft>
                <a:spcPct val="0"/>
              </a:spcAft>
              <a:defRPr>
                <a:solidFill>
                  <a:schemeClr val="tx1"/>
                </a:solidFill>
                <a:latin typeface="Tahoma" panose="020B0604030504040204" pitchFamily="34" charset="0"/>
              </a:defRPr>
            </a:lvl6pPr>
            <a:lvl7pPr marL="2971800" indent="-228600" defTabSz="457200" eaLnBrk="0" fontAlgn="base" hangingPunct="0">
              <a:spcBef>
                <a:spcPct val="0"/>
              </a:spcBef>
              <a:spcAft>
                <a:spcPct val="0"/>
              </a:spcAft>
              <a:defRPr>
                <a:solidFill>
                  <a:schemeClr val="tx1"/>
                </a:solidFill>
                <a:latin typeface="Tahoma" panose="020B0604030504040204" pitchFamily="34" charset="0"/>
              </a:defRPr>
            </a:lvl7pPr>
            <a:lvl8pPr marL="3429000" indent="-228600" defTabSz="457200" eaLnBrk="0" fontAlgn="base" hangingPunct="0">
              <a:spcBef>
                <a:spcPct val="0"/>
              </a:spcBef>
              <a:spcAft>
                <a:spcPct val="0"/>
              </a:spcAft>
              <a:defRPr>
                <a:solidFill>
                  <a:schemeClr val="tx1"/>
                </a:solidFill>
                <a:latin typeface="Tahoma" panose="020B0604030504040204" pitchFamily="34" charset="0"/>
              </a:defRPr>
            </a:lvl8pPr>
            <a:lvl9pPr marL="3886200" indent="-228600" defTabSz="457200" eaLnBrk="0" fontAlgn="base" hangingPunct="0">
              <a:spcBef>
                <a:spcPct val="0"/>
              </a:spcBef>
              <a:spcAft>
                <a:spcPct val="0"/>
              </a:spcAft>
              <a:defRPr>
                <a:solidFill>
                  <a:schemeClr val="tx1"/>
                </a:solidFill>
                <a:latin typeface="Tahoma" panose="020B0604030504040204" pitchFamily="34" charset="0"/>
              </a:defRPr>
            </a:lvl9pPr>
          </a:lstStyle>
          <a:p>
            <a:fld id="{4954AB7A-1365-49BC-8999-BB6F60067781}" type="slidenum">
              <a:rPr lang="en-US" altLang="en-US">
                <a:solidFill>
                  <a:srgbClr val="000000"/>
                </a:solidFill>
                <a:latin typeface="Calibri" panose="020F0502020204030204" pitchFamily="34" charset="0"/>
              </a:rPr>
              <a:pPr/>
              <a:t>158</a:t>
            </a:fld>
            <a:endParaRPr lang="en-US" altLang="en-US">
              <a:solidFill>
                <a:srgbClr val="000000"/>
              </a:solidFill>
              <a:latin typeface="Calibri" panose="020F0502020204030204" pitchFamily="34"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Image Placeholder 1">
            <a:extLst>
              <a:ext uri="{FF2B5EF4-FFF2-40B4-BE49-F238E27FC236}">
                <a16:creationId xmlns:a16="http://schemas.microsoft.com/office/drawing/2014/main" id="{0BCDEE4C-833A-EDBA-080E-A9D760955272}"/>
              </a:ext>
            </a:extLst>
          </p:cNvPr>
          <p:cNvSpPr>
            <a:spLocks noGrp="1" noRot="1" noChangeAspect="1" noChangeArrowheads="1" noTextEdit="1"/>
          </p:cNvSpPr>
          <p:nvPr>
            <p:ph type="sldImg"/>
          </p:nvPr>
        </p:nvSpPr>
        <p:spPr>
          <a:ln/>
        </p:spPr>
      </p:sp>
      <p:sp>
        <p:nvSpPr>
          <p:cNvPr id="35843" name="Notes Placeholder 2">
            <a:extLst>
              <a:ext uri="{FF2B5EF4-FFF2-40B4-BE49-F238E27FC236}">
                <a16:creationId xmlns:a16="http://schemas.microsoft.com/office/drawing/2014/main" id="{3904B09B-8F87-106D-9507-96F0216D29DE}"/>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ndParaRPr>
          </a:p>
        </p:txBody>
      </p:sp>
      <p:sp>
        <p:nvSpPr>
          <p:cNvPr id="35844" name="Slide Number Placeholder 3">
            <a:extLst>
              <a:ext uri="{FF2B5EF4-FFF2-40B4-BE49-F238E27FC236}">
                <a16:creationId xmlns:a16="http://schemas.microsoft.com/office/drawing/2014/main" id="{D37046B7-D64F-FE52-1E32-61E49A6606CB}"/>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fld id="{C39D172B-A550-45E1-863F-6B48F1E157EE}" type="slidenum">
              <a:rPr lang="en-US" altLang="en-US">
                <a:latin typeface="Arial" panose="020B0604020202020204" pitchFamily="34" charset="0"/>
              </a:rPr>
              <a:pPr/>
              <a:t>161</a:t>
            </a:fld>
            <a:endParaRPr lang="en-US" altLang="en-US">
              <a:latin typeface="Arial" panose="020B0604020202020204" pitchFamily="34"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Image Placeholder 1">
            <a:extLst>
              <a:ext uri="{FF2B5EF4-FFF2-40B4-BE49-F238E27FC236}">
                <a16:creationId xmlns:a16="http://schemas.microsoft.com/office/drawing/2014/main" id="{CF4F8E00-E759-4AB1-F5B8-5F3BC7D7E6EB}"/>
              </a:ext>
            </a:extLst>
          </p:cNvPr>
          <p:cNvSpPr>
            <a:spLocks noGrp="1" noRot="1" noChangeAspect="1" noChangeArrowheads="1" noTextEdit="1"/>
          </p:cNvSpPr>
          <p:nvPr>
            <p:ph type="sldImg"/>
          </p:nvPr>
        </p:nvSpPr>
        <p:spPr>
          <a:ln/>
        </p:spPr>
      </p:sp>
      <p:sp>
        <p:nvSpPr>
          <p:cNvPr id="47107" name="Notes Placeholder 2">
            <a:extLst>
              <a:ext uri="{FF2B5EF4-FFF2-40B4-BE49-F238E27FC236}">
                <a16:creationId xmlns:a16="http://schemas.microsoft.com/office/drawing/2014/main" id="{1F04A263-C50F-F852-97EA-DD747B78911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ndParaRPr>
          </a:p>
        </p:txBody>
      </p:sp>
      <p:sp>
        <p:nvSpPr>
          <p:cNvPr id="47108" name="Slide Number Placeholder 3">
            <a:extLst>
              <a:ext uri="{FF2B5EF4-FFF2-40B4-BE49-F238E27FC236}">
                <a16:creationId xmlns:a16="http://schemas.microsoft.com/office/drawing/2014/main" id="{62AB6E2C-C30B-E01B-E9CE-BFB6BA3E9C3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fld id="{E6ED1AA4-9320-4B29-922A-2F21E8D90FD6}" type="slidenum">
              <a:rPr lang="en-US" altLang="en-US">
                <a:latin typeface="Arial" panose="020B0604020202020204" pitchFamily="34" charset="0"/>
              </a:rPr>
              <a:pPr/>
              <a:t>171</a:t>
            </a:fld>
            <a:endParaRPr lang="en-US" altLang="en-US">
              <a:latin typeface="Arial" panose="020B0604020202020204" pitchFamily="34"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Slide Image Placeholder 1">
            <a:extLst>
              <a:ext uri="{FF2B5EF4-FFF2-40B4-BE49-F238E27FC236}">
                <a16:creationId xmlns:a16="http://schemas.microsoft.com/office/drawing/2014/main" id="{DDB64BF4-0593-1661-ABDE-3C814F3FA9E9}"/>
              </a:ext>
            </a:extLst>
          </p:cNvPr>
          <p:cNvSpPr>
            <a:spLocks noGrp="1" noRot="1" noChangeAspect="1" noChangeArrowheads="1" noTextEdit="1"/>
          </p:cNvSpPr>
          <p:nvPr>
            <p:ph type="sldImg"/>
          </p:nvPr>
        </p:nvSpPr>
        <p:spPr>
          <a:ln/>
        </p:spPr>
      </p:sp>
      <p:sp>
        <p:nvSpPr>
          <p:cNvPr id="51203" name="Notes Placeholder 2">
            <a:extLst>
              <a:ext uri="{FF2B5EF4-FFF2-40B4-BE49-F238E27FC236}">
                <a16:creationId xmlns:a16="http://schemas.microsoft.com/office/drawing/2014/main" id="{14F40987-D1B3-9EEF-FE60-FB2AA0906CC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ndParaRPr>
          </a:p>
        </p:txBody>
      </p:sp>
      <p:sp>
        <p:nvSpPr>
          <p:cNvPr id="51204" name="Slide Number Placeholder 3">
            <a:extLst>
              <a:ext uri="{FF2B5EF4-FFF2-40B4-BE49-F238E27FC236}">
                <a16:creationId xmlns:a16="http://schemas.microsoft.com/office/drawing/2014/main" id="{B39C8913-8979-61CD-7CB8-EE275669B4B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fld id="{DF7B7039-E320-4F80-BBF9-27DF3D7C639F}" type="slidenum">
              <a:rPr lang="en-US" altLang="en-US">
                <a:latin typeface="Arial" panose="020B0604020202020204" pitchFamily="34" charset="0"/>
              </a:rPr>
              <a:pPr/>
              <a:t>174</a:t>
            </a:fld>
            <a:endParaRPr lang="en-US" altLang="en-US">
              <a:latin typeface="Arial" panose="020B0604020202020204" pitchFamily="34"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F60EC56-BB62-5845-A950-5A7BEBC6A074}" type="slidenum">
              <a:rPr lang="en-US" smtClean="0"/>
              <a:t>180</a:t>
            </a:fld>
            <a:endParaRPr lang="en-US"/>
          </a:p>
        </p:txBody>
      </p:sp>
    </p:spTree>
    <p:extLst>
      <p:ext uri="{BB962C8B-B14F-4D97-AF65-F5344CB8AC3E}">
        <p14:creationId xmlns:p14="http://schemas.microsoft.com/office/powerpoint/2010/main" val="8479934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a:extLst>
              <a:ext uri="{FF2B5EF4-FFF2-40B4-BE49-F238E27FC236}">
                <a16:creationId xmlns:a16="http://schemas.microsoft.com/office/drawing/2014/main" id="{A56E9088-F338-8941-BD7D-4506A65D7198}"/>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fld id="{CB1F0A16-C688-A749-98D5-5C33764C9868}" type="slidenum">
              <a:rPr lang="en-US" altLang="en-US"/>
              <a:pPr/>
              <a:t>199</a:t>
            </a:fld>
            <a:endParaRPr lang="en-US" altLang="en-US"/>
          </a:p>
        </p:txBody>
      </p:sp>
      <p:sp>
        <p:nvSpPr>
          <p:cNvPr id="25603" name="Rectangle 2">
            <a:extLst>
              <a:ext uri="{FF2B5EF4-FFF2-40B4-BE49-F238E27FC236}">
                <a16:creationId xmlns:a16="http://schemas.microsoft.com/office/drawing/2014/main" id="{CEE3779A-70F7-D74D-8CA3-31A369ACF0BF}"/>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604" name="Rectangle 3">
            <a:extLst>
              <a:ext uri="{FF2B5EF4-FFF2-40B4-BE49-F238E27FC236}">
                <a16:creationId xmlns:a16="http://schemas.microsoft.com/office/drawing/2014/main" id="{1D171B93-3C61-4F4A-8745-4BD2A1A72784}"/>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dirty="0"/>
          </a:p>
        </p:txBody>
      </p:sp>
    </p:spTree>
    <p:extLst>
      <p:ext uri="{BB962C8B-B14F-4D97-AF65-F5344CB8AC3E}">
        <p14:creationId xmlns:p14="http://schemas.microsoft.com/office/powerpoint/2010/main" val="86213121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Image Placeholder 1">
            <a:extLst>
              <a:ext uri="{FF2B5EF4-FFF2-40B4-BE49-F238E27FC236}">
                <a16:creationId xmlns:a16="http://schemas.microsoft.com/office/drawing/2014/main" id="{4814A7F8-AEEB-7C49-90D8-E26ADF02B54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107" name="Notes Placeholder 2">
            <a:extLst>
              <a:ext uri="{FF2B5EF4-FFF2-40B4-BE49-F238E27FC236}">
                <a16:creationId xmlns:a16="http://schemas.microsoft.com/office/drawing/2014/main" id="{67DEB093-E540-EB4B-96CA-6DFB95D45AE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47108" name="Slide Number Placeholder 3">
            <a:extLst>
              <a:ext uri="{FF2B5EF4-FFF2-40B4-BE49-F238E27FC236}">
                <a16:creationId xmlns:a16="http://schemas.microsoft.com/office/drawing/2014/main" id="{6E55B7D2-E964-EA4C-A0A4-A33517682FAD}"/>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fld id="{653E8340-F069-8946-983C-C1DF542D52DA}" type="slidenum">
              <a:rPr lang="en-US" altLang="en-US"/>
              <a:pPr/>
              <a:t>219</a:t>
            </a:fld>
            <a:endParaRPr lang="en-US" altLang="en-US"/>
          </a:p>
        </p:txBody>
      </p:sp>
    </p:spTree>
    <p:extLst>
      <p:ext uri="{BB962C8B-B14F-4D97-AF65-F5344CB8AC3E}">
        <p14:creationId xmlns:p14="http://schemas.microsoft.com/office/powerpoint/2010/main" val="59647244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F60EC56-BB62-5845-A950-5A7BEBC6A074}" type="slidenum">
              <a:rPr lang="en-US" smtClean="0"/>
              <a:t>223</a:t>
            </a:fld>
            <a:endParaRPr lang="en-US"/>
          </a:p>
        </p:txBody>
      </p:sp>
    </p:spTree>
    <p:extLst>
      <p:ext uri="{BB962C8B-B14F-4D97-AF65-F5344CB8AC3E}">
        <p14:creationId xmlns:p14="http://schemas.microsoft.com/office/powerpoint/2010/main" val="21824104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059288-86E3-AF40-81D9-6069CE245F7E}" type="slidenum">
              <a:rPr lang="en-US" smtClean="0"/>
              <a:t>229</a:t>
            </a:fld>
            <a:endParaRPr lang="en-US"/>
          </a:p>
        </p:txBody>
      </p:sp>
    </p:spTree>
    <p:extLst>
      <p:ext uri="{BB962C8B-B14F-4D97-AF65-F5344CB8AC3E}">
        <p14:creationId xmlns:p14="http://schemas.microsoft.com/office/powerpoint/2010/main" val="256329294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2059288-86E3-AF40-81D9-6069CE245F7E}" type="slidenum">
              <a:rPr lang="en-US" smtClean="0"/>
              <a:t>246</a:t>
            </a:fld>
            <a:endParaRPr lang="en-US"/>
          </a:p>
        </p:txBody>
      </p:sp>
    </p:spTree>
    <p:extLst>
      <p:ext uri="{BB962C8B-B14F-4D97-AF65-F5344CB8AC3E}">
        <p14:creationId xmlns:p14="http://schemas.microsoft.com/office/powerpoint/2010/main" val="9367300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315E600-A507-9443-BEA5-61B1D9ED7CC9}" type="slidenum">
              <a:rPr lang="en-US" smtClean="0"/>
              <a:t>5</a:t>
            </a:fld>
            <a:endParaRPr lang="en-US" dirty="0"/>
          </a:p>
        </p:txBody>
      </p:sp>
    </p:spTree>
    <p:extLst>
      <p:ext uri="{BB962C8B-B14F-4D97-AF65-F5344CB8AC3E}">
        <p14:creationId xmlns:p14="http://schemas.microsoft.com/office/powerpoint/2010/main" val="326947371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Image Placeholder 1">
            <a:extLst>
              <a:ext uri="{FF2B5EF4-FFF2-40B4-BE49-F238E27FC236}">
                <a16:creationId xmlns:a16="http://schemas.microsoft.com/office/drawing/2014/main" id="{8E3D2CED-72CD-5A4E-AA7A-61A43A318B6F}"/>
              </a:ext>
            </a:extLst>
          </p:cNvPr>
          <p:cNvSpPr>
            <a:spLocks noGrp="1" noRot="1" noChangeAspect="1" noTextEdit="1"/>
          </p:cNvSpPr>
          <p:nvPr>
            <p:ph type="sldImg"/>
          </p:nvPr>
        </p:nvSpPr>
        <p:spPr>
          <a:ln/>
        </p:spPr>
      </p:sp>
      <p:sp>
        <p:nvSpPr>
          <p:cNvPr id="26627" name="Notes Placeholder 2">
            <a:extLst>
              <a:ext uri="{FF2B5EF4-FFF2-40B4-BE49-F238E27FC236}">
                <a16:creationId xmlns:a16="http://schemas.microsoft.com/office/drawing/2014/main" id="{1CD11008-B28B-6349-AA4D-E0BEEEF16B9E}"/>
              </a:ext>
            </a:extLst>
          </p:cNvPr>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48536551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059288-86E3-AF40-81D9-6069CE245F7E}" type="slidenum">
              <a:rPr lang="en-US" smtClean="0"/>
              <a:t>261</a:t>
            </a:fld>
            <a:endParaRPr lang="en-US"/>
          </a:p>
        </p:txBody>
      </p:sp>
    </p:spTree>
    <p:extLst>
      <p:ext uri="{BB962C8B-B14F-4D97-AF65-F5344CB8AC3E}">
        <p14:creationId xmlns:p14="http://schemas.microsoft.com/office/powerpoint/2010/main" val="27675934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Image Placeholder 1">
            <a:extLst>
              <a:ext uri="{FF2B5EF4-FFF2-40B4-BE49-F238E27FC236}">
                <a16:creationId xmlns:a16="http://schemas.microsoft.com/office/drawing/2014/main" id="{E0BA44D5-C332-EA4C-A7DB-679A354289D8}"/>
              </a:ext>
            </a:extLst>
          </p:cNvPr>
          <p:cNvSpPr>
            <a:spLocks noGrp="1" noRot="1" noChangeAspect="1" noTextEdit="1"/>
          </p:cNvSpPr>
          <p:nvPr>
            <p:ph type="sldImg"/>
          </p:nvPr>
        </p:nvSpPr>
        <p:spPr>
          <a:ln/>
        </p:spPr>
      </p:sp>
      <p:sp>
        <p:nvSpPr>
          <p:cNvPr id="35843" name="Notes Placeholder 2">
            <a:extLst>
              <a:ext uri="{FF2B5EF4-FFF2-40B4-BE49-F238E27FC236}">
                <a16:creationId xmlns:a16="http://schemas.microsoft.com/office/drawing/2014/main" id="{BB8DAA9B-222E-8144-8966-112A4E49115E}"/>
              </a:ext>
            </a:extLst>
          </p:cNvPr>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6504924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315E600-A507-9443-BEA5-61B1D9ED7CC9}" type="slidenum">
              <a:rPr lang="en-US" smtClean="0"/>
              <a:t>22</a:t>
            </a:fld>
            <a:endParaRPr lang="en-US" dirty="0"/>
          </a:p>
        </p:txBody>
      </p:sp>
    </p:spTree>
    <p:extLst>
      <p:ext uri="{BB962C8B-B14F-4D97-AF65-F5344CB8AC3E}">
        <p14:creationId xmlns:p14="http://schemas.microsoft.com/office/powerpoint/2010/main" val="18835869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315E600-A507-9443-BEA5-61B1D9ED7CC9}" type="slidenum">
              <a:rPr lang="en-US" smtClean="0"/>
              <a:t>23</a:t>
            </a:fld>
            <a:endParaRPr lang="en-US" dirty="0"/>
          </a:p>
        </p:txBody>
      </p:sp>
    </p:spTree>
    <p:extLst>
      <p:ext uri="{BB962C8B-B14F-4D97-AF65-F5344CB8AC3E}">
        <p14:creationId xmlns:p14="http://schemas.microsoft.com/office/powerpoint/2010/main" val="36557024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315E600-A507-9443-BEA5-61B1D9ED7CC9}" type="slidenum">
              <a:rPr lang="en-US" smtClean="0"/>
              <a:t>26</a:t>
            </a:fld>
            <a:endParaRPr lang="en-US" dirty="0"/>
          </a:p>
        </p:txBody>
      </p:sp>
    </p:spTree>
    <p:extLst>
      <p:ext uri="{BB962C8B-B14F-4D97-AF65-F5344CB8AC3E}">
        <p14:creationId xmlns:p14="http://schemas.microsoft.com/office/powerpoint/2010/main" val="17842307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Rot="1" noChangeAspect="1" noChangeArrowheads="1" noTextEdit="1"/>
          </p:cNvSpPr>
          <p:nvPr>
            <p:ph type="sldImg"/>
          </p:nvPr>
        </p:nvSpPr>
        <p:spPr>
          <a:xfrm>
            <a:off x="2903538" y="522288"/>
            <a:ext cx="3475037" cy="2605087"/>
          </a:xfrm>
        </p:spPr>
      </p:sp>
      <p:sp>
        <p:nvSpPr>
          <p:cNvPr id="37891" name="Rectangle 3"/>
          <p:cNvSpPr>
            <a:spLocks noGrp="1" noChangeArrowheads="1"/>
          </p:cNvSpPr>
          <p:nvPr>
            <p:ph type="body" idx="1"/>
          </p:nvPr>
        </p:nvSpPr>
        <p:spPr bwMode="auto">
          <a:xfrm>
            <a:off x="927419" y="3300407"/>
            <a:ext cx="7417757" cy="3124217"/>
          </a:xfrm>
          <a:prstGeom prst="rect">
            <a:avLst/>
          </a:prstGeom>
          <a:solidFill>
            <a:srgbClr val="FFFFFF"/>
          </a:solidFill>
          <a:ln>
            <a:solidFill>
              <a:srgbClr val="000000"/>
            </a:solidFill>
            <a:miter lim="800000"/>
            <a:headEnd/>
            <a:tailEnd/>
          </a:ln>
        </p:spPr>
        <p:txBody>
          <a:bodyPr lIns="91215" tIns="45607" rIns="91215" bIns="45607"/>
          <a:lstStyle/>
          <a:p>
            <a:endParaRPr lang="en-US" altLang="en-US" dirty="0"/>
          </a:p>
        </p:txBody>
      </p:sp>
    </p:spTree>
    <p:extLst>
      <p:ext uri="{BB962C8B-B14F-4D97-AF65-F5344CB8AC3E}">
        <p14:creationId xmlns:p14="http://schemas.microsoft.com/office/powerpoint/2010/main" val="16199406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F60EC56-BB62-5845-A950-5A7BEBC6A074}" type="slidenum">
              <a:rPr lang="en-US" smtClean="0"/>
              <a:t>47</a:t>
            </a:fld>
            <a:endParaRPr lang="en-US"/>
          </a:p>
        </p:txBody>
      </p:sp>
    </p:spTree>
    <p:extLst>
      <p:ext uri="{BB962C8B-B14F-4D97-AF65-F5344CB8AC3E}">
        <p14:creationId xmlns:p14="http://schemas.microsoft.com/office/powerpoint/2010/main" val="8587785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61314AD-D1F1-554C-A527-E6492FDBEC3F}" type="slidenum">
              <a:rPr lang="en-US" smtClean="0"/>
              <a:t>53</a:t>
            </a:fld>
            <a:endParaRPr lang="en-US"/>
          </a:p>
        </p:txBody>
      </p:sp>
    </p:spTree>
    <p:extLst>
      <p:ext uri="{BB962C8B-B14F-4D97-AF65-F5344CB8AC3E}">
        <p14:creationId xmlns:p14="http://schemas.microsoft.com/office/powerpoint/2010/main" val="16241481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2824131" y="1811069"/>
            <a:ext cx="5688497" cy="1470025"/>
          </a:xfrm>
        </p:spPr>
        <p:txBody>
          <a:bodyPr/>
          <a:lstStyle>
            <a:lvl1pPr algn="l">
              <a:defRPr>
                <a:solidFill>
                  <a:srgbClr val="0B3D29"/>
                </a:solidFill>
              </a:defRPr>
            </a:lvl1pPr>
          </a:lstStyle>
          <a:p>
            <a:r>
              <a:rPr lang="en-US" dirty="0"/>
              <a:t>Click to edit Master title style</a:t>
            </a:r>
          </a:p>
        </p:txBody>
      </p:sp>
      <p:sp>
        <p:nvSpPr>
          <p:cNvPr id="3" name="Subtitle 2"/>
          <p:cNvSpPr>
            <a:spLocks noGrp="1"/>
          </p:cNvSpPr>
          <p:nvPr>
            <p:ph type="subTitle" idx="1" hasCustomPrompt="1"/>
          </p:nvPr>
        </p:nvSpPr>
        <p:spPr>
          <a:xfrm>
            <a:off x="2824131" y="3566844"/>
            <a:ext cx="5688497" cy="365051"/>
          </a:xfrm>
        </p:spPr>
        <p:txBody>
          <a:bodyPr>
            <a:normAutofit/>
          </a:bodyPr>
          <a:lstStyle>
            <a:lvl1pPr marL="0" indent="0" algn="l">
              <a:buNone/>
              <a:defRPr sz="16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reserve="1">
  <p:cSld name="Title Slide (2)">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3948323" y="1811069"/>
            <a:ext cx="4882520" cy="1470025"/>
          </a:xfrm>
        </p:spPr>
        <p:txBody>
          <a:bodyPr/>
          <a:lstStyle>
            <a:lvl1pPr algn="l">
              <a:defRPr>
                <a:solidFill>
                  <a:schemeClr val="tx1"/>
                </a:solidFill>
              </a:defRPr>
            </a:lvl1pPr>
          </a:lstStyle>
          <a:p>
            <a:r>
              <a:rPr lang="en-US" dirty="0"/>
              <a:t>Click to edit Master title style</a:t>
            </a:r>
          </a:p>
        </p:txBody>
      </p:sp>
      <p:sp>
        <p:nvSpPr>
          <p:cNvPr id="3" name="Subtitle 2"/>
          <p:cNvSpPr>
            <a:spLocks noGrp="1"/>
          </p:cNvSpPr>
          <p:nvPr>
            <p:ph type="subTitle" idx="1" hasCustomPrompt="1"/>
          </p:nvPr>
        </p:nvSpPr>
        <p:spPr>
          <a:xfrm>
            <a:off x="3948323" y="3566844"/>
            <a:ext cx="4882520" cy="365051"/>
          </a:xfrm>
        </p:spPr>
        <p:txBody>
          <a:bodyPr>
            <a:normAutofit/>
          </a:bodyPr>
          <a:lstStyle>
            <a:lvl1pPr marL="0" indent="0" algn="l">
              <a:buNone/>
              <a:defRPr sz="1600">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secHead" preserve="1">
  <p:cSld name="Section Header (light)">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22313" y="2536018"/>
            <a:ext cx="7772400" cy="1362075"/>
          </a:xfrm>
        </p:spPr>
        <p:txBody>
          <a:bodyPr anchor="t"/>
          <a:lstStyle>
            <a:lvl1pPr algn="ctr">
              <a:defRPr sz="4000" b="1" cap="none">
                <a:solidFill>
                  <a:schemeClr val="tx1"/>
                </a:solidFill>
              </a:defRPr>
            </a:lvl1pPr>
          </a:lstStyle>
          <a:p>
            <a:r>
              <a:rPr lang="en-US" dirty="0"/>
              <a:t>Click To Edit Master Title Style</a:t>
            </a:r>
          </a:p>
        </p:txBody>
      </p:sp>
      <p:sp>
        <p:nvSpPr>
          <p:cNvPr id="3" name="Text Placeholder 2"/>
          <p:cNvSpPr>
            <a:spLocks noGrp="1"/>
          </p:cNvSpPr>
          <p:nvPr>
            <p:ph type="body" idx="1" hasCustomPrompt="1"/>
          </p:nvPr>
        </p:nvSpPr>
        <p:spPr>
          <a:xfrm>
            <a:off x="722313" y="1035831"/>
            <a:ext cx="7772400" cy="1500187"/>
          </a:xfrm>
        </p:spPr>
        <p:txBody>
          <a:bodyPr anchor="b"/>
          <a:lstStyle>
            <a:lvl1pPr marL="0" indent="0" algn="ctr">
              <a:buNone/>
              <a:defRPr sz="2000">
                <a:solidFill>
                  <a:srgbClr val="B6A77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and Content (light)">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3" name="Content Placeholder 2"/>
          <p:cNvSpPr>
            <a:spLocks noGrp="1"/>
          </p:cNvSpPr>
          <p:nvPr>
            <p:ph idx="1"/>
          </p:nvPr>
        </p:nvSpPr>
        <p:spPr/>
        <p:txBody>
          <a:bodyPr/>
          <a:lstStyle>
            <a:lvl1pPr>
              <a:buClr>
                <a:schemeClr val="accent2"/>
              </a:buClr>
              <a:defRPr>
                <a:solidFill>
                  <a:srgbClr val="0B3D29"/>
                </a:solidFill>
              </a:defRPr>
            </a:lvl1pPr>
            <a:lvl2pPr>
              <a:buClr>
                <a:schemeClr val="accent2"/>
              </a:buClr>
              <a:defRPr>
                <a:solidFill>
                  <a:srgbClr val="0B3D29"/>
                </a:solidFill>
              </a:defRPr>
            </a:lvl2pPr>
            <a:lvl3pPr>
              <a:buClr>
                <a:schemeClr val="accent2"/>
              </a:buClr>
              <a:defRPr>
                <a:solidFill>
                  <a:srgbClr val="0B3D29"/>
                </a:solidFill>
              </a:defRPr>
            </a:lvl3pPr>
            <a:lvl4pPr>
              <a:buClr>
                <a:schemeClr val="accent2"/>
              </a:buClr>
              <a:defRPr>
                <a:solidFill>
                  <a:srgbClr val="0B3D29"/>
                </a:solidFill>
              </a:defRPr>
            </a:lvl4pPr>
            <a:lvl5pPr>
              <a:buClr>
                <a:schemeClr val="accent2"/>
              </a:buClr>
              <a:defRPr>
                <a:solidFill>
                  <a:srgbClr val="0B3D29"/>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Two Content (light)">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FFFFFF"/>
                </a:solidFill>
              </a:defRPr>
            </a:lvl1pPr>
          </a:lstStyle>
          <a:p>
            <a:r>
              <a:rPr lang="en-US" dirty="0"/>
              <a:t>Click to edit Master title style</a:t>
            </a:r>
          </a:p>
        </p:txBody>
      </p:sp>
      <p:sp>
        <p:nvSpPr>
          <p:cNvPr id="3" name="Content Placeholder 2"/>
          <p:cNvSpPr>
            <a:spLocks noGrp="1"/>
          </p:cNvSpPr>
          <p:nvPr>
            <p:ph sz="half" idx="1"/>
          </p:nvPr>
        </p:nvSpPr>
        <p:spPr>
          <a:xfrm>
            <a:off x="457200" y="2039257"/>
            <a:ext cx="4038600" cy="4086906"/>
          </a:xfrm>
        </p:spPr>
        <p:txBody>
          <a:bodyPr/>
          <a:lstStyle>
            <a:lvl1pPr>
              <a:defRPr sz="2800">
                <a:solidFill>
                  <a:srgbClr val="0B3D29"/>
                </a:solidFill>
              </a:defRPr>
            </a:lvl1pPr>
            <a:lvl2pPr>
              <a:defRPr sz="2400">
                <a:solidFill>
                  <a:srgbClr val="0B3D29"/>
                </a:solidFill>
              </a:defRPr>
            </a:lvl2pPr>
            <a:lvl3pPr>
              <a:defRPr sz="2000">
                <a:solidFill>
                  <a:srgbClr val="0B3D29"/>
                </a:solidFill>
              </a:defRPr>
            </a:lvl3pPr>
            <a:lvl4pPr>
              <a:defRPr sz="1800">
                <a:solidFill>
                  <a:srgbClr val="0B3D29"/>
                </a:solidFill>
              </a:defRPr>
            </a:lvl4pPr>
            <a:lvl5pPr>
              <a:defRPr sz="1800">
                <a:solidFill>
                  <a:srgbClr val="0B3D29"/>
                </a:solidFill>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2039257"/>
            <a:ext cx="4038600" cy="4086906"/>
          </a:xfrm>
        </p:spPr>
        <p:txBody>
          <a:bodyPr/>
          <a:lstStyle>
            <a:lvl1pPr>
              <a:defRPr sz="2800">
                <a:solidFill>
                  <a:srgbClr val="0B3D29"/>
                </a:solidFill>
              </a:defRPr>
            </a:lvl1pPr>
            <a:lvl2pPr>
              <a:defRPr sz="2400">
                <a:solidFill>
                  <a:srgbClr val="0B3D29"/>
                </a:solidFill>
              </a:defRPr>
            </a:lvl2pPr>
            <a:lvl3pPr>
              <a:defRPr sz="2000">
                <a:solidFill>
                  <a:srgbClr val="0B3D29"/>
                </a:solidFill>
              </a:defRPr>
            </a:lvl3pPr>
            <a:lvl4pPr>
              <a:defRPr sz="1800">
                <a:solidFill>
                  <a:srgbClr val="0B3D29"/>
                </a:solidFill>
              </a:defRPr>
            </a:lvl4pPr>
            <a:lvl5pPr>
              <a:defRPr sz="1800">
                <a:solidFill>
                  <a:srgbClr val="0B3D29"/>
                </a:solidFill>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act Information (light)">
    <p:bg>
      <p:bgPr>
        <a:blipFill rotWithShape="1">
          <a:blip r:embed="rId2"/>
          <a:stretch>
            <a:fillRect/>
          </a:stretch>
        </a:blipFill>
        <a:effectLst/>
      </p:bgPr>
    </p:bg>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4119176" y="666593"/>
            <a:ext cx="4567624" cy="4392488"/>
          </a:xfrm>
        </p:spPr>
        <p:txBody>
          <a:bodyPr/>
          <a:lstStyle>
            <a:lvl1pPr marL="0" indent="0">
              <a:spcBef>
                <a:spcPts val="1776"/>
              </a:spcBef>
              <a:buFontTx/>
              <a:buNone/>
              <a:defRPr sz="2400" b="1">
                <a:solidFill>
                  <a:srgbClr val="0B3D29"/>
                </a:solidFill>
              </a:defRPr>
            </a:lvl1pPr>
            <a:lvl2pPr marL="0" indent="0">
              <a:buFontTx/>
              <a:buNone/>
              <a:defRPr sz="2000">
                <a:solidFill>
                  <a:schemeClr val="accent1"/>
                </a:solidFill>
              </a:defRPr>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twoTxTwoObj" preserve="1">
  <p:cSld name="Comparison (light)">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FFFFFF"/>
                </a:solidFill>
              </a:defRPr>
            </a:lvl1pPr>
          </a:lstStyle>
          <a:p>
            <a:r>
              <a:rPr lang="en-US" dirty="0"/>
              <a:t>Click to edit Master title style</a:t>
            </a:r>
          </a:p>
        </p:txBody>
      </p:sp>
      <p:sp>
        <p:nvSpPr>
          <p:cNvPr id="3" name="Text Placeholder 2"/>
          <p:cNvSpPr>
            <a:spLocks noGrp="1"/>
          </p:cNvSpPr>
          <p:nvPr>
            <p:ph type="body" idx="1"/>
          </p:nvPr>
        </p:nvSpPr>
        <p:spPr>
          <a:xfrm>
            <a:off x="457200" y="1970542"/>
            <a:ext cx="4040188" cy="639762"/>
          </a:xfrm>
        </p:spPr>
        <p:txBody>
          <a:bodyPr anchor="b"/>
          <a:lstStyle>
            <a:lvl1pPr marL="0" indent="0">
              <a:buNone/>
              <a:defRPr sz="2400" b="1">
                <a:solidFill>
                  <a:srgbClr val="0B3D29"/>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610304"/>
            <a:ext cx="4040188" cy="3318782"/>
          </a:xfrm>
        </p:spPr>
        <p:txBody>
          <a:bodyPr/>
          <a:lstStyle>
            <a:lvl1pPr>
              <a:defRPr sz="2400">
                <a:solidFill>
                  <a:srgbClr val="0B3D29"/>
                </a:solidFill>
              </a:defRPr>
            </a:lvl1pPr>
            <a:lvl2pPr>
              <a:defRPr sz="2000">
                <a:solidFill>
                  <a:srgbClr val="0B3D29"/>
                </a:solidFill>
              </a:defRPr>
            </a:lvl2pPr>
            <a:lvl3pPr>
              <a:defRPr sz="1800">
                <a:solidFill>
                  <a:srgbClr val="0B3D29"/>
                </a:solidFill>
              </a:defRPr>
            </a:lvl3pPr>
            <a:lvl4pPr>
              <a:defRPr sz="1600">
                <a:solidFill>
                  <a:srgbClr val="0B3D29"/>
                </a:solidFill>
              </a:defRPr>
            </a:lvl4pPr>
            <a:lvl5pPr>
              <a:defRPr sz="1600">
                <a:solidFill>
                  <a:srgbClr val="0B3D29"/>
                </a:solidFil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5" y="1970542"/>
            <a:ext cx="4041775" cy="639762"/>
          </a:xfrm>
        </p:spPr>
        <p:txBody>
          <a:bodyPr anchor="b"/>
          <a:lstStyle>
            <a:lvl1pPr marL="0" indent="0">
              <a:buNone/>
              <a:defRPr sz="2400" b="1">
                <a:solidFill>
                  <a:srgbClr val="0B3D29"/>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645025" y="2610304"/>
            <a:ext cx="4041775" cy="3318782"/>
          </a:xfrm>
        </p:spPr>
        <p:txBody>
          <a:bodyPr/>
          <a:lstStyle>
            <a:lvl1pPr>
              <a:defRPr sz="2400">
                <a:solidFill>
                  <a:srgbClr val="0B3D29"/>
                </a:solidFill>
              </a:defRPr>
            </a:lvl1pPr>
            <a:lvl2pPr>
              <a:defRPr sz="2000">
                <a:solidFill>
                  <a:srgbClr val="0B3D29"/>
                </a:solidFill>
              </a:defRPr>
            </a:lvl2pPr>
            <a:lvl3pPr>
              <a:defRPr sz="1800">
                <a:solidFill>
                  <a:srgbClr val="0B3D29"/>
                </a:solidFill>
              </a:defRPr>
            </a:lvl3pPr>
            <a:lvl4pPr>
              <a:defRPr sz="1600">
                <a:solidFill>
                  <a:srgbClr val="0B3D29"/>
                </a:solidFill>
              </a:defRPr>
            </a:lvl4pPr>
            <a:lvl5pPr>
              <a:defRPr sz="1600">
                <a:solidFill>
                  <a:srgbClr val="0B3D29"/>
                </a:solidFil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light)">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FFFFFF"/>
                </a:solidFill>
              </a:defRPr>
            </a:lvl1pPr>
          </a:lstStyle>
          <a:p>
            <a:r>
              <a:rPr lang="en-US" dirty="0"/>
              <a:t>Click to edit Master title style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light)">
    <p:bg>
      <p:bgPr>
        <a:blipFill rotWithShape="1">
          <a:blip r:embed="rId2"/>
          <a:stretch>
            <a:fillRect/>
          </a:stretch>
        </a:blipFill>
        <a:effectLst/>
      </p:bgPr>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Content with Caption (light)">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solidFill>
                  <a:srgbClr val="0B3D29"/>
                </a:solidFill>
              </a:defRPr>
            </a:lvl1pPr>
          </a:lstStyle>
          <a:p>
            <a:r>
              <a:rPr lang="en-US" dirty="0"/>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solidFill>
                  <a:schemeClr val="tx1"/>
                </a:solidFill>
              </a:defRPr>
            </a:lvl1pPr>
            <a:lvl2pPr>
              <a:defRPr sz="2800">
                <a:solidFill>
                  <a:schemeClr val="tx1"/>
                </a:solidFill>
              </a:defRPr>
            </a:lvl2pPr>
            <a:lvl3pPr>
              <a:defRPr sz="2400">
                <a:solidFill>
                  <a:schemeClr val="tx1"/>
                </a:solidFill>
              </a:defRPr>
            </a:lvl3pPr>
            <a:lvl4pPr>
              <a:defRPr sz="2000">
                <a:solidFill>
                  <a:schemeClr val="tx1"/>
                </a:solidFill>
              </a:defRPr>
            </a:lvl4pPr>
            <a:lvl5pPr>
              <a:defRPr sz="2000">
                <a:solidFill>
                  <a:schemeClr val="tx1"/>
                </a:solidFill>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solidFill>
                  <a:srgbClr val="0B3D29"/>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TextBox 4"/>
          <p:cNvSpPr txBox="1"/>
          <p:nvPr userDrawn="1"/>
        </p:nvSpPr>
        <p:spPr>
          <a:xfrm>
            <a:off x="1698413" y="1690782"/>
            <a:ext cx="184666" cy="369332"/>
          </a:xfrm>
          <a:prstGeom prst="rect">
            <a:avLst/>
          </a:prstGeom>
          <a:noFill/>
        </p:spPr>
        <p:txBody>
          <a:bodyPr wrap="none" rtlCol="0">
            <a:spAutoFit/>
          </a:bodyPr>
          <a:lstStyle/>
          <a:p>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Section Header (dark)">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22313" y="2536018"/>
            <a:ext cx="7772400" cy="1362075"/>
          </a:xfrm>
        </p:spPr>
        <p:txBody>
          <a:bodyPr anchor="t"/>
          <a:lstStyle>
            <a:lvl1pPr algn="ctr">
              <a:defRPr sz="4000" b="1" cap="none">
                <a:solidFill>
                  <a:schemeClr val="bg1"/>
                </a:solidFill>
              </a:defRPr>
            </a:lvl1pPr>
          </a:lstStyle>
          <a:p>
            <a:r>
              <a:rPr lang="en-US" dirty="0"/>
              <a:t>Click To Edit Master Title Style</a:t>
            </a:r>
          </a:p>
        </p:txBody>
      </p:sp>
      <p:sp>
        <p:nvSpPr>
          <p:cNvPr id="3" name="Text Placeholder 2"/>
          <p:cNvSpPr>
            <a:spLocks noGrp="1"/>
          </p:cNvSpPr>
          <p:nvPr>
            <p:ph type="body" idx="1" hasCustomPrompt="1"/>
          </p:nvPr>
        </p:nvSpPr>
        <p:spPr>
          <a:xfrm>
            <a:off x="722313" y="1035831"/>
            <a:ext cx="7772400" cy="1500187"/>
          </a:xfrm>
        </p:spPr>
        <p:txBody>
          <a:bodyPr anchor="b"/>
          <a:lstStyle>
            <a:lvl1pPr marL="0" indent="0" algn="ctr">
              <a:buNone/>
              <a:defRPr sz="2000">
                <a:solidFill>
                  <a:srgbClr val="B6A77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dar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B6A771"/>
                </a:solidFill>
              </a:defRPr>
            </a:lvl1pPr>
          </a:lstStyle>
          <a:p>
            <a:r>
              <a:rPr lang="en-US" dirty="0"/>
              <a:t>Click to edit Master title style</a:t>
            </a:r>
          </a:p>
        </p:txBody>
      </p:sp>
      <p:sp>
        <p:nvSpPr>
          <p:cNvPr id="3" name="Content Placeholder 2"/>
          <p:cNvSpPr>
            <a:spLocks noGrp="1"/>
          </p:cNvSpPr>
          <p:nvPr>
            <p:ph idx="1"/>
          </p:nvPr>
        </p:nvSpPr>
        <p:spPr/>
        <p:txBody>
          <a:bodyPr/>
          <a:lstStyle>
            <a:lvl1pPr>
              <a:buClr>
                <a:schemeClr val="accent2"/>
              </a:buClr>
              <a:defRPr/>
            </a:lvl1pPr>
            <a:lvl2pPr>
              <a:buClr>
                <a:schemeClr val="accent2"/>
              </a:buClr>
              <a:defRPr/>
            </a:lvl2pPr>
            <a:lvl3pPr>
              <a:buClr>
                <a:schemeClr val="accent2"/>
              </a:buClr>
              <a:defRPr/>
            </a:lvl3pPr>
            <a:lvl4pPr>
              <a:buClr>
                <a:schemeClr val="accent2"/>
              </a:buClr>
              <a:defRPr/>
            </a:lvl4pPr>
            <a:lvl5pPr>
              <a:buClr>
                <a:schemeClr val="accent2"/>
              </a:buCl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dar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act Information">
    <p:bg>
      <p:bgPr>
        <a:blipFill rotWithShape="1">
          <a:blip r:embed="rId2"/>
          <a:stretch>
            <a:fillRect/>
          </a:stretch>
        </a:blipFill>
        <a:effectLst/>
      </p:bgPr>
    </p:bg>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2714171" y="666593"/>
            <a:ext cx="5871029" cy="4392488"/>
          </a:xfrm>
        </p:spPr>
        <p:txBody>
          <a:bodyPr/>
          <a:lstStyle>
            <a:lvl1pPr marL="0" indent="0">
              <a:spcBef>
                <a:spcPts val="1776"/>
              </a:spcBef>
              <a:buFontTx/>
              <a:buNone/>
              <a:defRPr sz="2400" b="1">
                <a:solidFill>
                  <a:srgbClr val="0B3D29"/>
                </a:solidFill>
              </a:defRPr>
            </a:lvl1pPr>
            <a:lvl2pPr marL="0" indent="0">
              <a:buFontTx/>
              <a:buNone/>
              <a:defRPr sz="20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dar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dar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dark)">
    <p:bg>
      <p:bgPr>
        <a:blipFill rotWithShape="1">
          <a:blip r:embed="rId2"/>
          <a:stretch>
            <a:fillRect/>
          </a:stretch>
        </a:blipFill>
        <a:effectLst/>
      </p:bgPr>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dark)">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20"/>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987315"/>
            <a:ext cx="8229600" cy="3869199"/>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 bg1="lt1" tx1="dk1" bg2="lt2" tx2="dk2" accent1="accent1" accent2="accent2" accent3="accent3" accent4="accent4" accent5="accent5" accent6="accent6" hlink="hlink" folHlink="folHlink"/>
  <p:sldLayoutIdLst>
    <p:sldLayoutId id="2147483649" r:id="rId1"/>
    <p:sldLayoutId id="2147483651" r:id="rId2"/>
    <p:sldLayoutId id="2147483650" r:id="rId3"/>
    <p:sldLayoutId id="2147483652" r:id="rId4"/>
    <p:sldLayoutId id="2147483658" r:id="rId5"/>
    <p:sldLayoutId id="2147483653" r:id="rId6"/>
    <p:sldLayoutId id="2147483654" r:id="rId7"/>
    <p:sldLayoutId id="2147483655" r:id="rId8"/>
    <p:sldLayoutId id="2147483656" r:id="rId9"/>
    <p:sldLayoutId id="2147483659" r:id="rId10"/>
    <p:sldLayoutId id="2147483660" r:id="rId11"/>
    <p:sldLayoutId id="2147483661" r:id="rId12"/>
    <p:sldLayoutId id="2147483662" r:id="rId13"/>
    <p:sldLayoutId id="2147483663" r:id="rId14"/>
    <p:sldLayoutId id="2147483664" r:id="rId15"/>
    <p:sldLayoutId id="2147483665" r:id="rId16"/>
    <p:sldLayoutId id="2147483666" r:id="rId17"/>
    <p:sldLayoutId id="2147483667" r:id="rId1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ctr" defTabSz="457200" rtl="0" eaLnBrk="1" latinLnBrk="0" hangingPunct="1">
        <a:spcBef>
          <a:spcPct val="0"/>
        </a:spcBef>
        <a:buNone/>
        <a:defRPr sz="4400" kern="1200">
          <a:solidFill>
            <a:srgbClr val="B6A771"/>
          </a:solidFill>
          <a:latin typeface="+mj-lt"/>
          <a:ea typeface="+mj-ea"/>
          <a:cs typeface="+mj-cs"/>
        </a:defRPr>
      </a:lvl1pPr>
    </p:titleStyle>
    <p:bodyStyle>
      <a:lvl1pPr marL="342900" indent="-342900" algn="l" defTabSz="457200" rtl="0" eaLnBrk="1" latinLnBrk="0" hangingPunct="1">
        <a:spcBef>
          <a:spcPct val="20000"/>
        </a:spcBef>
        <a:buClr>
          <a:schemeClr val="tx1"/>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chemeClr val="tx1"/>
        </a:buClr>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Clr>
          <a:schemeClr val="tx1"/>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chemeClr val="tx1"/>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chemeClr val="tx1"/>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2.xml"/></Relationships>
</file>

<file path=ppt/slides/_rels/slide10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2.xml"/></Relationships>
</file>

<file path=ppt/slides/_rels/slide10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2.xml"/></Relationships>
</file>

<file path=ppt/slides/_rels/slide10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10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2.xml"/></Relationships>
</file>

<file path=ppt/slides/_rels/slide10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11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2.xml"/></Relationships>
</file>

<file path=ppt/slides/_rels/slide1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2.xml"/></Relationships>
</file>

<file path=ppt/slides/_rels/slide11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2.xml"/></Relationships>
</file>

<file path=ppt/slides/_rels/slide1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2.xml"/></Relationships>
</file>

<file path=ppt/slides/_rels/slide1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2.xml"/></Relationships>
</file>

<file path=ppt/slides/_rels/slide11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2.xml"/></Relationships>
</file>

<file path=ppt/slides/_rels/slide117.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12.xml"/></Relationships>
</file>

<file path=ppt/slides/_rels/slide11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2.xml"/></Relationships>
</file>

<file path=ppt/slides/_rels/slide1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2.xml"/></Relationships>
</file>

<file path=ppt/slides/_rels/slide12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5.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3.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17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8.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2.xml.rels><?xml version="1.0" encoding="UTF-8" standalone="yes"?>
<Relationships xmlns="http://schemas.openxmlformats.org/package/2006/relationships"><Relationship Id="rId3" Type="http://schemas.openxmlformats.org/officeDocument/2006/relationships/hyperlink" Target="http://www.iec.org/" TargetMode="External"/><Relationship Id="rId7" Type="http://schemas.openxmlformats.org/officeDocument/2006/relationships/hyperlink" Target="http://www.ieee.org/" TargetMode="External"/><Relationship Id="rId2" Type="http://schemas.openxmlformats.org/officeDocument/2006/relationships/hyperlink" Target="http://www.ansi.org/" TargetMode="External"/><Relationship Id="rId1" Type="http://schemas.openxmlformats.org/officeDocument/2006/relationships/slideLayout" Target="../slideLayouts/slideLayout12.xml"/><Relationship Id="rId6" Type="http://schemas.openxmlformats.org/officeDocument/2006/relationships/hyperlink" Target="http://www.acm.org/" TargetMode="External"/><Relationship Id="rId5" Type="http://schemas.openxmlformats.org/officeDocument/2006/relationships/hyperlink" Target="http://www.ncits.org/" TargetMode="External"/><Relationship Id="rId4" Type="http://schemas.openxmlformats.org/officeDocument/2006/relationships/hyperlink" Target="http://www.iso.ch/" TargetMode="Externa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2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6.xml.rels><?xml version="1.0" encoding="UTF-8" standalone="yes"?>
<Relationships xmlns="http://schemas.openxmlformats.org/package/2006/relationships"><Relationship Id="rId2" Type="http://schemas.openxmlformats.org/officeDocument/2006/relationships/hyperlink" Target="https://www.guru99.com/white-box-testing.html" TargetMode="External"/><Relationship Id="rId1" Type="http://schemas.openxmlformats.org/officeDocument/2006/relationships/slideLayout" Target="../slideLayouts/slideLayout12.xml"/></Relationships>
</file>

<file path=ppt/slides/_rels/slide237.xml.rels><?xml version="1.0" encoding="UTF-8" standalone="yes"?>
<Relationships xmlns="http://schemas.openxmlformats.org/package/2006/relationships"><Relationship Id="rId2" Type="http://schemas.openxmlformats.org/officeDocument/2006/relationships/hyperlink" Target="https://www.guru99.com/cyclomatic-complexity.html" TargetMode="External"/><Relationship Id="rId1" Type="http://schemas.openxmlformats.org/officeDocument/2006/relationships/slideLayout" Target="../slideLayouts/slideLayout12.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5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2.xml"/></Relationships>
</file>

<file path=ppt/slides/_rels/slide25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25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2.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2.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2.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6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6.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5.xml.rels><?xml version="1.0" encoding="UTF-8" standalone="yes"?>
<Relationships xmlns="http://schemas.openxmlformats.org/package/2006/relationships"><Relationship Id="rId3" Type="http://schemas.openxmlformats.org/officeDocument/2006/relationships/hyperlink" Target="https://github.com/dx42/gmetrics" TargetMode="External"/><Relationship Id="rId2" Type="http://schemas.openxmlformats.org/officeDocument/2006/relationships/hyperlink" Target="https://github.com/oclint/oclint" TargetMode="External"/><Relationship Id="rId1" Type="http://schemas.openxmlformats.org/officeDocument/2006/relationships/slideLayout" Target="../slideLayouts/slideLayout12.xml"/><Relationship Id="rId4" Type="http://schemas.openxmlformats.org/officeDocument/2006/relationships/hyperlink" Target="https://www.guru99.com/java-tutorial.html" TargetMode="Externa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1.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3" Type="http://schemas.openxmlformats.org/officeDocument/2006/relationships/hyperlink" Target="https://en.wikipedia.org/wiki/Design_thinking" TargetMode="External"/><Relationship Id="rId2" Type="http://schemas.openxmlformats.org/officeDocument/2006/relationships/hyperlink" Target="https://accu.org/journals/overload/19/103/sedge_1975/" TargetMode="External"/><Relationship Id="rId1" Type="http://schemas.openxmlformats.org/officeDocument/2006/relationships/slideLayout" Target="../slideLayouts/slideLayout16.xml"/><Relationship Id="rId6" Type="http://schemas.openxmlformats.org/officeDocument/2006/relationships/hyperlink" Target="https://www.cio.com/article/274530/process-improvement-capability-maturity-model-integration-cmmi-definition-and-solutions.html" TargetMode="External"/><Relationship Id="rId5" Type="http://schemas.openxmlformats.org/officeDocument/2006/relationships/hyperlink" Target="https://medium.com/swlh/design-thinking-vs-systems-thinking-ca13caa17557#:~:text=Design%20thinking%20focuses%20on%20synthesis,to%20understand%20the%20bigger%20picture" TargetMode="External"/><Relationship Id="rId4" Type="http://schemas.openxmlformats.org/officeDocument/2006/relationships/hyperlink" Target="https://medium.com/@bhmiller0712/what-is-design-thinking-and-what-are-the-5-stages-associated-with-it-d628152cf220"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3" Type="http://schemas.openxmlformats.org/officeDocument/2006/relationships/hyperlink" Target="https://www3.technologyevaluation.com/research/article/what-is-ivv-and-why-does-it-matter-to-software-selection.html" TargetMode="External"/><Relationship Id="rId2" Type="http://schemas.openxmlformats.org/officeDocument/2006/relationships/hyperlink" Target="https://www.arbourgroup.com/blog/2015/verification-vs-validation-whats-the-difference/#:~:text=Validation%20is%20the%20process%20of,the%20producing%20high%20quality%20software" TargetMode="External"/><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457950" y="6356351"/>
            <a:ext cx="2057400" cy="365125"/>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3135A4D-3B36-490B-8B64-0763AB1C6A02}" type="slidenum">
              <a:rPr lang="en-US" smtClean="0"/>
              <a:pPr/>
              <a:t>1</a:t>
            </a:fld>
            <a:endParaRPr lang="en-US" dirty="0"/>
          </a:p>
        </p:txBody>
      </p:sp>
      <p:sp>
        <p:nvSpPr>
          <p:cNvPr id="5" name="Title 2">
            <a:extLst>
              <a:ext uri="{FF2B5EF4-FFF2-40B4-BE49-F238E27FC236}">
                <a16:creationId xmlns:a16="http://schemas.microsoft.com/office/drawing/2014/main" id="{FA8E1DB7-ED68-3247-83CB-A6F6BBF93BA0}"/>
              </a:ext>
            </a:extLst>
          </p:cNvPr>
          <p:cNvSpPr txBox="1">
            <a:spLocks/>
          </p:cNvSpPr>
          <p:nvPr/>
        </p:nvSpPr>
        <p:spPr>
          <a:xfrm>
            <a:off x="2594639" y="1298201"/>
            <a:ext cx="5688497" cy="1470025"/>
          </a:xfrm>
          <a:prstGeom prst="rect">
            <a:avLst/>
          </a:prstGeom>
        </p:spPr>
        <p:txBody>
          <a:bodyPr vert="horz" lIns="91440" tIns="45720" rIns="91440" bIns="45720" rtlCol="0" anchor="ctr">
            <a:noAutofit/>
          </a:bodyPr>
          <a:lstStyle>
            <a:lvl1pPr algn="l" defTabSz="457200" rtl="0" eaLnBrk="1" latinLnBrk="0" hangingPunct="1">
              <a:spcBef>
                <a:spcPct val="0"/>
              </a:spcBef>
              <a:buNone/>
              <a:defRPr sz="4400" kern="1200">
                <a:solidFill>
                  <a:srgbClr val="0B3D29"/>
                </a:solidFill>
                <a:latin typeface="+mj-lt"/>
                <a:ea typeface="+mj-ea"/>
                <a:cs typeface="+mj-cs"/>
              </a:defRPr>
            </a:lvl1pPr>
          </a:lstStyle>
          <a:p>
            <a:pPr algn="ctr"/>
            <a:r>
              <a:rPr lang="en-US" sz="1600" b="1" dirty="0">
                <a:latin typeface="Garamond" panose="02020404030301010803" pitchFamily="18" charset="0"/>
              </a:rPr>
              <a:t>California State University, Sacramento</a:t>
            </a:r>
            <a:br>
              <a:rPr lang="en-US" sz="1600" b="1" dirty="0">
                <a:latin typeface="Garamond" panose="02020404030301010803" pitchFamily="18" charset="0"/>
              </a:rPr>
            </a:br>
            <a:r>
              <a:rPr lang="en-US" sz="1800" b="1" dirty="0">
                <a:latin typeface="Garamond" panose="02020404030301010803" pitchFamily="18" charset="0"/>
              </a:rPr>
              <a:t>Computer Science Department</a:t>
            </a:r>
            <a:br>
              <a:rPr lang="en-US" sz="1800" b="1" dirty="0">
                <a:latin typeface="Garamond" panose="02020404030301010803" pitchFamily="18" charset="0"/>
              </a:rPr>
            </a:br>
            <a:endParaRPr lang="en-US" sz="1600" dirty="0">
              <a:latin typeface="Garamond" panose="02020404030301010803" pitchFamily="18" charset="0"/>
            </a:endParaRPr>
          </a:p>
        </p:txBody>
      </p:sp>
      <p:sp>
        <p:nvSpPr>
          <p:cNvPr id="6" name="Subtitle 3">
            <a:extLst>
              <a:ext uri="{FF2B5EF4-FFF2-40B4-BE49-F238E27FC236}">
                <a16:creationId xmlns:a16="http://schemas.microsoft.com/office/drawing/2014/main" id="{74DE2FF2-2824-D44C-9154-B18C18883927}"/>
              </a:ext>
            </a:extLst>
          </p:cNvPr>
          <p:cNvSpPr txBox="1">
            <a:spLocks/>
          </p:cNvSpPr>
          <p:nvPr/>
        </p:nvSpPr>
        <p:spPr>
          <a:xfrm>
            <a:off x="2826853" y="2475284"/>
            <a:ext cx="5688497" cy="1190272"/>
          </a:xfrm>
          <a:prstGeom prst="rect">
            <a:avLst/>
          </a:prstGeom>
        </p:spPr>
        <p:txBody>
          <a:bodyPr vert="horz" lIns="91440" tIns="45720" rIns="91440" bIns="45720" rtlCol="0">
            <a:normAutofit lnSpcReduction="10000"/>
          </a:bodyPr>
          <a:lstStyle>
            <a:lvl1pPr marL="0" indent="0" algn="l" defTabSz="457200" rtl="0" eaLnBrk="1" latinLnBrk="0" hangingPunct="1">
              <a:spcBef>
                <a:spcPct val="20000"/>
              </a:spcBef>
              <a:buClr>
                <a:schemeClr val="tx1"/>
              </a:buClr>
              <a:buFont typeface="Arial"/>
              <a:buNone/>
              <a:defRPr sz="1600" kern="1200">
                <a:solidFill>
                  <a:schemeClr val="tx1"/>
                </a:solidFill>
                <a:latin typeface="+mn-lt"/>
                <a:ea typeface="+mn-ea"/>
                <a:cs typeface="+mn-cs"/>
              </a:defRPr>
            </a:lvl1pPr>
            <a:lvl2pPr marL="457200" indent="0" algn="ctr" defTabSz="457200" rtl="0" eaLnBrk="1" latinLnBrk="0" hangingPunct="1">
              <a:spcBef>
                <a:spcPct val="20000"/>
              </a:spcBef>
              <a:buClr>
                <a:schemeClr val="tx1"/>
              </a:buClr>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Clr>
                <a:schemeClr val="tx1"/>
              </a:buClr>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Clr>
                <a:schemeClr val="tx1"/>
              </a:buClr>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Clr>
                <a:schemeClr val="tx1"/>
              </a:buClr>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ctr"/>
            <a:r>
              <a:rPr lang="en-US" sz="2000" b="1" dirty="0">
                <a:latin typeface="Garamond" panose="02020404030301010803" pitchFamily="18" charset="0"/>
                <a:cs typeface="Times New Roman" panose="02020603050405020304" pitchFamily="18" charset="0"/>
              </a:rPr>
              <a:t>CSC 179 -  Software Testing and Quality Assurance</a:t>
            </a:r>
          </a:p>
          <a:p>
            <a:pPr algn="ctr"/>
            <a:endParaRPr lang="en-US" sz="2000" b="1" dirty="0">
              <a:latin typeface="Garamond" panose="02020404030301010803" pitchFamily="18" charset="0"/>
              <a:cs typeface="Times New Roman" panose="02020603050405020304" pitchFamily="18" charset="0"/>
            </a:endParaRPr>
          </a:p>
          <a:p>
            <a:pPr algn="ctr"/>
            <a:r>
              <a:rPr lang="en-US" sz="2400" b="1" dirty="0">
                <a:latin typeface="Garamond" panose="02020404030301010803" pitchFamily="18" charset="0"/>
                <a:cs typeface="Times New Roman" panose="02020603050405020304" pitchFamily="18" charset="0"/>
              </a:rPr>
              <a:t>Summer 2022</a:t>
            </a:r>
          </a:p>
          <a:p>
            <a:endParaRPr lang="en-US" sz="2000" dirty="0"/>
          </a:p>
        </p:txBody>
      </p:sp>
      <p:sp>
        <p:nvSpPr>
          <p:cNvPr id="7" name="Text Box 5">
            <a:extLst>
              <a:ext uri="{FF2B5EF4-FFF2-40B4-BE49-F238E27FC236}">
                <a16:creationId xmlns:a16="http://schemas.microsoft.com/office/drawing/2014/main" id="{923B530D-E3AF-474E-AA71-3BDE5AA97C34}"/>
              </a:ext>
            </a:extLst>
          </p:cNvPr>
          <p:cNvSpPr txBox="1">
            <a:spLocks noChangeArrowheads="1"/>
          </p:cNvSpPr>
          <p:nvPr/>
        </p:nvSpPr>
        <p:spPr bwMode="auto">
          <a:xfrm>
            <a:off x="4684542" y="4025125"/>
            <a:ext cx="2278966" cy="2554545"/>
          </a:xfrm>
          <a:prstGeom prst="rect">
            <a:avLst/>
          </a:prstGeom>
          <a:noFill/>
          <a:ln w="9525">
            <a:noFill/>
            <a:miter lim="800000"/>
            <a:headEnd/>
            <a:tailEnd/>
          </a:ln>
          <a:effectLst/>
        </p:spPr>
        <p:txBody>
          <a:bodyPr wrap="square">
            <a:spAutoFit/>
          </a:bodyPr>
          <a:lstStyle/>
          <a:p>
            <a:pPr algn="ctr" eaLnBrk="1" hangingPunct="1"/>
            <a:endParaRPr lang="en-US" sz="3200" b="1" dirty="0">
              <a:latin typeface="Garamond" panose="02020404030301010803" pitchFamily="18" charset="0"/>
              <a:cs typeface="Times New Roman" panose="02020603050405020304" pitchFamily="18" charset="0"/>
            </a:endParaRPr>
          </a:p>
          <a:p>
            <a:pPr algn="ctr" eaLnBrk="1" hangingPunct="1"/>
            <a:endParaRPr lang="en-US" sz="2400" b="1" dirty="0">
              <a:latin typeface="Garamond" panose="02020404030301010803" pitchFamily="18" charset="0"/>
              <a:cs typeface="Times New Roman" panose="02020603050405020304" pitchFamily="18" charset="0"/>
            </a:endParaRPr>
          </a:p>
          <a:p>
            <a:pPr algn="ctr" eaLnBrk="1" hangingPunct="1"/>
            <a:endParaRPr lang="en-US" sz="2400" b="1" dirty="0">
              <a:latin typeface="Garamond" panose="02020404030301010803" pitchFamily="18" charset="0"/>
              <a:cs typeface="Times New Roman" panose="02020603050405020304" pitchFamily="18" charset="0"/>
            </a:endParaRPr>
          </a:p>
          <a:p>
            <a:pPr algn="ctr" eaLnBrk="1" hangingPunct="1"/>
            <a:r>
              <a:rPr lang="en-US" sz="2400" b="1" dirty="0">
                <a:latin typeface="Garamond" panose="02020404030301010803" pitchFamily="18" charset="0"/>
                <a:cs typeface="Times New Roman" panose="02020603050405020304" pitchFamily="18" charset="0"/>
              </a:rPr>
              <a:t>Lecture # 1</a:t>
            </a:r>
          </a:p>
          <a:p>
            <a:pPr algn="ctr" eaLnBrk="1" hangingPunct="1"/>
            <a:endParaRPr lang="en-US" sz="2400" b="1" dirty="0">
              <a:latin typeface="Garamond" panose="02020404030301010803" pitchFamily="18" charset="0"/>
              <a:cs typeface="Times New Roman" panose="02020603050405020304" pitchFamily="18" charset="0"/>
            </a:endParaRPr>
          </a:p>
          <a:p>
            <a:pPr algn="ctr" eaLnBrk="1" hangingPunct="1"/>
            <a:endParaRPr lang="en-US" sz="3200" b="1" dirty="0">
              <a:latin typeface="Garamond" panose="02020404030301010803" pitchFamily="18" charset="0"/>
            </a:endParaRPr>
          </a:p>
        </p:txBody>
      </p:sp>
      <p:sp>
        <p:nvSpPr>
          <p:cNvPr id="10" name="Subtitle 3">
            <a:extLst>
              <a:ext uri="{FF2B5EF4-FFF2-40B4-BE49-F238E27FC236}">
                <a16:creationId xmlns:a16="http://schemas.microsoft.com/office/drawing/2014/main" id="{AD08A093-3184-224C-8F03-EF32630F0DF7}"/>
              </a:ext>
            </a:extLst>
          </p:cNvPr>
          <p:cNvSpPr txBox="1">
            <a:spLocks/>
          </p:cNvSpPr>
          <p:nvPr/>
        </p:nvSpPr>
        <p:spPr>
          <a:xfrm>
            <a:off x="2180492" y="3883319"/>
            <a:ext cx="6760308" cy="2107981"/>
          </a:xfrm>
          <a:prstGeom prst="rect">
            <a:avLst/>
          </a:prstGeom>
        </p:spPr>
        <p:txBody>
          <a:bodyPr vert="horz" lIns="91440" tIns="45720" rIns="91440" bIns="45720" rtlCol="0">
            <a:normAutofit/>
          </a:bodyPr>
          <a:lstStyle>
            <a:lvl1pPr marL="0" indent="0" algn="l" defTabSz="457200" rtl="0" eaLnBrk="1" latinLnBrk="0" hangingPunct="1">
              <a:spcBef>
                <a:spcPct val="20000"/>
              </a:spcBef>
              <a:buClr>
                <a:schemeClr val="tx1"/>
              </a:buClr>
              <a:buFont typeface="Arial"/>
              <a:buNone/>
              <a:defRPr sz="1600" kern="1200">
                <a:solidFill>
                  <a:schemeClr val="tx1"/>
                </a:solidFill>
                <a:latin typeface="+mn-lt"/>
                <a:ea typeface="+mn-ea"/>
                <a:cs typeface="+mn-cs"/>
              </a:defRPr>
            </a:lvl1pPr>
            <a:lvl2pPr marL="457200" indent="0" algn="ctr" defTabSz="457200" rtl="0" eaLnBrk="1" latinLnBrk="0" hangingPunct="1">
              <a:spcBef>
                <a:spcPct val="20000"/>
              </a:spcBef>
              <a:buClr>
                <a:schemeClr val="tx1"/>
              </a:buClr>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Clr>
                <a:schemeClr val="tx1"/>
              </a:buClr>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Clr>
                <a:schemeClr val="tx1"/>
              </a:buClr>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Clr>
                <a:schemeClr val="tx1"/>
              </a:buClr>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ctr"/>
            <a:r>
              <a:rPr lang="en-US" sz="2000" b="1" dirty="0">
                <a:latin typeface="Garamond" panose="02020404030301010803" pitchFamily="18" charset="0"/>
                <a:cs typeface="Times New Roman" panose="02020603050405020304" pitchFamily="18" charset="0"/>
              </a:rPr>
              <a:t>Introduction:</a:t>
            </a:r>
          </a:p>
          <a:p>
            <a:pPr algn="ctr"/>
            <a:r>
              <a:rPr lang="en-US" sz="2000" b="1" dirty="0">
                <a:latin typeface="Garamond" panose="02020404030301010803" pitchFamily="18" charset="0"/>
                <a:cs typeface="Times New Roman" panose="02020603050405020304" pitchFamily="18" charset="0"/>
              </a:rPr>
              <a:t>System Engineering, </a:t>
            </a:r>
          </a:p>
          <a:p>
            <a:pPr algn="ctr"/>
            <a:r>
              <a:rPr lang="en-US" sz="2000" b="1" dirty="0">
                <a:latin typeface="Garamond" panose="02020404030301010803" pitchFamily="18" charset="0"/>
                <a:cs typeface="Times New Roman" panose="02020603050405020304" pitchFamily="18" charset="0"/>
              </a:rPr>
              <a:t> Software Engineering, Process and CMM Models</a:t>
            </a:r>
          </a:p>
          <a:p>
            <a:pPr algn="ctr"/>
            <a:endParaRPr lang="en-US" sz="2000" b="1" dirty="0">
              <a:latin typeface="Garamond" panose="02020404030301010803" pitchFamily="18" charset="0"/>
              <a:cs typeface="Times New Roman" panose="02020603050405020304" pitchFamily="18" charset="0"/>
            </a:endParaRPr>
          </a:p>
          <a:p>
            <a:pPr algn="ctr"/>
            <a:endParaRPr lang="en-US" sz="2000" dirty="0"/>
          </a:p>
        </p:txBody>
      </p:sp>
    </p:spTree>
    <p:extLst>
      <p:ext uri="{BB962C8B-B14F-4D97-AF65-F5344CB8AC3E}">
        <p14:creationId xmlns:p14="http://schemas.microsoft.com/office/powerpoint/2010/main" val="32497307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42" name="Rectangle 2"/>
          <p:cNvSpPr>
            <a:spLocks noGrp="1" noChangeArrowheads="1"/>
          </p:cNvSpPr>
          <p:nvPr>
            <p:ph type="title"/>
          </p:nvPr>
        </p:nvSpPr>
        <p:spPr/>
        <p:txBody>
          <a:bodyPr>
            <a:normAutofit/>
          </a:bodyPr>
          <a:lstStyle/>
          <a:p>
            <a:pPr marL="742950" lvl="1" indent="-285750" algn="ctr" rtl="0">
              <a:spcBef>
                <a:spcPct val="20000"/>
              </a:spcBef>
            </a:pPr>
            <a:r>
              <a:rPr lang="en-US" sz="4000" b="1" kern="1200" dirty="0">
                <a:solidFill>
                  <a:schemeClr val="bg1"/>
                </a:solidFill>
                <a:latin typeface="Garamond" panose="02020404030301010803" pitchFamily="18" charset="0"/>
                <a:ea typeface="+mn-ea"/>
                <a:cs typeface="+mn-cs"/>
              </a:rPr>
              <a:t>System Engineering</a:t>
            </a:r>
          </a:p>
        </p:txBody>
      </p:sp>
      <p:sp>
        <p:nvSpPr>
          <p:cNvPr id="368643" name="Rectangle 3"/>
          <p:cNvSpPr>
            <a:spLocks noGrp="1" noChangeArrowheads="1"/>
          </p:cNvSpPr>
          <p:nvPr>
            <p:ph idx="1"/>
          </p:nvPr>
        </p:nvSpPr>
        <p:spPr>
          <a:xfrm>
            <a:off x="562062" y="2074401"/>
            <a:ext cx="8229600" cy="3869199"/>
          </a:xfrm>
        </p:spPr>
        <p:txBody>
          <a:bodyPr>
            <a:normAutofit/>
          </a:bodyPr>
          <a:lstStyle/>
          <a:p>
            <a:pPr marL="0" indent="0">
              <a:buClr>
                <a:schemeClr val="tx2"/>
              </a:buClr>
              <a:buNone/>
            </a:pPr>
            <a:r>
              <a:rPr lang="en-US" sz="2800" b="1" dirty="0">
                <a:latin typeface="Garamond" panose="02020404030301010803" pitchFamily="18" charset="0"/>
                <a:cs typeface="Times New Roman" pitchFamily="18" charset="0"/>
              </a:rPr>
              <a:t>System Engineering</a:t>
            </a:r>
          </a:p>
          <a:p>
            <a:pPr marL="0" indent="0">
              <a:buClr>
                <a:schemeClr val="tx2"/>
              </a:buClr>
              <a:buNone/>
            </a:pPr>
            <a:r>
              <a:rPr lang="en-US" sz="2400" b="1" dirty="0">
                <a:latin typeface="Garamond" panose="02020404030301010803" pitchFamily="18" charset="0"/>
                <a:cs typeface="Times New Roman" pitchFamily="18" charset="0"/>
              </a:rPr>
              <a:t>A logical process of activities which transforms a set of requirements arising from a specific mission objective into a full description of a system which fulfills the objective in an optimum way. </a:t>
            </a:r>
          </a:p>
          <a:p>
            <a:pPr>
              <a:buClr>
                <a:schemeClr val="tx2"/>
              </a:buClr>
            </a:pPr>
            <a:endParaRPr lang="en-US" sz="2400" dirty="0">
              <a:latin typeface="Garamond" panose="02020404030301010803" pitchFamily="18" charset="0"/>
              <a:cs typeface="Times New Roman" pitchFamily="18" charset="0"/>
            </a:endParaRPr>
          </a:p>
          <a:p>
            <a:pPr>
              <a:buClr>
                <a:schemeClr val="tx2"/>
              </a:buClr>
            </a:pPr>
            <a:r>
              <a:rPr lang="en-US" sz="2400" dirty="0">
                <a:latin typeface="Garamond" panose="02020404030301010803" pitchFamily="18" charset="0"/>
                <a:cs typeface="Times New Roman" pitchFamily="18" charset="0"/>
              </a:rPr>
              <a:t>It ensures that all aspects of a project have been considered and integrated into a consistent whole.</a:t>
            </a:r>
          </a:p>
          <a:p>
            <a:pPr marL="342900" lvl="1" indent="-342900"/>
            <a:endParaRPr lang="en-US" sz="2400" dirty="0">
              <a:latin typeface="Garamond" panose="02020404030301010803" pitchFamily="18" charset="0"/>
            </a:endParaRPr>
          </a:p>
        </p:txBody>
      </p:sp>
      <p:sp>
        <p:nvSpPr>
          <p:cNvPr id="2" name="Slide Number Placeholder 1">
            <a:extLst>
              <a:ext uri="{FF2B5EF4-FFF2-40B4-BE49-F238E27FC236}">
                <a16:creationId xmlns:a16="http://schemas.microsoft.com/office/drawing/2014/main" id="{0FCE08B2-65E5-D441-85C5-803595711429}"/>
              </a:ext>
            </a:extLst>
          </p:cNvPr>
          <p:cNvSpPr>
            <a:spLocks noGrp="1"/>
          </p:cNvSpPr>
          <p:nvPr>
            <p:ph type="sldNum" sz="quarter" idx="4294967295"/>
          </p:nvPr>
        </p:nvSpPr>
        <p:spPr>
          <a:xfrm>
            <a:off x="7086600" y="6356350"/>
            <a:ext cx="2057400" cy="365125"/>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A514042-282F-4A4C-AEE0-05D5E3952A87}" type="slidenum">
              <a:rPr lang="en-US" altLang="en-US" smtClean="0"/>
              <a:pPr/>
              <a:t>10</a:t>
            </a:fld>
            <a:endParaRPr lang="en-US" altLang="en-US" dirty="0"/>
          </a:p>
        </p:txBody>
      </p:sp>
      <p:sp>
        <p:nvSpPr>
          <p:cNvPr id="6" name="Rectangle 5">
            <a:extLst>
              <a:ext uri="{FF2B5EF4-FFF2-40B4-BE49-F238E27FC236}">
                <a16:creationId xmlns:a16="http://schemas.microsoft.com/office/drawing/2014/main" id="{64DE4CA6-554F-3547-8CB0-4F86192FA547}"/>
              </a:ext>
            </a:extLst>
          </p:cNvPr>
          <p:cNvSpPr/>
          <p:nvPr/>
        </p:nvSpPr>
        <p:spPr>
          <a:xfrm>
            <a:off x="457200" y="1987315"/>
            <a:ext cx="8334462" cy="2381486"/>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158645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a:extLst>
              <a:ext uri="{FF2B5EF4-FFF2-40B4-BE49-F238E27FC236}">
                <a16:creationId xmlns:a16="http://schemas.microsoft.com/office/drawing/2014/main" id="{69349401-754F-724A-968B-E17EF8F5345D}"/>
              </a:ext>
            </a:extLst>
          </p:cNvPr>
          <p:cNvSpPr>
            <a:spLocks noGrp="1" noChangeArrowheads="1"/>
          </p:cNvSpPr>
          <p:nvPr>
            <p:ph type="title"/>
          </p:nvPr>
        </p:nvSpPr>
        <p:spPr/>
        <p:txBody>
          <a:bodyPr>
            <a:normAutofit/>
          </a:bodyP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tr-TR" altLang="en-US" sz="3600" b="1" kern="1200" dirty="0">
                <a:latin typeface="Garamond" panose="02020404030301010803" pitchFamily="18" charset="0"/>
              </a:rPr>
              <a:t>State Transition Diagram </a:t>
            </a:r>
            <a:r>
              <a:rPr lang="en-US" altLang="en-US" sz="3600" b="1" kern="1200" dirty="0">
                <a:latin typeface="Garamond" panose="02020404030301010803" pitchFamily="18" charset="0"/>
              </a:rPr>
              <a:t>– Challenges  </a:t>
            </a:r>
          </a:p>
        </p:txBody>
      </p:sp>
      <p:sp>
        <p:nvSpPr>
          <p:cNvPr id="21507" name="Rectangle 3">
            <a:extLst>
              <a:ext uri="{FF2B5EF4-FFF2-40B4-BE49-F238E27FC236}">
                <a16:creationId xmlns:a16="http://schemas.microsoft.com/office/drawing/2014/main" id="{1B4FA378-A10E-F441-B20C-A977B05BFC73}"/>
              </a:ext>
            </a:extLst>
          </p:cNvPr>
          <p:cNvSpPr>
            <a:spLocks noGrp="1" noChangeArrowheads="1"/>
          </p:cNvSpPr>
          <p:nvPr>
            <p:ph idx="1"/>
          </p:nvPr>
        </p:nvSpPr>
        <p:spPr/>
        <p:txBody>
          <a:bodyPr/>
          <a:lstStyle/>
          <a:p>
            <a:pPr eaLnBrk="1" hangingPunct="1">
              <a:buClr>
                <a:schemeClr val="accent3"/>
              </a:buClr>
              <a:buFont typeface="Arial" panose="020B0604020202020204" pitchFamily="34" charset="0"/>
              <a:buChar char="•"/>
            </a:pPr>
            <a:r>
              <a:rPr lang="en-US" altLang="en-US" sz="2200" b="1" dirty="0">
                <a:latin typeface="Garamond" panose="02020404030301010803" pitchFamily="18" charset="0"/>
              </a:rPr>
              <a:t>Meeting Coverage Criteria</a:t>
            </a:r>
          </a:p>
          <a:p>
            <a:pPr marL="0" indent="0">
              <a:spcBef>
                <a:spcPct val="0"/>
              </a:spcBef>
              <a:buClr>
                <a:schemeClr val="accent3"/>
              </a:buClr>
              <a:buNone/>
            </a:pPr>
            <a:r>
              <a:rPr lang="en-US" altLang="en-US" sz="2200" dirty="0">
                <a:latin typeface="Garamond" panose="02020404030301010803" pitchFamily="18" charset="0"/>
              </a:rPr>
              <a:t>For state machines, coverage is expressed in terms of inputs, states, and transitions. </a:t>
            </a:r>
          </a:p>
          <a:p>
            <a:pPr>
              <a:spcBef>
                <a:spcPct val="0"/>
              </a:spcBef>
              <a:buClr>
                <a:schemeClr val="accent3"/>
              </a:buClr>
              <a:buFont typeface="Arial" panose="020B0604020202020204" pitchFamily="34" charset="0"/>
              <a:buChar char="•"/>
            </a:pPr>
            <a:endParaRPr lang="en-US" altLang="en-US" sz="2200" dirty="0">
              <a:latin typeface="Garamond" panose="02020404030301010803" pitchFamily="18" charset="0"/>
            </a:endParaRPr>
          </a:p>
          <a:p>
            <a:pPr marL="0" indent="0">
              <a:spcBef>
                <a:spcPct val="0"/>
              </a:spcBef>
              <a:buClr>
                <a:schemeClr val="accent3"/>
              </a:buClr>
              <a:buNone/>
            </a:pPr>
            <a:r>
              <a:rPr lang="en-US" altLang="en-US" sz="2200" dirty="0">
                <a:latin typeface="Garamond" panose="02020404030301010803" pitchFamily="18" charset="0"/>
              </a:rPr>
              <a:t>For example,</a:t>
            </a:r>
            <a:r>
              <a:rPr lang="tr-TR" altLang="en-US" sz="2200" dirty="0">
                <a:latin typeface="Garamond" panose="02020404030301010803" pitchFamily="18" charset="0"/>
              </a:rPr>
              <a:t> </a:t>
            </a:r>
            <a:r>
              <a:rPr lang="en-US" altLang="en-US" sz="2200" dirty="0">
                <a:latin typeface="Garamond" panose="02020404030301010803" pitchFamily="18" charset="0"/>
              </a:rPr>
              <a:t>there is the criterion of covering all states</a:t>
            </a:r>
            <a:r>
              <a:rPr lang="tr-TR" altLang="en-US" sz="2200" dirty="0">
                <a:latin typeface="Garamond" panose="02020404030301010803" pitchFamily="18" charset="0"/>
              </a:rPr>
              <a:t>.</a:t>
            </a:r>
            <a:endParaRPr lang="en-US" altLang="en-US" sz="2200" dirty="0">
              <a:latin typeface="Garamond" panose="02020404030301010803" pitchFamily="18" charset="0"/>
            </a:endParaRPr>
          </a:p>
          <a:p>
            <a:pPr>
              <a:spcBef>
                <a:spcPct val="0"/>
              </a:spcBef>
              <a:buClrTx/>
              <a:buNone/>
            </a:pPr>
            <a:endParaRPr lang="en-US" altLang="en-US" sz="2400" dirty="0">
              <a:latin typeface="Garamond" panose="02020404030301010803" pitchFamily="18" charset="0"/>
            </a:endParaRPr>
          </a:p>
          <a:p>
            <a:pPr eaLnBrk="1" hangingPunct="1"/>
            <a:endParaRPr lang="en-US" altLang="en-US" sz="2400" dirty="0">
              <a:latin typeface="Garamond" panose="02020404030301010803" pitchFamily="18" charset="0"/>
            </a:endParaRPr>
          </a:p>
          <a:p>
            <a:pPr eaLnBrk="1" hangingPunct="1"/>
            <a:endParaRPr lang="en-US" altLang="en-US" sz="2400" dirty="0">
              <a:latin typeface="Garamond" panose="02020404030301010803" pitchFamily="18" charset="0"/>
            </a:endParaRPr>
          </a:p>
        </p:txBody>
      </p:sp>
      <p:sp>
        <p:nvSpPr>
          <p:cNvPr id="21506" name="Slide Number Placeholder 4">
            <a:extLst>
              <a:ext uri="{FF2B5EF4-FFF2-40B4-BE49-F238E27FC236}">
                <a16:creationId xmlns:a16="http://schemas.microsoft.com/office/drawing/2014/main" id="{7763B7FD-4968-9540-908E-582F0B2D4695}"/>
              </a:ext>
            </a:extLst>
          </p:cNvPr>
          <p:cNvSpPr>
            <a:spLocks noGrp="1"/>
          </p:cNvSpPr>
          <p:nvPr>
            <p:ph type="sldNum" sz="quarter" idx="4294967295"/>
          </p:nvPr>
        </p:nvSpPr>
        <p:spPr bwMode="auto">
          <a:xfrm>
            <a:off x="7010400" y="64008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defPPr>
              <a:defRPr lang="tr-TR"/>
            </a:defPPr>
            <a:lvl1pPr algn="r" rtl="0" eaLnBrk="1" fontAlgn="base" hangingPunct="1">
              <a:spcBef>
                <a:spcPct val="0"/>
              </a:spcBef>
              <a:spcAft>
                <a:spcPct val="0"/>
              </a:spcAft>
              <a:defRPr sz="1200" kern="1200">
                <a:solidFill>
                  <a:schemeClr val="tx1"/>
                </a:solidFill>
                <a:latin typeface="Arial Black"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spcBef>
                <a:spcPct val="0"/>
              </a:spcBef>
              <a:buClrTx/>
              <a:buSzTx/>
              <a:buFontTx/>
              <a:buNone/>
            </a:pPr>
            <a:fld id="{79113E1A-CB6C-B841-8FB5-D8C44C3B3DC4}" type="slidenum">
              <a:rPr lang="tr-TR" altLang="en-US" smtClean="0">
                <a:latin typeface="Garamond" panose="02020404030301010803" pitchFamily="18" charset="0"/>
              </a:rPr>
              <a:pPr>
                <a:spcBef>
                  <a:spcPct val="0"/>
                </a:spcBef>
                <a:buClrTx/>
                <a:buSzTx/>
                <a:buFontTx/>
                <a:buNone/>
              </a:pPr>
              <a:t>100</a:t>
            </a:fld>
            <a:endParaRPr lang="tr-TR" altLang="en-US" sz="1200">
              <a:latin typeface="Garamond" panose="02020404030301010803" pitchFamily="18" charset="0"/>
            </a:endParaRPr>
          </a:p>
        </p:txBody>
      </p:sp>
      <p:pic>
        <p:nvPicPr>
          <p:cNvPr id="21508" name="Picture 4">
            <a:extLst>
              <a:ext uri="{FF2B5EF4-FFF2-40B4-BE49-F238E27FC236}">
                <a16:creationId xmlns:a16="http://schemas.microsoft.com/office/drawing/2014/main" id="{783C5895-C7F3-FE4D-B790-3F94248F61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47257" y="3787766"/>
            <a:ext cx="3984171" cy="2638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322937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7AFFE165-6B74-984E-9868-FFF1F1D40EB2}"/>
              </a:ext>
            </a:extLst>
          </p:cNvPr>
          <p:cNvSpPr>
            <a:spLocks noGrp="1"/>
          </p:cNvSpPr>
          <p:nvPr>
            <p:ph type="title"/>
          </p:nvPr>
        </p:nvSpPr>
        <p:spPr/>
        <p:txBody>
          <a:bodyPr>
            <a:noAutofit/>
          </a:bodyPr>
          <a:lstStyle/>
          <a:p>
            <a:pPr algn="ctr">
              <a:buSzPct val="750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4000" b="1" kern="1200" dirty="0">
                <a:latin typeface="Garamond" panose="02020404030301010803" pitchFamily="18" charset="0"/>
              </a:rPr>
              <a:t>Modeling The Software </a:t>
            </a:r>
            <a:br>
              <a:rPr lang="en-US" sz="4000" b="1" kern="1200" dirty="0">
                <a:latin typeface="Garamond" panose="02020404030301010803" pitchFamily="18" charset="0"/>
              </a:rPr>
            </a:br>
            <a:r>
              <a:rPr lang="en-US" sz="4000" b="1" kern="1200" dirty="0">
                <a:latin typeface="Garamond" panose="02020404030301010803" pitchFamily="18" charset="0"/>
              </a:rPr>
              <a:t>Use Case Model</a:t>
            </a:r>
          </a:p>
        </p:txBody>
      </p:sp>
      <p:sp>
        <p:nvSpPr>
          <p:cNvPr id="3" name="Content Placeholder 2">
            <a:extLst>
              <a:ext uri="{FF2B5EF4-FFF2-40B4-BE49-F238E27FC236}">
                <a16:creationId xmlns:a16="http://schemas.microsoft.com/office/drawing/2014/main" id="{0DDA7DC1-08B9-FB47-AF05-A49637A28223}"/>
              </a:ext>
            </a:extLst>
          </p:cNvPr>
          <p:cNvSpPr>
            <a:spLocks noGrp="1"/>
          </p:cNvSpPr>
          <p:nvPr>
            <p:ph idx="1"/>
          </p:nvPr>
        </p:nvSpPr>
        <p:spPr/>
        <p:txBody>
          <a:bodyPr>
            <a:normAutofit/>
          </a:bodyPr>
          <a:lstStyle/>
          <a:p>
            <a:pPr marL="0" indent="0">
              <a:buFont typeface="Wingdings" pitchFamily="2" charset="2"/>
              <a:buNone/>
              <a:defRPr/>
            </a:pPr>
            <a:r>
              <a:rPr lang="en-US" sz="2200" b="1" kern="1200" dirty="0">
                <a:latin typeface="Garamond" panose="02020404030301010803" pitchFamily="18" charset="0"/>
              </a:rPr>
              <a:t>Why The Use Case Model </a:t>
            </a:r>
          </a:p>
          <a:p>
            <a:pPr marL="0" indent="0">
              <a:buFont typeface="Wingdings" pitchFamily="2" charset="2"/>
              <a:buNone/>
              <a:defRPr/>
            </a:pPr>
            <a:endParaRPr lang="en-US" sz="2200" b="1" kern="1200" dirty="0">
              <a:latin typeface="Garamond" panose="02020404030301010803" pitchFamily="18" charset="0"/>
            </a:endParaRPr>
          </a:p>
          <a:p>
            <a:pPr>
              <a:buClr>
                <a:schemeClr val="accent3"/>
              </a:buClr>
              <a:buFont typeface="Arial" panose="020B0604020202020204" pitchFamily="34" charset="0"/>
              <a:buChar char="•"/>
              <a:defRPr/>
            </a:pPr>
            <a:r>
              <a:rPr lang="en-US" sz="2200" dirty="0">
                <a:latin typeface="Garamond" panose="02020404030301010803" pitchFamily="18" charset="0"/>
              </a:rPr>
              <a:t>Models how different actors interact with the system – simplifies communications and show interactions </a:t>
            </a:r>
          </a:p>
          <a:p>
            <a:pPr>
              <a:buClr>
                <a:schemeClr val="accent3"/>
              </a:buClr>
              <a:buFont typeface="Arial" panose="020B0604020202020204" pitchFamily="34" charset="0"/>
              <a:buChar char="•"/>
              <a:defRPr/>
            </a:pPr>
            <a:endParaRPr lang="en-US" sz="2200" dirty="0">
              <a:latin typeface="Garamond" panose="02020404030301010803" pitchFamily="18" charset="0"/>
            </a:endParaRPr>
          </a:p>
          <a:p>
            <a:pPr>
              <a:buClr>
                <a:schemeClr val="accent3"/>
              </a:buClr>
              <a:buFont typeface="Arial" panose="020B0604020202020204" pitchFamily="34" charset="0"/>
              <a:buChar char="•"/>
              <a:defRPr/>
            </a:pPr>
            <a:r>
              <a:rPr lang="en-US" sz="2200" dirty="0">
                <a:latin typeface="Garamond" panose="02020404030301010803" pitchFamily="18" charset="0"/>
              </a:rPr>
              <a:t>Describes the goals of the users, the interactions between the users and the system</a:t>
            </a:r>
          </a:p>
          <a:p>
            <a:pPr>
              <a:buClr>
                <a:schemeClr val="accent3"/>
              </a:buClr>
              <a:buFont typeface="Arial" panose="020B0604020202020204" pitchFamily="34" charset="0"/>
              <a:buChar char="•"/>
              <a:defRPr/>
            </a:pPr>
            <a:endParaRPr lang="en-US" sz="2200" dirty="0">
              <a:latin typeface="Garamond" panose="02020404030301010803" pitchFamily="18" charset="0"/>
            </a:endParaRPr>
          </a:p>
          <a:p>
            <a:pPr>
              <a:buClr>
                <a:schemeClr val="accent3"/>
              </a:buClr>
              <a:buFont typeface="Arial" panose="020B0604020202020204" pitchFamily="34" charset="0"/>
              <a:buChar char="•"/>
              <a:defRPr/>
            </a:pPr>
            <a:r>
              <a:rPr lang="en-US" sz="2200" dirty="0">
                <a:latin typeface="Garamond" panose="02020404030301010803" pitchFamily="18" charset="0"/>
              </a:rPr>
              <a:t>Captures the required behavior of the system in satisfying these goals.</a:t>
            </a:r>
          </a:p>
          <a:p>
            <a:pPr>
              <a:defRPr/>
            </a:pPr>
            <a:endParaRPr lang="en-US" sz="2000" dirty="0">
              <a:latin typeface="Garamond" panose="02020404030301010803" pitchFamily="18" charset="0"/>
            </a:endParaRPr>
          </a:p>
          <a:p>
            <a:pPr>
              <a:defRPr/>
            </a:pPr>
            <a:endParaRPr lang="en-US" sz="2000" dirty="0">
              <a:latin typeface="Garamond" panose="02020404030301010803" pitchFamily="18" charset="0"/>
            </a:endParaRPr>
          </a:p>
        </p:txBody>
      </p:sp>
      <p:sp>
        <p:nvSpPr>
          <p:cNvPr id="22531" name="Slide Number Placeholder 3">
            <a:extLst>
              <a:ext uri="{FF2B5EF4-FFF2-40B4-BE49-F238E27FC236}">
                <a16:creationId xmlns:a16="http://schemas.microsoft.com/office/drawing/2014/main" id="{132B4338-B6A0-1245-9F3C-D6452D72F97D}"/>
              </a:ext>
            </a:extLst>
          </p:cNvPr>
          <p:cNvSpPr>
            <a:spLocks noGrp="1"/>
          </p:cNvSpPr>
          <p:nvPr>
            <p:ph type="sldNum" sz="quarter" idx="4294967295"/>
          </p:nvPr>
        </p:nvSpPr>
        <p:spPr bwMode="auto">
          <a:xfrm>
            <a:off x="7010400" y="64008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defPPr>
              <a:defRPr lang="tr-TR"/>
            </a:defPPr>
            <a:lvl1pPr algn="r" rtl="0" eaLnBrk="1" fontAlgn="base" hangingPunct="1">
              <a:spcBef>
                <a:spcPct val="0"/>
              </a:spcBef>
              <a:spcAft>
                <a:spcPct val="0"/>
              </a:spcAft>
              <a:defRPr sz="1200" kern="1200">
                <a:solidFill>
                  <a:schemeClr val="tx1"/>
                </a:solidFill>
                <a:latin typeface="Arial Black"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fld id="{79113E1A-CB6C-B841-8FB5-D8C44C3B3DC4}" type="slidenum">
              <a:rPr lang="tr-TR" altLang="en-US" smtClean="0">
                <a:latin typeface="Garamond" panose="02020404030301010803" pitchFamily="18" charset="0"/>
              </a:rPr>
              <a:pPr/>
              <a:t>101</a:t>
            </a:fld>
            <a:endParaRPr lang="tr-TR" altLang="en-US">
              <a:latin typeface="Garamond" panose="02020404030301010803" pitchFamily="18" charset="0"/>
            </a:endParaRPr>
          </a:p>
        </p:txBody>
      </p:sp>
    </p:spTree>
    <p:extLst>
      <p:ext uri="{BB962C8B-B14F-4D97-AF65-F5344CB8AC3E}">
        <p14:creationId xmlns:p14="http://schemas.microsoft.com/office/powerpoint/2010/main" val="12484902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3B0C323B-B724-BB47-B9C9-D681AA99E964}"/>
              </a:ext>
            </a:extLst>
          </p:cNvPr>
          <p:cNvSpPr>
            <a:spLocks noGrp="1"/>
          </p:cNvSpPr>
          <p:nvPr>
            <p:ph type="title"/>
          </p:nvPr>
        </p:nvSpPr>
        <p:spPr/>
        <p:txBody>
          <a:bodyPr>
            <a:noAutofit/>
          </a:bodyPr>
          <a:lstStyle/>
          <a:p>
            <a:pPr algn="ctr">
              <a:buSzPct val="750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4000" b="1" kern="1200" dirty="0">
                <a:latin typeface="Garamond" panose="02020404030301010803" pitchFamily="18" charset="0"/>
              </a:rPr>
              <a:t>Modeling The Software </a:t>
            </a:r>
            <a:br>
              <a:rPr lang="en-US" sz="4000" b="1" kern="1200" dirty="0">
                <a:latin typeface="Garamond" panose="02020404030301010803" pitchFamily="18" charset="0"/>
              </a:rPr>
            </a:br>
            <a:r>
              <a:rPr lang="en-US" sz="4000" b="1" kern="1200" dirty="0">
                <a:latin typeface="Garamond" panose="02020404030301010803" pitchFamily="18" charset="0"/>
              </a:rPr>
              <a:t>Use Case Model</a:t>
            </a:r>
          </a:p>
        </p:txBody>
      </p:sp>
      <p:sp>
        <p:nvSpPr>
          <p:cNvPr id="23554" name="Content Placeholder 2">
            <a:extLst>
              <a:ext uri="{FF2B5EF4-FFF2-40B4-BE49-F238E27FC236}">
                <a16:creationId xmlns:a16="http://schemas.microsoft.com/office/drawing/2014/main" id="{B24C7184-62C8-894D-8576-AC8CED6D5FB5}"/>
              </a:ext>
            </a:extLst>
          </p:cNvPr>
          <p:cNvSpPr>
            <a:spLocks noGrp="1"/>
          </p:cNvSpPr>
          <p:nvPr>
            <p:ph idx="1"/>
          </p:nvPr>
        </p:nvSpPr>
        <p:spPr/>
        <p:txBody>
          <a:bodyPr>
            <a:normAutofit/>
          </a:bodyPr>
          <a:lstStyle/>
          <a:p>
            <a:pPr algn="just">
              <a:buClr>
                <a:schemeClr val="accent3"/>
              </a:buClr>
            </a:pPr>
            <a:r>
              <a:rPr lang="en-US" altLang="en-US" sz="2000" dirty="0">
                <a:latin typeface="Garamond" panose="02020404030301010803" pitchFamily="18" charset="0"/>
              </a:rPr>
              <a:t>Serves as a unifying thread throughout system development.</a:t>
            </a:r>
          </a:p>
          <a:p>
            <a:pPr algn="just">
              <a:buClr>
                <a:schemeClr val="accent3"/>
              </a:buClr>
            </a:pPr>
            <a:endParaRPr lang="en-US" altLang="en-US" sz="2000" dirty="0">
              <a:latin typeface="Garamond" panose="02020404030301010803" pitchFamily="18" charset="0"/>
            </a:endParaRPr>
          </a:p>
          <a:p>
            <a:pPr algn="just">
              <a:buClr>
                <a:schemeClr val="accent3"/>
              </a:buClr>
            </a:pPr>
            <a:r>
              <a:rPr lang="en-US" altLang="en-US" sz="2000" dirty="0">
                <a:latin typeface="Garamond" panose="02020404030301010803" pitchFamily="18" charset="0"/>
              </a:rPr>
              <a:t>Used as the primary specification of the functional requirements for the system</a:t>
            </a:r>
          </a:p>
          <a:p>
            <a:pPr algn="just">
              <a:buClr>
                <a:schemeClr val="accent3"/>
              </a:buClr>
            </a:pPr>
            <a:endParaRPr lang="en-US" altLang="en-US" sz="2000" dirty="0">
              <a:latin typeface="Garamond" panose="02020404030301010803" pitchFamily="18" charset="0"/>
            </a:endParaRPr>
          </a:p>
          <a:p>
            <a:pPr algn="just">
              <a:buClr>
                <a:schemeClr val="accent3"/>
              </a:buClr>
            </a:pPr>
            <a:r>
              <a:rPr lang="en-US" altLang="en-US" sz="2000" dirty="0">
                <a:latin typeface="Garamond" panose="02020404030301010803" pitchFamily="18" charset="0"/>
              </a:rPr>
              <a:t>Serves  as the basis for analysis and design, as an input to iteration planning, as the basis of defining test cases </a:t>
            </a:r>
          </a:p>
          <a:p>
            <a:pPr algn="just">
              <a:buClr>
                <a:schemeClr val="accent3"/>
              </a:buClr>
            </a:pPr>
            <a:endParaRPr lang="en-US" altLang="en-US" sz="2000" dirty="0">
              <a:latin typeface="Garamond" panose="02020404030301010803" pitchFamily="18" charset="0"/>
            </a:endParaRPr>
          </a:p>
          <a:p>
            <a:pPr algn="just">
              <a:buClr>
                <a:schemeClr val="accent3"/>
              </a:buClr>
            </a:pPr>
            <a:r>
              <a:rPr lang="en-US" altLang="en-US" sz="2000" dirty="0">
                <a:latin typeface="Garamond" panose="02020404030301010803" pitchFamily="18" charset="0"/>
              </a:rPr>
              <a:t>Captures the dynamic behavior of the system</a:t>
            </a:r>
          </a:p>
          <a:p>
            <a:pPr algn="just"/>
            <a:endParaRPr lang="en-US" altLang="en-US" sz="2000" dirty="0">
              <a:latin typeface="Garamond" panose="02020404030301010803" pitchFamily="18" charset="0"/>
            </a:endParaRPr>
          </a:p>
          <a:p>
            <a:pPr algn="just"/>
            <a:endParaRPr lang="en-US" altLang="en-US" sz="2000" dirty="0">
              <a:latin typeface="Garamond" panose="02020404030301010803" pitchFamily="18" charset="0"/>
            </a:endParaRPr>
          </a:p>
          <a:p>
            <a:pPr algn="just"/>
            <a:endParaRPr lang="en-US" altLang="en-US" sz="2800" dirty="0">
              <a:latin typeface="Garamond" panose="02020404030301010803" pitchFamily="18" charset="0"/>
            </a:endParaRPr>
          </a:p>
        </p:txBody>
      </p:sp>
      <p:sp>
        <p:nvSpPr>
          <p:cNvPr id="23555" name="Slide Number Placeholder 3">
            <a:extLst>
              <a:ext uri="{FF2B5EF4-FFF2-40B4-BE49-F238E27FC236}">
                <a16:creationId xmlns:a16="http://schemas.microsoft.com/office/drawing/2014/main" id="{180E5827-7B8A-6243-A4DD-E5B0A3389886}"/>
              </a:ext>
            </a:extLst>
          </p:cNvPr>
          <p:cNvSpPr>
            <a:spLocks noGrp="1"/>
          </p:cNvSpPr>
          <p:nvPr>
            <p:ph type="sldNum" sz="quarter" idx="4294967295"/>
          </p:nvPr>
        </p:nvSpPr>
        <p:spPr bwMode="auto">
          <a:xfrm>
            <a:off x="7010400" y="64008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defPPr>
              <a:defRPr lang="tr-TR"/>
            </a:defPPr>
            <a:lvl1pPr algn="r" rtl="0" eaLnBrk="1" fontAlgn="base" hangingPunct="1">
              <a:spcBef>
                <a:spcPct val="0"/>
              </a:spcBef>
              <a:spcAft>
                <a:spcPct val="0"/>
              </a:spcAft>
              <a:defRPr sz="1200" kern="1200">
                <a:solidFill>
                  <a:schemeClr val="tx1"/>
                </a:solidFill>
                <a:latin typeface="Arial Black"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fld id="{79113E1A-CB6C-B841-8FB5-D8C44C3B3DC4}" type="slidenum">
              <a:rPr lang="tr-TR" altLang="en-US" smtClean="0">
                <a:latin typeface="Garamond" panose="02020404030301010803" pitchFamily="18" charset="0"/>
              </a:rPr>
              <a:pPr/>
              <a:t>102</a:t>
            </a:fld>
            <a:endParaRPr lang="tr-TR" altLang="en-US">
              <a:latin typeface="Garamond" panose="02020404030301010803" pitchFamily="18" charset="0"/>
            </a:endParaRPr>
          </a:p>
        </p:txBody>
      </p:sp>
    </p:spTree>
    <p:extLst>
      <p:ext uri="{BB962C8B-B14F-4D97-AF65-F5344CB8AC3E}">
        <p14:creationId xmlns:p14="http://schemas.microsoft.com/office/powerpoint/2010/main" val="3588294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615824F-914D-0749-A9A3-BA05A6C36558}"/>
              </a:ext>
            </a:extLst>
          </p:cNvPr>
          <p:cNvSpPr>
            <a:spLocks noGrp="1"/>
          </p:cNvSpPr>
          <p:nvPr>
            <p:ph type="title"/>
          </p:nvPr>
        </p:nvSpPr>
        <p:spPr/>
        <p:txBody>
          <a:bodyPr>
            <a:normAutofit fontScale="90000"/>
          </a:bodyP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3300" kern="1200" dirty="0">
                <a:latin typeface="Garamond" panose="02020404030301010803" pitchFamily="18" charset="0"/>
              </a:rPr>
              <a:t>Example </a:t>
            </a:r>
            <a:br>
              <a:rPr lang="en-US" sz="3300" kern="1200" dirty="0">
                <a:latin typeface="Garamond" panose="02020404030301010803" pitchFamily="18" charset="0"/>
              </a:rPr>
            </a:br>
            <a:br>
              <a:rPr lang="en-US" sz="3300" dirty="0">
                <a:latin typeface="Garamond" panose="02020404030301010803" pitchFamily="18" charset="0"/>
              </a:rPr>
            </a:br>
            <a:r>
              <a:rPr lang="en-US" sz="3300" kern="1200" dirty="0">
                <a:latin typeface="Garamond" panose="02020404030301010803" pitchFamily="18" charset="0"/>
              </a:rPr>
              <a:t>BANKING APPLICATION</a:t>
            </a:r>
          </a:p>
        </p:txBody>
      </p:sp>
      <p:sp>
        <p:nvSpPr>
          <p:cNvPr id="5" name="Text Placeholder 4">
            <a:extLst>
              <a:ext uri="{FF2B5EF4-FFF2-40B4-BE49-F238E27FC236}">
                <a16:creationId xmlns:a16="http://schemas.microsoft.com/office/drawing/2014/main" id="{9EB1C810-E9B9-5747-8F59-75CC357AD082}"/>
              </a:ext>
            </a:extLst>
          </p:cNvPr>
          <p:cNvSpPr>
            <a:spLocks noGrp="1"/>
          </p:cNvSpPr>
          <p:nvPr>
            <p:ph type="body" idx="1"/>
          </p:nvPr>
        </p:nvSpPr>
        <p:spPr/>
        <p:txBody>
          <a:bodyPr>
            <a:normAutofit/>
          </a:bodyPr>
          <a:lstStyle/>
          <a:p>
            <a:pPr algn="ctr">
              <a:spcBef>
                <a:spcPct val="0"/>
              </a:spcBef>
              <a:buClrTx/>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3200" b="1" kern="1200" dirty="0">
                <a:solidFill>
                  <a:schemeClr val="tx1"/>
                </a:solidFill>
                <a:latin typeface="Garamond" panose="02020404030301010803" pitchFamily="18" charset="0"/>
                <a:ea typeface="+mj-ea"/>
                <a:cs typeface="+mj-cs"/>
              </a:rPr>
              <a:t>USE CASE Modeling</a:t>
            </a:r>
          </a:p>
          <a:p>
            <a:pPr algn="ctr">
              <a:defRPr/>
            </a:pPr>
            <a:endParaRPr lang="en-US" sz="2400" b="1" dirty="0">
              <a:solidFill>
                <a:schemeClr val="tx1"/>
              </a:solidFill>
              <a:latin typeface="Garamond" panose="02020404030301010803" pitchFamily="18" charset="0"/>
            </a:endParaRPr>
          </a:p>
        </p:txBody>
      </p:sp>
      <p:sp>
        <p:nvSpPr>
          <p:cNvPr id="6" name="Slide Number Placeholder 3">
            <a:extLst>
              <a:ext uri="{FF2B5EF4-FFF2-40B4-BE49-F238E27FC236}">
                <a16:creationId xmlns:a16="http://schemas.microsoft.com/office/drawing/2014/main" id="{86CD4BB0-7E53-4A23-8055-7E6A78A54F6E}"/>
              </a:ext>
            </a:extLst>
          </p:cNvPr>
          <p:cNvSpPr txBox="1">
            <a:spLocks/>
          </p:cNvSpPr>
          <p:nvPr/>
        </p:nvSpPr>
        <p:spPr bwMode="auto">
          <a:xfrm>
            <a:off x="7010400" y="64008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defPPr>
              <a:defRPr lang="tr-TR"/>
            </a:defPPr>
            <a:lvl1pPr marL="0" algn="r" defTabSz="457200" rtl="0" eaLnBrk="1" fontAlgn="base" latinLnBrk="0" hangingPunct="1">
              <a:spcBef>
                <a:spcPct val="0"/>
              </a:spcBef>
              <a:spcAft>
                <a:spcPct val="0"/>
              </a:spcAft>
              <a:defRPr sz="1200" kern="1200">
                <a:solidFill>
                  <a:schemeClr val="tx1"/>
                </a:solidFill>
                <a:latin typeface="Arial Black" panose="020B0604020202020204" pitchFamily="34" charset="0"/>
                <a:ea typeface="+mn-ea"/>
                <a:cs typeface="+mn-cs"/>
              </a:defRPr>
            </a:lvl1pPr>
            <a:lvl2pPr marL="457200" algn="l" defTabSz="457200" rtl="0" eaLnBrk="0" fontAlgn="base" latinLnBrk="0" hangingPunct="0">
              <a:spcBef>
                <a:spcPct val="0"/>
              </a:spcBef>
              <a:spcAft>
                <a:spcPct val="0"/>
              </a:spcAft>
              <a:defRPr sz="1800" kern="1200">
                <a:solidFill>
                  <a:schemeClr val="tx1"/>
                </a:solidFill>
                <a:latin typeface="Arial" panose="020B0604020202020204" pitchFamily="34" charset="0"/>
                <a:ea typeface="+mn-ea"/>
                <a:cs typeface="+mn-cs"/>
              </a:defRPr>
            </a:lvl2pPr>
            <a:lvl3pPr marL="914400" algn="l" defTabSz="457200" rtl="0" eaLnBrk="0" fontAlgn="base" latinLnBrk="0" hangingPunct="0">
              <a:spcBef>
                <a:spcPct val="0"/>
              </a:spcBef>
              <a:spcAft>
                <a:spcPct val="0"/>
              </a:spcAft>
              <a:defRPr sz="1800" kern="1200">
                <a:solidFill>
                  <a:schemeClr val="tx1"/>
                </a:solidFill>
                <a:latin typeface="Arial" panose="020B0604020202020204" pitchFamily="34" charset="0"/>
                <a:ea typeface="+mn-ea"/>
                <a:cs typeface="+mn-cs"/>
              </a:defRPr>
            </a:lvl3pPr>
            <a:lvl4pPr marL="1371600" algn="l" defTabSz="457200" rtl="0" eaLnBrk="0" fontAlgn="base" latinLnBrk="0" hangingPunct="0">
              <a:spcBef>
                <a:spcPct val="0"/>
              </a:spcBef>
              <a:spcAft>
                <a:spcPct val="0"/>
              </a:spcAft>
              <a:defRPr sz="1800" kern="1200">
                <a:solidFill>
                  <a:schemeClr val="tx1"/>
                </a:solidFill>
                <a:latin typeface="Arial" panose="020B0604020202020204" pitchFamily="34" charset="0"/>
                <a:ea typeface="+mn-ea"/>
                <a:cs typeface="+mn-cs"/>
              </a:defRPr>
            </a:lvl4pPr>
            <a:lvl5pPr marL="1828800" algn="l" defTabSz="457200" rtl="0" eaLnBrk="0" fontAlgn="base" latinLnBrk="0" hangingPunct="0">
              <a:spcBef>
                <a:spcPct val="0"/>
              </a:spcBef>
              <a:spcAft>
                <a:spcPct val="0"/>
              </a:spcAft>
              <a:defRPr sz="1800" kern="1200">
                <a:solidFill>
                  <a:schemeClr val="tx1"/>
                </a:solidFill>
                <a:latin typeface="Arial" panose="020B0604020202020204" pitchFamily="34" charset="0"/>
                <a:ea typeface="+mn-ea"/>
                <a:cs typeface="+mn-cs"/>
              </a:defRPr>
            </a:lvl5pPr>
            <a:lvl6pPr marL="2286000" algn="l" defTabSz="914400" rtl="0" eaLnBrk="1" latinLnBrk="0" hangingPunct="1">
              <a:defRPr sz="1800" kern="1200">
                <a:solidFill>
                  <a:schemeClr val="tx1"/>
                </a:solidFill>
                <a:latin typeface="Arial" panose="020B0604020202020204" pitchFamily="34" charset="0"/>
                <a:ea typeface="+mn-ea"/>
                <a:cs typeface="+mn-cs"/>
              </a:defRPr>
            </a:lvl6pPr>
            <a:lvl7pPr marL="2743200" algn="l" defTabSz="914400" rtl="0" eaLnBrk="1" latinLnBrk="0" hangingPunct="1">
              <a:defRPr sz="1800" kern="1200">
                <a:solidFill>
                  <a:schemeClr val="tx1"/>
                </a:solidFill>
                <a:latin typeface="Arial" panose="020B0604020202020204" pitchFamily="34" charset="0"/>
                <a:ea typeface="+mn-ea"/>
                <a:cs typeface="+mn-cs"/>
              </a:defRPr>
            </a:lvl7pPr>
            <a:lvl8pPr marL="3200400" algn="l" defTabSz="914400" rtl="0" eaLnBrk="1" latinLnBrk="0" hangingPunct="1">
              <a:defRPr sz="1800" kern="1200">
                <a:solidFill>
                  <a:schemeClr val="tx1"/>
                </a:solidFill>
                <a:latin typeface="Arial" panose="020B0604020202020204" pitchFamily="34" charset="0"/>
                <a:ea typeface="+mn-ea"/>
                <a:cs typeface="+mn-cs"/>
              </a:defRPr>
            </a:lvl8pPr>
            <a:lvl9pPr marL="3657600" algn="l" defTabSz="914400" rtl="0" eaLnBrk="1" latinLnBrk="0" hangingPunct="1">
              <a:defRPr sz="1800" kern="1200">
                <a:solidFill>
                  <a:schemeClr val="tx1"/>
                </a:solidFill>
                <a:latin typeface="Arial" panose="020B0604020202020204" pitchFamily="34" charset="0"/>
                <a:ea typeface="+mn-ea"/>
                <a:cs typeface="+mn-cs"/>
              </a:defRPr>
            </a:lvl9pPr>
          </a:lstStyle>
          <a:p>
            <a:fld id="{79113E1A-CB6C-B841-8FB5-D8C44C3B3DC4}" type="slidenum">
              <a:rPr lang="tr-TR" altLang="en-US" smtClean="0">
                <a:latin typeface="Garamond" panose="02020404030301010803" pitchFamily="18" charset="0"/>
              </a:rPr>
              <a:pPr/>
              <a:t>103</a:t>
            </a:fld>
            <a:endParaRPr lang="en-US" altLang="en-US" b="1" dirty="0">
              <a:solidFill>
                <a:srgbClr val="045C75"/>
              </a:solidFill>
              <a:latin typeface="Garamond" panose="02020404030301010803" pitchFamily="18" charset="0"/>
              <a:cs typeface="Times New Roman" panose="02020603050405020304" pitchFamily="18" charset="0"/>
            </a:endParaRPr>
          </a:p>
        </p:txBody>
      </p:sp>
    </p:spTree>
    <p:extLst>
      <p:ext uri="{BB962C8B-B14F-4D97-AF65-F5344CB8AC3E}">
        <p14:creationId xmlns:p14="http://schemas.microsoft.com/office/powerpoint/2010/main" val="2925300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a:extLst>
              <a:ext uri="{FF2B5EF4-FFF2-40B4-BE49-F238E27FC236}">
                <a16:creationId xmlns:a16="http://schemas.microsoft.com/office/drawing/2014/main" id="{F836A238-E5E0-F342-BABA-39BB27B2D334}"/>
              </a:ext>
            </a:extLst>
          </p:cNvPr>
          <p:cNvSpPr>
            <a:spLocks noGrp="1"/>
          </p:cNvSpPr>
          <p:nvPr>
            <p:ph type="title"/>
          </p:nvPr>
        </p:nvSpPr>
        <p:spPr/>
        <p:txBody>
          <a:bodyPr/>
          <a:lstStyle/>
          <a:p>
            <a:r>
              <a:rPr lang="en-US" altLang="en-US" sz="4000" b="1" dirty="0">
                <a:latin typeface="Garamond" panose="02020404030301010803" pitchFamily="18" charset="0"/>
              </a:rPr>
              <a:t>Identify the System</a:t>
            </a:r>
          </a:p>
        </p:txBody>
      </p:sp>
      <p:sp>
        <p:nvSpPr>
          <p:cNvPr id="3" name="Content Placeholder 2">
            <a:extLst>
              <a:ext uri="{FF2B5EF4-FFF2-40B4-BE49-F238E27FC236}">
                <a16:creationId xmlns:a16="http://schemas.microsoft.com/office/drawing/2014/main" id="{96F59462-428A-7749-BD1F-225507A4AEBB}"/>
              </a:ext>
            </a:extLst>
          </p:cNvPr>
          <p:cNvSpPr>
            <a:spLocks noGrp="1"/>
          </p:cNvSpPr>
          <p:nvPr>
            <p:ph idx="1"/>
          </p:nvPr>
        </p:nvSpPr>
        <p:spPr/>
        <p:txBody>
          <a:bodyPr>
            <a:normAutofit/>
          </a:bodyPr>
          <a:lstStyle/>
          <a:p>
            <a:pPr>
              <a:buClr>
                <a:schemeClr val="accent3"/>
              </a:buClr>
              <a:buFont typeface="Wingdings" panose="05000000000000000000" pitchFamily="2" charset="2"/>
              <a:buChar char="ü"/>
              <a:defRPr/>
            </a:pPr>
            <a:r>
              <a:rPr lang="en-US" sz="2200" dirty="0">
                <a:latin typeface="Garamond" panose="02020404030301010803" pitchFamily="18" charset="0"/>
              </a:rPr>
              <a:t>System = Banking App.</a:t>
            </a:r>
          </a:p>
          <a:p>
            <a:pPr>
              <a:buClr>
                <a:schemeClr val="accent3"/>
              </a:buClr>
              <a:buFont typeface="Wingdings" panose="05000000000000000000" pitchFamily="2" charset="2"/>
              <a:buChar char="ü"/>
              <a:defRPr/>
            </a:pPr>
            <a:r>
              <a:rPr lang="en-US" sz="2200" dirty="0">
                <a:latin typeface="Garamond" panose="02020404030301010803" pitchFamily="18" charset="0"/>
              </a:rPr>
              <a:t>A system is represented by a rectangular box as below: </a:t>
            </a:r>
          </a:p>
          <a:p>
            <a:pPr>
              <a:buClr>
                <a:schemeClr val="accent3"/>
              </a:buClr>
              <a:buFont typeface="Wingdings" panose="05000000000000000000" pitchFamily="2" charset="2"/>
              <a:buChar char="ü"/>
              <a:defRPr/>
            </a:pPr>
            <a:r>
              <a:rPr lang="en-US" sz="2200" dirty="0">
                <a:latin typeface="Garamond" panose="02020404030301010803" pitchFamily="18" charset="0"/>
              </a:rPr>
              <a:t>It helps to find scope of the system </a:t>
            </a:r>
          </a:p>
          <a:p>
            <a:pPr>
              <a:buClr>
                <a:schemeClr val="accent3"/>
              </a:buClr>
              <a:buFont typeface="Wingdings" panose="05000000000000000000" pitchFamily="2" charset="2"/>
              <a:buChar char="ü"/>
              <a:defRPr/>
            </a:pPr>
            <a:r>
              <a:rPr lang="en-US" sz="2200" dirty="0">
                <a:latin typeface="Garamond" panose="02020404030301010803" pitchFamily="18" charset="0"/>
              </a:rPr>
              <a:t>Defines system boundaries </a:t>
            </a:r>
          </a:p>
          <a:p>
            <a:pPr marL="0" indent="0">
              <a:buFont typeface="Wingdings" pitchFamily="2" charset="2"/>
              <a:buNone/>
              <a:defRPr/>
            </a:pPr>
            <a:endParaRPr lang="en-US" sz="2000" dirty="0">
              <a:latin typeface="Garamond" panose="02020404030301010803" pitchFamily="18" charset="0"/>
            </a:endParaRPr>
          </a:p>
        </p:txBody>
      </p:sp>
      <p:pic>
        <p:nvPicPr>
          <p:cNvPr id="25604" name="Picture 3">
            <a:extLst>
              <a:ext uri="{FF2B5EF4-FFF2-40B4-BE49-F238E27FC236}">
                <a16:creationId xmlns:a16="http://schemas.microsoft.com/office/drawing/2014/main" id="{4CE72837-C9DA-2542-991B-ABDB507AA08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931716" y="2867142"/>
            <a:ext cx="2444750" cy="3444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3">
            <a:extLst>
              <a:ext uri="{FF2B5EF4-FFF2-40B4-BE49-F238E27FC236}">
                <a16:creationId xmlns:a16="http://schemas.microsoft.com/office/drawing/2014/main" id="{FE235306-FFBA-4610-B579-08B3B305C6AD}"/>
              </a:ext>
            </a:extLst>
          </p:cNvPr>
          <p:cNvSpPr txBox="1">
            <a:spLocks/>
          </p:cNvSpPr>
          <p:nvPr/>
        </p:nvSpPr>
        <p:spPr bwMode="auto">
          <a:xfrm>
            <a:off x="7010400" y="6415713"/>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defPPr>
              <a:defRPr lang="tr-TR"/>
            </a:defPPr>
            <a:lvl1pPr marL="0" algn="r" defTabSz="457200" rtl="0" eaLnBrk="1" fontAlgn="base" latinLnBrk="0" hangingPunct="1">
              <a:spcBef>
                <a:spcPct val="0"/>
              </a:spcBef>
              <a:spcAft>
                <a:spcPct val="0"/>
              </a:spcAft>
              <a:defRPr sz="1200" kern="1200">
                <a:solidFill>
                  <a:schemeClr val="tx1"/>
                </a:solidFill>
                <a:latin typeface="Arial Black" panose="020B0604020202020204" pitchFamily="34" charset="0"/>
                <a:ea typeface="+mn-ea"/>
                <a:cs typeface="+mn-cs"/>
              </a:defRPr>
            </a:lvl1pPr>
            <a:lvl2pPr marL="457200" algn="l" defTabSz="457200" rtl="0" eaLnBrk="0" fontAlgn="base" latinLnBrk="0" hangingPunct="0">
              <a:spcBef>
                <a:spcPct val="0"/>
              </a:spcBef>
              <a:spcAft>
                <a:spcPct val="0"/>
              </a:spcAft>
              <a:defRPr sz="1800" kern="1200">
                <a:solidFill>
                  <a:schemeClr val="tx1"/>
                </a:solidFill>
                <a:latin typeface="Arial" panose="020B0604020202020204" pitchFamily="34" charset="0"/>
                <a:ea typeface="+mn-ea"/>
                <a:cs typeface="+mn-cs"/>
              </a:defRPr>
            </a:lvl2pPr>
            <a:lvl3pPr marL="914400" algn="l" defTabSz="457200" rtl="0" eaLnBrk="0" fontAlgn="base" latinLnBrk="0" hangingPunct="0">
              <a:spcBef>
                <a:spcPct val="0"/>
              </a:spcBef>
              <a:spcAft>
                <a:spcPct val="0"/>
              </a:spcAft>
              <a:defRPr sz="1800" kern="1200">
                <a:solidFill>
                  <a:schemeClr val="tx1"/>
                </a:solidFill>
                <a:latin typeface="Arial" panose="020B0604020202020204" pitchFamily="34" charset="0"/>
                <a:ea typeface="+mn-ea"/>
                <a:cs typeface="+mn-cs"/>
              </a:defRPr>
            </a:lvl3pPr>
            <a:lvl4pPr marL="1371600" algn="l" defTabSz="457200" rtl="0" eaLnBrk="0" fontAlgn="base" latinLnBrk="0" hangingPunct="0">
              <a:spcBef>
                <a:spcPct val="0"/>
              </a:spcBef>
              <a:spcAft>
                <a:spcPct val="0"/>
              </a:spcAft>
              <a:defRPr sz="1800" kern="1200">
                <a:solidFill>
                  <a:schemeClr val="tx1"/>
                </a:solidFill>
                <a:latin typeface="Arial" panose="020B0604020202020204" pitchFamily="34" charset="0"/>
                <a:ea typeface="+mn-ea"/>
                <a:cs typeface="+mn-cs"/>
              </a:defRPr>
            </a:lvl4pPr>
            <a:lvl5pPr marL="1828800" algn="l" defTabSz="457200" rtl="0" eaLnBrk="0" fontAlgn="base" latinLnBrk="0" hangingPunct="0">
              <a:spcBef>
                <a:spcPct val="0"/>
              </a:spcBef>
              <a:spcAft>
                <a:spcPct val="0"/>
              </a:spcAft>
              <a:defRPr sz="1800" kern="1200">
                <a:solidFill>
                  <a:schemeClr val="tx1"/>
                </a:solidFill>
                <a:latin typeface="Arial" panose="020B0604020202020204" pitchFamily="34" charset="0"/>
                <a:ea typeface="+mn-ea"/>
                <a:cs typeface="+mn-cs"/>
              </a:defRPr>
            </a:lvl5pPr>
            <a:lvl6pPr marL="2286000" algn="l" defTabSz="914400" rtl="0" eaLnBrk="1" latinLnBrk="0" hangingPunct="1">
              <a:defRPr sz="1800" kern="1200">
                <a:solidFill>
                  <a:schemeClr val="tx1"/>
                </a:solidFill>
                <a:latin typeface="Arial" panose="020B0604020202020204" pitchFamily="34" charset="0"/>
                <a:ea typeface="+mn-ea"/>
                <a:cs typeface="+mn-cs"/>
              </a:defRPr>
            </a:lvl6pPr>
            <a:lvl7pPr marL="2743200" algn="l" defTabSz="914400" rtl="0" eaLnBrk="1" latinLnBrk="0" hangingPunct="1">
              <a:defRPr sz="1800" kern="1200">
                <a:solidFill>
                  <a:schemeClr val="tx1"/>
                </a:solidFill>
                <a:latin typeface="Arial" panose="020B0604020202020204" pitchFamily="34" charset="0"/>
                <a:ea typeface="+mn-ea"/>
                <a:cs typeface="+mn-cs"/>
              </a:defRPr>
            </a:lvl7pPr>
            <a:lvl8pPr marL="3200400" algn="l" defTabSz="914400" rtl="0" eaLnBrk="1" latinLnBrk="0" hangingPunct="1">
              <a:defRPr sz="1800" kern="1200">
                <a:solidFill>
                  <a:schemeClr val="tx1"/>
                </a:solidFill>
                <a:latin typeface="Arial" panose="020B0604020202020204" pitchFamily="34" charset="0"/>
                <a:ea typeface="+mn-ea"/>
                <a:cs typeface="+mn-cs"/>
              </a:defRPr>
            </a:lvl8pPr>
            <a:lvl9pPr marL="3657600" algn="l" defTabSz="914400" rtl="0" eaLnBrk="1" latinLnBrk="0" hangingPunct="1">
              <a:defRPr sz="1800" kern="1200">
                <a:solidFill>
                  <a:schemeClr val="tx1"/>
                </a:solidFill>
                <a:latin typeface="Arial" panose="020B0604020202020204" pitchFamily="34" charset="0"/>
                <a:ea typeface="+mn-ea"/>
                <a:cs typeface="+mn-cs"/>
              </a:defRPr>
            </a:lvl9pPr>
          </a:lstStyle>
          <a:p>
            <a:fld id="{79113E1A-CB6C-B841-8FB5-D8C44C3B3DC4}" type="slidenum">
              <a:rPr lang="tr-TR" altLang="en-US" smtClean="0">
                <a:latin typeface="Garamond" panose="02020404030301010803" pitchFamily="18" charset="0"/>
              </a:rPr>
              <a:pPr/>
              <a:t>104</a:t>
            </a:fld>
            <a:endParaRPr lang="en-US" altLang="en-US" b="1" dirty="0">
              <a:solidFill>
                <a:srgbClr val="045C75"/>
              </a:solidFill>
              <a:latin typeface="Garamond" panose="02020404030301010803" pitchFamily="18" charset="0"/>
              <a:cs typeface="Times New Roman" panose="02020603050405020304" pitchFamily="18" charset="0"/>
            </a:endParaRPr>
          </a:p>
        </p:txBody>
      </p:sp>
    </p:spTree>
    <p:extLst>
      <p:ext uri="{BB962C8B-B14F-4D97-AF65-F5344CB8AC3E}">
        <p14:creationId xmlns:p14="http://schemas.microsoft.com/office/powerpoint/2010/main" val="19107671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a:extLst>
              <a:ext uri="{FF2B5EF4-FFF2-40B4-BE49-F238E27FC236}">
                <a16:creationId xmlns:a16="http://schemas.microsoft.com/office/drawing/2014/main" id="{ED6768E7-D48E-3A48-B9C4-23B747B1AA78}"/>
              </a:ext>
            </a:extLst>
          </p:cNvPr>
          <p:cNvSpPr>
            <a:spLocks noGrp="1"/>
          </p:cNvSpPr>
          <p:nvPr>
            <p:ph type="title"/>
          </p:nvPr>
        </p:nvSpPr>
        <p:spPr/>
        <p:txBody>
          <a:bodyPr/>
          <a:lstStyle/>
          <a:p>
            <a:r>
              <a:rPr lang="en-US" altLang="en-US" sz="4000" b="1" dirty="0">
                <a:latin typeface="Garamond" panose="02020404030301010803" pitchFamily="18" charset="0"/>
              </a:rPr>
              <a:t>Identify Actors</a:t>
            </a:r>
          </a:p>
        </p:txBody>
      </p:sp>
      <p:sp>
        <p:nvSpPr>
          <p:cNvPr id="26627" name="Content Placeholder 2">
            <a:extLst>
              <a:ext uri="{FF2B5EF4-FFF2-40B4-BE49-F238E27FC236}">
                <a16:creationId xmlns:a16="http://schemas.microsoft.com/office/drawing/2014/main" id="{4A1C1D0E-092A-EC48-92B9-BE6A63A48314}"/>
              </a:ext>
            </a:extLst>
          </p:cNvPr>
          <p:cNvSpPr>
            <a:spLocks noGrp="1"/>
          </p:cNvSpPr>
          <p:nvPr>
            <p:ph idx="1"/>
          </p:nvPr>
        </p:nvSpPr>
        <p:spPr/>
        <p:txBody>
          <a:bodyPr/>
          <a:lstStyle/>
          <a:p>
            <a:pPr>
              <a:buClr>
                <a:schemeClr val="accent3"/>
              </a:buClr>
            </a:pPr>
            <a:r>
              <a:rPr lang="en-US" altLang="en-US" sz="2000" dirty="0">
                <a:latin typeface="Garamond" panose="02020404030301010803" pitchFamily="18" charset="0"/>
              </a:rPr>
              <a:t>A banking app is used by Customers, the Bank and other vendors </a:t>
            </a:r>
          </a:p>
          <a:p>
            <a:pPr>
              <a:buClr>
                <a:schemeClr val="accent3"/>
              </a:buClr>
            </a:pPr>
            <a:r>
              <a:rPr lang="en-US" altLang="en-US" sz="2000" dirty="0">
                <a:latin typeface="Garamond" panose="02020404030301010803" pitchFamily="18" charset="0"/>
              </a:rPr>
              <a:t>Actors are external so they are placed outside the System</a:t>
            </a:r>
          </a:p>
          <a:p>
            <a:pPr>
              <a:buClr>
                <a:schemeClr val="accent3"/>
              </a:buClr>
            </a:pPr>
            <a:r>
              <a:rPr lang="en-US" altLang="en-US" sz="2000" dirty="0">
                <a:latin typeface="Garamond" panose="02020404030301010803" pitchFamily="18" charset="0"/>
              </a:rPr>
              <a:t>Actors have generic name - Customer, Bank, etc.</a:t>
            </a:r>
          </a:p>
          <a:p>
            <a:pPr>
              <a:buClr>
                <a:schemeClr val="accent3"/>
              </a:buClr>
            </a:pPr>
            <a:r>
              <a:rPr lang="en-US" altLang="en-US" sz="2000" dirty="0">
                <a:latin typeface="Garamond" panose="02020404030301010803" pitchFamily="18" charset="0"/>
              </a:rPr>
              <a:t>Primary Actor = Customer ( initiates the actions)</a:t>
            </a:r>
          </a:p>
          <a:p>
            <a:pPr>
              <a:buClr>
                <a:schemeClr val="accent3"/>
              </a:buClr>
            </a:pPr>
            <a:r>
              <a:rPr lang="en-US" altLang="en-US" sz="2000" dirty="0">
                <a:latin typeface="Garamond" panose="02020404030301010803" pitchFamily="18" charset="0"/>
              </a:rPr>
              <a:t>Secondary Actor = Bank ( responds to actions)</a:t>
            </a:r>
          </a:p>
        </p:txBody>
      </p:sp>
      <p:pic>
        <p:nvPicPr>
          <p:cNvPr id="26628" name="Picture 4">
            <a:extLst>
              <a:ext uri="{FF2B5EF4-FFF2-40B4-BE49-F238E27FC236}">
                <a16:creationId xmlns:a16="http://schemas.microsoft.com/office/drawing/2014/main" id="{C40CEC72-D03E-E74E-A829-B0CD0669DAC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619375" y="4013313"/>
            <a:ext cx="1314450" cy="2027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29" name="Picture 5">
            <a:extLst>
              <a:ext uri="{FF2B5EF4-FFF2-40B4-BE49-F238E27FC236}">
                <a16:creationId xmlns:a16="http://schemas.microsoft.com/office/drawing/2014/main" id="{EDD68A57-A99F-2341-8923-5DDC6603878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871208" y="3986348"/>
            <a:ext cx="1314450" cy="2268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Slide Number Placeholder 3">
            <a:extLst>
              <a:ext uri="{FF2B5EF4-FFF2-40B4-BE49-F238E27FC236}">
                <a16:creationId xmlns:a16="http://schemas.microsoft.com/office/drawing/2014/main" id="{A69D742A-E64F-4E7C-B5CA-DCAE4D787443}"/>
              </a:ext>
            </a:extLst>
          </p:cNvPr>
          <p:cNvSpPr txBox="1">
            <a:spLocks/>
          </p:cNvSpPr>
          <p:nvPr/>
        </p:nvSpPr>
        <p:spPr bwMode="auto">
          <a:xfrm>
            <a:off x="7010400" y="64008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defPPr>
              <a:defRPr lang="tr-TR"/>
            </a:defPPr>
            <a:lvl1pPr marL="0" algn="r" defTabSz="457200" rtl="0" eaLnBrk="1" fontAlgn="base" latinLnBrk="0" hangingPunct="1">
              <a:spcBef>
                <a:spcPct val="0"/>
              </a:spcBef>
              <a:spcAft>
                <a:spcPct val="0"/>
              </a:spcAft>
              <a:defRPr sz="1200" kern="1200">
                <a:solidFill>
                  <a:schemeClr val="tx1"/>
                </a:solidFill>
                <a:latin typeface="Arial Black" panose="020B0604020202020204" pitchFamily="34" charset="0"/>
                <a:ea typeface="+mn-ea"/>
                <a:cs typeface="+mn-cs"/>
              </a:defRPr>
            </a:lvl1pPr>
            <a:lvl2pPr marL="457200" algn="l" defTabSz="457200" rtl="0" eaLnBrk="0" fontAlgn="base" latinLnBrk="0" hangingPunct="0">
              <a:spcBef>
                <a:spcPct val="0"/>
              </a:spcBef>
              <a:spcAft>
                <a:spcPct val="0"/>
              </a:spcAft>
              <a:defRPr sz="1800" kern="1200">
                <a:solidFill>
                  <a:schemeClr val="tx1"/>
                </a:solidFill>
                <a:latin typeface="Arial" panose="020B0604020202020204" pitchFamily="34" charset="0"/>
                <a:ea typeface="+mn-ea"/>
                <a:cs typeface="+mn-cs"/>
              </a:defRPr>
            </a:lvl2pPr>
            <a:lvl3pPr marL="914400" algn="l" defTabSz="457200" rtl="0" eaLnBrk="0" fontAlgn="base" latinLnBrk="0" hangingPunct="0">
              <a:spcBef>
                <a:spcPct val="0"/>
              </a:spcBef>
              <a:spcAft>
                <a:spcPct val="0"/>
              </a:spcAft>
              <a:defRPr sz="1800" kern="1200">
                <a:solidFill>
                  <a:schemeClr val="tx1"/>
                </a:solidFill>
                <a:latin typeface="Arial" panose="020B0604020202020204" pitchFamily="34" charset="0"/>
                <a:ea typeface="+mn-ea"/>
                <a:cs typeface="+mn-cs"/>
              </a:defRPr>
            </a:lvl3pPr>
            <a:lvl4pPr marL="1371600" algn="l" defTabSz="457200" rtl="0" eaLnBrk="0" fontAlgn="base" latinLnBrk="0" hangingPunct="0">
              <a:spcBef>
                <a:spcPct val="0"/>
              </a:spcBef>
              <a:spcAft>
                <a:spcPct val="0"/>
              </a:spcAft>
              <a:defRPr sz="1800" kern="1200">
                <a:solidFill>
                  <a:schemeClr val="tx1"/>
                </a:solidFill>
                <a:latin typeface="Arial" panose="020B0604020202020204" pitchFamily="34" charset="0"/>
                <a:ea typeface="+mn-ea"/>
                <a:cs typeface="+mn-cs"/>
              </a:defRPr>
            </a:lvl4pPr>
            <a:lvl5pPr marL="1828800" algn="l" defTabSz="457200" rtl="0" eaLnBrk="0" fontAlgn="base" latinLnBrk="0" hangingPunct="0">
              <a:spcBef>
                <a:spcPct val="0"/>
              </a:spcBef>
              <a:spcAft>
                <a:spcPct val="0"/>
              </a:spcAft>
              <a:defRPr sz="1800" kern="1200">
                <a:solidFill>
                  <a:schemeClr val="tx1"/>
                </a:solidFill>
                <a:latin typeface="Arial" panose="020B0604020202020204" pitchFamily="34" charset="0"/>
                <a:ea typeface="+mn-ea"/>
                <a:cs typeface="+mn-cs"/>
              </a:defRPr>
            </a:lvl5pPr>
            <a:lvl6pPr marL="2286000" algn="l" defTabSz="914400" rtl="0" eaLnBrk="1" latinLnBrk="0" hangingPunct="1">
              <a:defRPr sz="1800" kern="1200">
                <a:solidFill>
                  <a:schemeClr val="tx1"/>
                </a:solidFill>
                <a:latin typeface="Arial" panose="020B0604020202020204" pitchFamily="34" charset="0"/>
                <a:ea typeface="+mn-ea"/>
                <a:cs typeface="+mn-cs"/>
              </a:defRPr>
            </a:lvl6pPr>
            <a:lvl7pPr marL="2743200" algn="l" defTabSz="914400" rtl="0" eaLnBrk="1" latinLnBrk="0" hangingPunct="1">
              <a:defRPr sz="1800" kern="1200">
                <a:solidFill>
                  <a:schemeClr val="tx1"/>
                </a:solidFill>
                <a:latin typeface="Arial" panose="020B0604020202020204" pitchFamily="34" charset="0"/>
                <a:ea typeface="+mn-ea"/>
                <a:cs typeface="+mn-cs"/>
              </a:defRPr>
            </a:lvl7pPr>
            <a:lvl8pPr marL="3200400" algn="l" defTabSz="914400" rtl="0" eaLnBrk="1" latinLnBrk="0" hangingPunct="1">
              <a:defRPr sz="1800" kern="1200">
                <a:solidFill>
                  <a:schemeClr val="tx1"/>
                </a:solidFill>
                <a:latin typeface="Arial" panose="020B0604020202020204" pitchFamily="34" charset="0"/>
                <a:ea typeface="+mn-ea"/>
                <a:cs typeface="+mn-cs"/>
              </a:defRPr>
            </a:lvl8pPr>
            <a:lvl9pPr marL="3657600" algn="l" defTabSz="914400" rtl="0" eaLnBrk="1" latinLnBrk="0" hangingPunct="1">
              <a:defRPr sz="1800" kern="1200">
                <a:solidFill>
                  <a:schemeClr val="tx1"/>
                </a:solidFill>
                <a:latin typeface="Arial" panose="020B0604020202020204" pitchFamily="34" charset="0"/>
                <a:ea typeface="+mn-ea"/>
                <a:cs typeface="+mn-cs"/>
              </a:defRPr>
            </a:lvl9pPr>
          </a:lstStyle>
          <a:p>
            <a:fld id="{79113E1A-CB6C-B841-8FB5-D8C44C3B3DC4}" type="slidenum">
              <a:rPr lang="tr-TR" altLang="en-US" smtClean="0">
                <a:latin typeface="Garamond" panose="02020404030301010803" pitchFamily="18" charset="0"/>
              </a:rPr>
              <a:pPr/>
              <a:t>105</a:t>
            </a:fld>
            <a:endParaRPr lang="en-US" altLang="en-US" b="1" dirty="0">
              <a:solidFill>
                <a:srgbClr val="045C75"/>
              </a:solidFill>
              <a:latin typeface="Garamond" panose="02020404030301010803" pitchFamily="18" charset="0"/>
              <a:cs typeface="Times New Roman" panose="02020603050405020304" pitchFamily="18" charset="0"/>
            </a:endParaRPr>
          </a:p>
        </p:txBody>
      </p:sp>
    </p:spTree>
    <p:extLst>
      <p:ext uri="{BB962C8B-B14F-4D97-AF65-F5344CB8AC3E}">
        <p14:creationId xmlns:p14="http://schemas.microsoft.com/office/powerpoint/2010/main" val="2231414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a:extLst>
              <a:ext uri="{FF2B5EF4-FFF2-40B4-BE49-F238E27FC236}">
                <a16:creationId xmlns:a16="http://schemas.microsoft.com/office/drawing/2014/main" id="{48CFC304-98F9-0244-9E9D-B797D5E27AC6}"/>
              </a:ext>
            </a:extLst>
          </p:cNvPr>
          <p:cNvSpPr>
            <a:spLocks noGrp="1"/>
          </p:cNvSpPr>
          <p:nvPr>
            <p:ph type="title"/>
          </p:nvPr>
        </p:nvSpPr>
        <p:spPr/>
        <p:txBody>
          <a:bodyPr/>
          <a:lstStyle/>
          <a:p>
            <a:r>
              <a:rPr lang="en-US" altLang="en-US" sz="4000" b="1" dirty="0">
                <a:latin typeface="Garamond" panose="02020404030301010803" pitchFamily="18" charset="0"/>
              </a:rPr>
              <a:t>Place Actors </a:t>
            </a:r>
          </a:p>
        </p:txBody>
      </p:sp>
      <p:sp>
        <p:nvSpPr>
          <p:cNvPr id="27651" name="Content Placeholder 2">
            <a:extLst>
              <a:ext uri="{FF2B5EF4-FFF2-40B4-BE49-F238E27FC236}">
                <a16:creationId xmlns:a16="http://schemas.microsoft.com/office/drawing/2014/main" id="{EA3C8358-CD7E-454E-ABB6-385B9CD9ED5E}"/>
              </a:ext>
            </a:extLst>
          </p:cNvPr>
          <p:cNvSpPr>
            <a:spLocks noGrp="1"/>
          </p:cNvSpPr>
          <p:nvPr>
            <p:ph idx="1"/>
          </p:nvPr>
        </p:nvSpPr>
        <p:spPr/>
        <p:txBody>
          <a:bodyPr>
            <a:normAutofit/>
          </a:bodyPr>
          <a:lstStyle/>
          <a:p>
            <a:pPr>
              <a:buClr>
                <a:schemeClr val="accent3"/>
              </a:buClr>
            </a:pPr>
            <a:r>
              <a:rPr lang="en-US" altLang="en-US" sz="2000" dirty="0">
                <a:latin typeface="Garamond" panose="02020404030301010803" pitchFamily="18" charset="0"/>
              </a:rPr>
              <a:t>Primary actors are placed on the left of the System</a:t>
            </a:r>
          </a:p>
          <a:p>
            <a:pPr>
              <a:buClr>
                <a:schemeClr val="accent3"/>
              </a:buClr>
            </a:pPr>
            <a:r>
              <a:rPr lang="en-US" altLang="en-US" sz="2000" dirty="0">
                <a:latin typeface="Garamond" panose="02020404030301010803" pitchFamily="18" charset="0"/>
              </a:rPr>
              <a:t>Secondary actors are placed on the right of the System</a:t>
            </a:r>
          </a:p>
          <a:p>
            <a:endParaRPr lang="en-US" altLang="en-US" sz="3600" dirty="0"/>
          </a:p>
        </p:txBody>
      </p:sp>
      <p:pic>
        <p:nvPicPr>
          <p:cNvPr id="27652" name="Picture 3">
            <a:extLst>
              <a:ext uri="{FF2B5EF4-FFF2-40B4-BE49-F238E27FC236}">
                <a16:creationId xmlns:a16="http://schemas.microsoft.com/office/drawing/2014/main" id="{96CF2F37-C1DB-6341-A06A-C55848CB294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679929" y="2734596"/>
            <a:ext cx="5529351" cy="3848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3">
            <a:extLst>
              <a:ext uri="{FF2B5EF4-FFF2-40B4-BE49-F238E27FC236}">
                <a16:creationId xmlns:a16="http://schemas.microsoft.com/office/drawing/2014/main" id="{1DEF4B36-6F9A-4299-97CB-6F39ED95C8AA}"/>
              </a:ext>
            </a:extLst>
          </p:cNvPr>
          <p:cNvSpPr txBox="1">
            <a:spLocks/>
          </p:cNvSpPr>
          <p:nvPr/>
        </p:nvSpPr>
        <p:spPr bwMode="auto">
          <a:xfrm>
            <a:off x="7010400" y="64008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defPPr>
              <a:defRPr lang="tr-TR"/>
            </a:defPPr>
            <a:lvl1pPr marL="0" algn="r" defTabSz="457200" rtl="0" eaLnBrk="1" fontAlgn="base" latinLnBrk="0" hangingPunct="1">
              <a:spcBef>
                <a:spcPct val="0"/>
              </a:spcBef>
              <a:spcAft>
                <a:spcPct val="0"/>
              </a:spcAft>
              <a:defRPr sz="1200" kern="1200">
                <a:solidFill>
                  <a:schemeClr val="tx1"/>
                </a:solidFill>
                <a:latin typeface="Arial Black" panose="020B0604020202020204" pitchFamily="34" charset="0"/>
                <a:ea typeface="+mn-ea"/>
                <a:cs typeface="+mn-cs"/>
              </a:defRPr>
            </a:lvl1pPr>
            <a:lvl2pPr marL="457200" algn="l" defTabSz="457200" rtl="0" eaLnBrk="0" fontAlgn="base" latinLnBrk="0" hangingPunct="0">
              <a:spcBef>
                <a:spcPct val="0"/>
              </a:spcBef>
              <a:spcAft>
                <a:spcPct val="0"/>
              </a:spcAft>
              <a:defRPr sz="1800" kern="1200">
                <a:solidFill>
                  <a:schemeClr val="tx1"/>
                </a:solidFill>
                <a:latin typeface="Arial" panose="020B0604020202020204" pitchFamily="34" charset="0"/>
                <a:ea typeface="+mn-ea"/>
                <a:cs typeface="+mn-cs"/>
              </a:defRPr>
            </a:lvl2pPr>
            <a:lvl3pPr marL="914400" algn="l" defTabSz="457200" rtl="0" eaLnBrk="0" fontAlgn="base" latinLnBrk="0" hangingPunct="0">
              <a:spcBef>
                <a:spcPct val="0"/>
              </a:spcBef>
              <a:spcAft>
                <a:spcPct val="0"/>
              </a:spcAft>
              <a:defRPr sz="1800" kern="1200">
                <a:solidFill>
                  <a:schemeClr val="tx1"/>
                </a:solidFill>
                <a:latin typeface="Arial" panose="020B0604020202020204" pitchFamily="34" charset="0"/>
                <a:ea typeface="+mn-ea"/>
                <a:cs typeface="+mn-cs"/>
              </a:defRPr>
            </a:lvl3pPr>
            <a:lvl4pPr marL="1371600" algn="l" defTabSz="457200" rtl="0" eaLnBrk="0" fontAlgn="base" latinLnBrk="0" hangingPunct="0">
              <a:spcBef>
                <a:spcPct val="0"/>
              </a:spcBef>
              <a:spcAft>
                <a:spcPct val="0"/>
              </a:spcAft>
              <a:defRPr sz="1800" kern="1200">
                <a:solidFill>
                  <a:schemeClr val="tx1"/>
                </a:solidFill>
                <a:latin typeface="Arial" panose="020B0604020202020204" pitchFamily="34" charset="0"/>
                <a:ea typeface="+mn-ea"/>
                <a:cs typeface="+mn-cs"/>
              </a:defRPr>
            </a:lvl4pPr>
            <a:lvl5pPr marL="1828800" algn="l" defTabSz="457200" rtl="0" eaLnBrk="0" fontAlgn="base" latinLnBrk="0" hangingPunct="0">
              <a:spcBef>
                <a:spcPct val="0"/>
              </a:spcBef>
              <a:spcAft>
                <a:spcPct val="0"/>
              </a:spcAft>
              <a:defRPr sz="1800" kern="1200">
                <a:solidFill>
                  <a:schemeClr val="tx1"/>
                </a:solidFill>
                <a:latin typeface="Arial" panose="020B0604020202020204" pitchFamily="34" charset="0"/>
                <a:ea typeface="+mn-ea"/>
                <a:cs typeface="+mn-cs"/>
              </a:defRPr>
            </a:lvl5pPr>
            <a:lvl6pPr marL="2286000" algn="l" defTabSz="914400" rtl="0" eaLnBrk="1" latinLnBrk="0" hangingPunct="1">
              <a:defRPr sz="1800" kern="1200">
                <a:solidFill>
                  <a:schemeClr val="tx1"/>
                </a:solidFill>
                <a:latin typeface="Arial" panose="020B0604020202020204" pitchFamily="34" charset="0"/>
                <a:ea typeface="+mn-ea"/>
                <a:cs typeface="+mn-cs"/>
              </a:defRPr>
            </a:lvl6pPr>
            <a:lvl7pPr marL="2743200" algn="l" defTabSz="914400" rtl="0" eaLnBrk="1" latinLnBrk="0" hangingPunct="1">
              <a:defRPr sz="1800" kern="1200">
                <a:solidFill>
                  <a:schemeClr val="tx1"/>
                </a:solidFill>
                <a:latin typeface="Arial" panose="020B0604020202020204" pitchFamily="34" charset="0"/>
                <a:ea typeface="+mn-ea"/>
                <a:cs typeface="+mn-cs"/>
              </a:defRPr>
            </a:lvl7pPr>
            <a:lvl8pPr marL="3200400" algn="l" defTabSz="914400" rtl="0" eaLnBrk="1" latinLnBrk="0" hangingPunct="1">
              <a:defRPr sz="1800" kern="1200">
                <a:solidFill>
                  <a:schemeClr val="tx1"/>
                </a:solidFill>
                <a:latin typeface="Arial" panose="020B0604020202020204" pitchFamily="34" charset="0"/>
                <a:ea typeface="+mn-ea"/>
                <a:cs typeface="+mn-cs"/>
              </a:defRPr>
            </a:lvl8pPr>
            <a:lvl9pPr marL="3657600" algn="l" defTabSz="914400" rtl="0" eaLnBrk="1" latinLnBrk="0" hangingPunct="1">
              <a:defRPr sz="1800" kern="1200">
                <a:solidFill>
                  <a:schemeClr val="tx1"/>
                </a:solidFill>
                <a:latin typeface="Arial" panose="020B0604020202020204" pitchFamily="34" charset="0"/>
                <a:ea typeface="+mn-ea"/>
                <a:cs typeface="+mn-cs"/>
              </a:defRPr>
            </a:lvl9pPr>
          </a:lstStyle>
          <a:p>
            <a:fld id="{79113E1A-CB6C-B841-8FB5-D8C44C3B3DC4}" type="slidenum">
              <a:rPr lang="tr-TR" altLang="en-US" smtClean="0">
                <a:latin typeface="Garamond" panose="02020404030301010803" pitchFamily="18" charset="0"/>
              </a:rPr>
              <a:pPr/>
              <a:t>106</a:t>
            </a:fld>
            <a:endParaRPr lang="en-US" altLang="en-US" b="1" dirty="0">
              <a:solidFill>
                <a:srgbClr val="045C75"/>
              </a:solidFill>
              <a:latin typeface="Garamond" panose="02020404030301010803" pitchFamily="18" charset="0"/>
              <a:cs typeface="Times New Roman" panose="02020603050405020304" pitchFamily="18" charset="0"/>
            </a:endParaRPr>
          </a:p>
        </p:txBody>
      </p:sp>
    </p:spTree>
    <p:extLst>
      <p:ext uri="{BB962C8B-B14F-4D97-AF65-F5344CB8AC3E}">
        <p14:creationId xmlns:p14="http://schemas.microsoft.com/office/powerpoint/2010/main" val="4068671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a:extLst>
              <a:ext uri="{FF2B5EF4-FFF2-40B4-BE49-F238E27FC236}">
                <a16:creationId xmlns:a16="http://schemas.microsoft.com/office/drawing/2014/main" id="{EDB63049-DB41-6449-B92D-97C1998359DE}"/>
              </a:ext>
            </a:extLst>
          </p:cNvPr>
          <p:cNvSpPr>
            <a:spLocks noGrp="1"/>
          </p:cNvSpPr>
          <p:nvPr>
            <p:ph type="title"/>
          </p:nvPr>
        </p:nvSpPr>
        <p:spPr/>
        <p:txBody>
          <a:bodyPr/>
          <a:lstStyle/>
          <a:p>
            <a:r>
              <a:rPr lang="en-US" altLang="en-US" sz="4000" b="1" dirty="0">
                <a:latin typeface="Garamond" panose="02020404030301010803" pitchFamily="18" charset="0"/>
              </a:rPr>
              <a:t>Use case</a:t>
            </a:r>
          </a:p>
        </p:txBody>
      </p:sp>
      <p:sp>
        <p:nvSpPr>
          <p:cNvPr id="28675" name="Content Placeholder 2">
            <a:extLst>
              <a:ext uri="{FF2B5EF4-FFF2-40B4-BE49-F238E27FC236}">
                <a16:creationId xmlns:a16="http://schemas.microsoft.com/office/drawing/2014/main" id="{B8F40F8F-669F-F147-9D64-1E8D214BE3C0}"/>
              </a:ext>
            </a:extLst>
          </p:cNvPr>
          <p:cNvSpPr>
            <a:spLocks noGrp="1"/>
          </p:cNvSpPr>
          <p:nvPr>
            <p:ph idx="1"/>
          </p:nvPr>
        </p:nvSpPr>
        <p:spPr/>
        <p:txBody>
          <a:bodyPr/>
          <a:lstStyle/>
          <a:p>
            <a:pPr>
              <a:buClr>
                <a:schemeClr val="accent3"/>
              </a:buClr>
            </a:pPr>
            <a:r>
              <a:rPr lang="en-US" altLang="en-US" sz="2000" dirty="0">
                <a:latin typeface="Garamond" panose="02020404030301010803" pitchFamily="18" charset="0"/>
              </a:rPr>
              <a:t>Use Case represents action that accomplishes actions or task in system.</a:t>
            </a:r>
          </a:p>
        </p:txBody>
      </p:sp>
      <p:pic>
        <p:nvPicPr>
          <p:cNvPr id="28676" name="Picture 4">
            <a:extLst>
              <a:ext uri="{FF2B5EF4-FFF2-40B4-BE49-F238E27FC236}">
                <a16:creationId xmlns:a16="http://schemas.microsoft.com/office/drawing/2014/main" id="{467EAE14-1D8E-944F-B38C-9B0D773CC45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991360" y="2470424"/>
            <a:ext cx="5252720" cy="3635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3">
            <a:extLst>
              <a:ext uri="{FF2B5EF4-FFF2-40B4-BE49-F238E27FC236}">
                <a16:creationId xmlns:a16="http://schemas.microsoft.com/office/drawing/2014/main" id="{7419E6A2-65B5-46AD-989C-5D84733585DB}"/>
              </a:ext>
            </a:extLst>
          </p:cNvPr>
          <p:cNvSpPr txBox="1">
            <a:spLocks/>
          </p:cNvSpPr>
          <p:nvPr/>
        </p:nvSpPr>
        <p:spPr bwMode="auto">
          <a:xfrm>
            <a:off x="7010400" y="64008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defPPr>
              <a:defRPr lang="tr-TR"/>
            </a:defPPr>
            <a:lvl1pPr marL="0" algn="r" defTabSz="457200" rtl="0" eaLnBrk="1" fontAlgn="base" latinLnBrk="0" hangingPunct="1">
              <a:spcBef>
                <a:spcPct val="0"/>
              </a:spcBef>
              <a:spcAft>
                <a:spcPct val="0"/>
              </a:spcAft>
              <a:defRPr sz="1200" kern="1200">
                <a:solidFill>
                  <a:schemeClr val="tx1"/>
                </a:solidFill>
                <a:latin typeface="Arial Black" panose="020B0604020202020204" pitchFamily="34" charset="0"/>
                <a:ea typeface="+mn-ea"/>
                <a:cs typeface="+mn-cs"/>
              </a:defRPr>
            </a:lvl1pPr>
            <a:lvl2pPr marL="457200" algn="l" defTabSz="457200" rtl="0" eaLnBrk="0" fontAlgn="base" latinLnBrk="0" hangingPunct="0">
              <a:spcBef>
                <a:spcPct val="0"/>
              </a:spcBef>
              <a:spcAft>
                <a:spcPct val="0"/>
              </a:spcAft>
              <a:defRPr sz="1800" kern="1200">
                <a:solidFill>
                  <a:schemeClr val="tx1"/>
                </a:solidFill>
                <a:latin typeface="Arial" panose="020B0604020202020204" pitchFamily="34" charset="0"/>
                <a:ea typeface="+mn-ea"/>
                <a:cs typeface="+mn-cs"/>
              </a:defRPr>
            </a:lvl2pPr>
            <a:lvl3pPr marL="914400" algn="l" defTabSz="457200" rtl="0" eaLnBrk="0" fontAlgn="base" latinLnBrk="0" hangingPunct="0">
              <a:spcBef>
                <a:spcPct val="0"/>
              </a:spcBef>
              <a:spcAft>
                <a:spcPct val="0"/>
              </a:spcAft>
              <a:defRPr sz="1800" kern="1200">
                <a:solidFill>
                  <a:schemeClr val="tx1"/>
                </a:solidFill>
                <a:latin typeface="Arial" panose="020B0604020202020204" pitchFamily="34" charset="0"/>
                <a:ea typeface="+mn-ea"/>
                <a:cs typeface="+mn-cs"/>
              </a:defRPr>
            </a:lvl3pPr>
            <a:lvl4pPr marL="1371600" algn="l" defTabSz="457200" rtl="0" eaLnBrk="0" fontAlgn="base" latinLnBrk="0" hangingPunct="0">
              <a:spcBef>
                <a:spcPct val="0"/>
              </a:spcBef>
              <a:spcAft>
                <a:spcPct val="0"/>
              </a:spcAft>
              <a:defRPr sz="1800" kern="1200">
                <a:solidFill>
                  <a:schemeClr val="tx1"/>
                </a:solidFill>
                <a:latin typeface="Arial" panose="020B0604020202020204" pitchFamily="34" charset="0"/>
                <a:ea typeface="+mn-ea"/>
                <a:cs typeface="+mn-cs"/>
              </a:defRPr>
            </a:lvl4pPr>
            <a:lvl5pPr marL="1828800" algn="l" defTabSz="457200" rtl="0" eaLnBrk="0" fontAlgn="base" latinLnBrk="0" hangingPunct="0">
              <a:spcBef>
                <a:spcPct val="0"/>
              </a:spcBef>
              <a:spcAft>
                <a:spcPct val="0"/>
              </a:spcAft>
              <a:defRPr sz="1800" kern="1200">
                <a:solidFill>
                  <a:schemeClr val="tx1"/>
                </a:solidFill>
                <a:latin typeface="Arial" panose="020B0604020202020204" pitchFamily="34" charset="0"/>
                <a:ea typeface="+mn-ea"/>
                <a:cs typeface="+mn-cs"/>
              </a:defRPr>
            </a:lvl5pPr>
            <a:lvl6pPr marL="2286000" algn="l" defTabSz="914400" rtl="0" eaLnBrk="1" latinLnBrk="0" hangingPunct="1">
              <a:defRPr sz="1800" kern="1200">
                <a:solidFill>
                  <a:schemeClr val="tx1"/>
                </a:solidFill>
                <a:latin typeface="Arial" panose="020B0604020202020204" pitchFamily="34" charset="0"/>
                <a:ea typeface="+mn-ea"/>
                <a:cs typeface="+mn-cs"/>
              </a:defRPr>
            </a:lvl6pPr>
            <a:lvl7pPr marL="2743200" algn="l" defTabSz="914400" rtl="0" eaLnBrk="1" latinLnBrk="0" hangingPunct="1">
              <a:defRPr sz="1800" kern="1200">
                <a:solidFill>
                  <a:schemeClr val="tx1"/>
                </a:solidFill>
                <a:latin typeface="Arial" panose="020B0604020202020204" pitchFamily="34" charset="0"/>
                <a:ea typeface="+mn-ea"/>
                <a:cs typeface="+mn-cs"/>
              </a:defRPr>
            </a:lvl7pPr>
            <a:lvl8pPr marL="3200400" algn="l" defTabSz="914400" rtl="0" eaLnBrk="1" latinLnBrk="0" hangingPunct="1">
              <a:defRPr sz="1800" kern="1200">
                <a:solidFill>
                  <a:schemeClr val="tx1"/>
                </a:solidFill>
                <a:latin typeface="Arial" panose="020B0604020202020204" pitchFamily="34" charset="0"/>
                <a:ea typeface="+mn-ea"/>
                <a:cs typeface="+mn-cs"/>
              </a:defRPr>
            </a:lvl8pPr>
            <a:lvl9pPr marL="3657600" algn="l" defTabSz="914400" rtl="0" eaLnBrk="1" latinLnBrk="0" hangingPunct="1">
              <a:defRPr sz="1800" kern="1200">
                <a:solidFill>
                  <a:schemeClr val="tx1"/>
                </a:solidFill>
                <a:latin typeface="Arial" panose="020B0604020202020204" pitchFamily="34" charset="0"/>
                <a:ea typeface="+mn-ea"/>
                <a:cs typeface="+mn-cs"/>
              </a:defRPr>
            </a:lvl9pPr>
          </a:lstStyle>
          <a:p>
            <a:fld id="{79113E1A-CB6C-B841-8FB5-D8C44C3B3DC4}" type="slidenum">
              <a:rPr lang="tr-TR" altLang="en-US" smtClean="0">
                <a:latin typeface="Garamond" panose="02020404030301010803" pitchFamily="18" charset="0"/>
              </a:rPr>
              <a:pPr/>
              <a:t>107</a:t>
            </a:fld>
            <a:endParaRPr lang="en-US" altLang="en-US" b="1" dirty="0">
              <a:solidFill>
                <a:srgbClr val="045C75"/>
              </a:solidFill>
              <a:latin typeface="Garamond" panose="02020404030301010803" pitchFamily="18" charset="0"/>
              <a:cs typeface="Times New Roman" panose="02020603050405020304" pitchFamily="18" charset="0"/>
            </a:endParaRPr>
          </a:p>
        </p:txBody>
      </p:sp>
    </p:spTree>
    <p:extLst>
      <p:ext uri="{BB962C8B-B14F-4D97-AF65-F5344CB8AC3E}">
        <p14:creationId xmlns:p14="http://schemas.microsoft.com/office/powerpoint/2010/main" val="3365926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a:extLst>
              <a:ext uri="{FF2B5EF4-FFF2-40B4-BE49-F238E27FC236}">
                <a16:creationId xmlns:a16="http://schemas.microsoft.com/office/drawing/2014/main" id="{8EFBE524-E2AA-7047-8D8C-E075B73EF8EE}"/>
              </a:ext>
            </a:extLst>
          </p:cNvPr>
          <p:cNvSpPr>
            <a:spLocks noGrp="1"/>
          </p:cNvSpPr>
          <p:nvPr>
            <p:ph type="title"/>
          </p:nvPr>
        </p:nvSpPr>
        <p:spPr/>
        <p:txBody>
          <a:bodyPr/>
          <a:lstStyle/>
          <a:p>
            <a:r>
              <a:rPr lang="en-US" altLang="en-US" sz="4000" b="1" dirty="0">
                <a:latin typeface="Garamond" panose="02020404030301010803" pitchFamily="18" charset="0"/>
              </a:rPr>
              <a:t>Identify Use cases</a:t>
            </a:r>
          </a:p>
        </p:txBody>
      </p:sp>
      <p:sp>
        <p:nvSpPr>
          <p:cNvPr id="29699" name="Content Placeholder 2">
            <a:extLst>
              <a:ext uri="{FF2B5EF4-FFF2-40B4-BE49-F238E27FC236}">
                <a16:creationId xmlns:a16="http://schemas.microsoft.com/office/drawing/2014/main" id="{E5CFAE7C-DC13-1941-BCD2-819AFFEB6C26}"/>
              </a:ext>
            </a:extLst>
          </p:cNvPr>
          <p:cNvSpPr>
            <a:spLocks noGrp="1"/>
          </p:cNvSpPr>
          <p:nvPr>
            <p:ph idx="1"/>
          </p:nvPr>
        </p:nvSpPr>
        <p:spPr>
          <a:xfrm>
            <a:off x="457200" y="2547257"/>
            <a:ext cx="6046237" cy="3309257"/>
          </a:xfrm>
        </p:spPr>
        <p:txBody>
          <a:bodyPr/>
          <a:lstStyle/>
          <a:p>
            <a:pPr>
              <a:buClr>
                <a:schemeClr val="accent3"/>
              </a:buClr>
            </a:pPr>
            <a:r>
              <a:rPr lang="en-US" altLang="en-US" sz="2000" dirty="0">
                <a:latin typeface="Garamond" panose="02020404030301010803" pitchFamily="18" charset="0"/>
              </a:rPr>
              <a:t>For banking app, the actions taken are Log In, checking balance, transferring funds and making payment. </a:t>
            </a:r>
          </a:p>
          <a:p>
            <a:pPr>
              <a:buClr>
                <a:schemeClr val="accent3"/>
              </a:buClr>
            </a:pPr>
            <a:r>
              <a:rPr lang="en-US" altLang="en-US" sz="2000" dirty="0">
                <a:latin typeface="Garamond" panose="02020404030301010803" pitchFamily="18" charset="0"/>
              </a:rPr>
              <a:t>Give descriptive name</a:t>
            </a:r>
          </a:p>
          <a:p>
            <a:pPr>
              <a:buClr>
                <a:schemeClr val="accent3"/>
              </a:buClr>
            </a:pPr>
            <a:r>
              <a:rPr lang="en-US" altLang="en-US" sz="2000" dirty="0">
                <a:latin typeface="Garamond" panose="02020404030301010803" pitchFamily="18" charset="0"/>
              </a:rPr>
              <a:t>Place in logical sequence</a:t>
            </a:r>
          </a:p>
          <a:p>
            <a:pPr>
              <a:buClr>
                <a:schemeClr val="accent3"/>
              </a:buClr>
            </a:pPr>
            <a:r>
              <a:rPr lang="en-US" altLang="en-US" sz="2000" dirty="0">
                <a:latin typeface="Garamond" panose="02020404030301010803" pitchFamily="18" charset="0"/>
              </a:rPr>
              <a:t>Represent these use cases as follows:</a:t>
            </a:r>
          </a:p>
          <a:p>
            <a:endParaRPr lang="en-US" altLang="en-US" sz="2000" dirty="0">
              <a:latin typeface="Garamond" panose="02020404030301010803" pitchFamily="18" charset="0"/>
            </a:endParaRPr>
          </a:p>
        </p:txBody>
      </p:sp>
      <p:pic>
        <p:nvPicPr>
          <p:cNvPr id="29700" name="Picture 3">
            <a:extLst>
              <a:ext uri="{FF2B5EF4-FFF2-40B4-BE49-F238E27FC236}">
                <a16:creationId xmlns:a16="http://schemas.microsoft.com/office/drawing/2014/main" id="{03AD1A89-55D8-DD42-B17F-C39507A8A25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503437" y="1989942"/>
            <a:ext cx="2267255" cy="4277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3">
            <a:extLst>
              <a:ext uri="{FF2B5EF4-FFF2-40B4-BE49-F238E27FC236}">
                <a16:creationId xmlns:a16="http://schemas.microsoft.com/office/drawing/2014/main" id="{0AC907C1-F667-4506-A359-EC208383DE27}"/>
              </a:ext>
            </a:extLst>
          </p:cNvPr>
          <p:cNvSpPr txBox="1">
            <a:spLocks/>
          </p:cNvSpPr>
          <p:nvPr/>
        </p:nvSpPr>
        <p:spPr bwMode="auto">
          <a:xfrm>
            <a:off x="7010400" y="64008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defPPr>
              <a:defRPr lang="tr-TR"/>
            </a:defPPr>
            <a:lvl1pPr marL="0" algn="r" defTabSz="457200" rtl="0" eaLnBrk="1" fontAlgn="base" latinLnBrk="0" hangingPunct="1">
              <a:spcBef>
                <a:spcPct val="0"/>
              </a:spcBef>
              <a:spcAft>
                <a:spcPct val="0"/>
              </a:spcAft>
              <a:defRPr sz="1200" kern="1200">
                <a:solidFill>
                  <a:schemeClr val="tx1"/>
                </a:solidFill>
                <a:latin typeface="Arial Black" panose="020B0604020202020204" pitchFamily="34" charset="0"/>
                <a:ea typeface="+mn-ea"/>
                <a:cs typeface="+mn-cs"/>
              </a:defRPr>
            </a:lvl1pPr>
            <a:lvl2pPr marL="457200" algn="l" defTabSz="457200" rtl="0" eaLnBrk="0" fontAlgn="base" latinLnBrk="0" hangingPunct="0">
              <a:spcBef>
                <a:spcPct val="0"/>
              </a:spcBef>
              <a:spcAft>
                <a:spcPct val="0"/>
              </a:spcAft>
              <a:defRPr sz="1800" kern="1200">
                <a:solidFill>
                  <a:schemeClr val="tx1"/>
                </a:solidFill>
                <a:latin typeface="Arial" panose="020B0604020202020204" pitchFamily="34" charset="0"/>
                <a:ea typeface="+mn-ea"/>
                <a:cs typeface="+mn-cs"/>
              </a:defRPr>
            </a:lvl2pPr>
            <a:lvl3pPr marL="914400" algn="l" defTabSz="457200" rtl="0" eaLnBrk="0" fontAlgn="base" latinLnBrk="0" hangingPunct="0">
              <a:spcBef>
                <a:spcPct val="0"/>
              </a:spcBef>
              <a:spcAft>
                <a:spcPct val="0"/>
              </a:spcAft>
              <a:defRPr sz="1800" kern="1200">
                <a:solidFill>
                  <a:schemeClr val="tx1"/>
                </a:solidFill>
                <a:latin typeface="Arial" panose="020B0604020202020204" pitchFamily="34" charset="0"/>
                <a:ea typeface="+mn-ea"/>
                <a:cs typeface="+mn-cs"/>
              </a:defRPr>
            </a:lvl3pPr>
            <a:lvl4pPr marL="1371600" algn="l" defTabSz="457200" rtl="0" eaLnBrk="0" fontAlgn="base" latinLnBrk="0" hangingPunct="0">
              <a:spcBef>
                <a:spcPct val="0"/>
              </a:spcBef>
              <a:spcAft>
                <a:spcPct val="0"/>
              </a:spcAft>
              <a:defRPr sz="1800" kern="1200">
                <a:solidFill>
                  <a:schemeClr val="tx1"/>
                </a:solidFill>
                <a:latin typeface="Arial" panose="020B0604020202020204" pitchFamily="34" charset="0"/>
                <a:ea typeface="+mn-ea"/>
                <a:cs typeface="+mn-cs"/>
              </a:defRPr>
            </a:lvl4pPr>
            <a:lvl5pPr marL="1828800" algn="l" defTabSz="457200" rtl="0" eaLnBrk="0" fontAlgn="base" latinLnBrk="0" hangingPunct="0">
              <a:spcBef>
                <a:spcPct val="0"/>
              </a:spcBef>
              <a:spcAft>
                <a:spcPct val="0"/>
              </a:spcAft>
              <a:defRPr sz="1800" kern="1200">
                <a:solidFill>
                  <a:schemeClr val="tx1"/>
                </a:solidFill>
                <a:latin typeface="Arial" panose="020B0604020202020204" pitchFamily="34" charset="0"/>
                <a:ea typeface="+mn-ea"/>
                <a:cs typeface="+mn-cs"/>
              </a:defRPr>
            </a:lvl5pPr>
            <a:lvl6pPr marL="2286000" algn="l" defTabSz="914400" rtl="0" eaLnBrk="1" latinLnBrk="0" hangingPunct="1">
              <a:defRPr sz="1800" kern="1200">
                <a:solidFill>
                  <a:schemeClr val="tx1"/>
                </a:solidFill>
                <a:latin typeface="Arial" panose="020B0604020202020204" pitchFamily="34" charset="0"/>
                <a:ea typeface="+mn-ea"/>
                <a:cs typeface="+mn-cs"/>
              </a:defRPr>
            </a:lvl6pPr>
            <a:lvl7pPr marL="2743200" algn="l" defTabSz="914400" rtl="0" eaLnBrk="1" latinLnBrk="0" hangingPunct="1">
              <a:defRPr sz="1800" kern="1200">
                <a:solidFill>
                  <a:schemeClr val="tx1"/>
                </a:solidFill>
                <a:latin typeface="Arial" panose="020B0604020202020204" pitchFamily="34" charset="0"/>
                <a:ea typeface="+mn-ea"/>
                <a:cs typeface="+mn-cs"/>
              </a:defRPr>
            </a:lvl7pPr>
            <a:lvl8pPr marL="3200400" algn="l" defTabSz="914400" rtl="0" eaLnBrk="1" latinLnBrk="0" hangingPunct="1">
              <a:defRPr sz="1800" kern="1200">
                <a:solidFill>
                  <a:schemeClr val="tx1"/>
                </a:solidFill>
                <a:latin typeface="Arial" panose="020B0604020202020204" pitchFamily="34" charset="0"/>
                <a:ea typeface="+mn-ea"/>
                <a:cs typeface="+mn-cs"/>
              </a:defRPr>
            </a:lvl8pPr>
            <a:lvl9pPr marL="3657600" algn="l" defTabSz="914400" rtl="0" eaLnBrk="1" latinLnBrk="0" hangingPunct="1">
              <a:defRPr sz="1800" kern="1200">
                <a:solidFill>
                  <a:schemeClr val="tx1"/>
                </a:solidFill>
                <a:latin typeface="Arial" panose="020B0604020202020204" pitchFamily="34" charset="0"/>
                <a:ea typeface="+mn-ea"/>
                <a:cs typeface="+mn-cs"/>
              </a:defRPr>
            </a:lvl9pPr>
          </a:lstStyle>
          <a:p>
            <a:fld id="{79113E1A-CB6C-B841-8FB5-D8C44C3B3DC4}" type="slidenum">
              <a:rPr lang="tr-TR" altLang="en-US" smtClean="0">
                <a:latin typeface="Garamond" panose="02020404030301010803" pitchFamily="18" charset="0"/>
              </a:rPr>
              <a:pPr/>
              <a:t>108</a:t>
            </a:fld>
            <a:endParaRPr lang="en-US" altLang="en-US" b="1" dirty="0">
              <a:solidFill>
                <a:srgbClr val="045C75"/>
              </a:solidFill>
              <a:latin typeface="Garamond" panose="02020404030301010803" pitchFamily="18" charset="0"/>
              <a:cs typeface="Times New Roman" panose="02020603050405020304" pitchFamily="18" charset="0"/>
            </a:endParaRPr>
          </a:p>
        </p:txBody>
      </p:sp>
    </p:spTree>
    <p:extLst>
      <p:ext uri="{BB962C8B-B14F-4D97-AF65-F5344CB8AC3E}">
        <p14:creationId xmlns:p14="http://schemas.microsoft.com/office/powerpoint/2010/main" val="24519614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a:extLst>
              <a:ext uri="{FF2B5EF4-FFF2-40B4-BE49-F238E27FC236}">
                <a16:creationId xmlns:a16="http://schemas.microsoft.com/office/drawing/2014/main" id="{7F3CDC46-1148-F642-B29F-EE5D649294C8}"/>
              </a:ext>
            </a:extLst>
          </p:cNvPr>
          <p:cNvSpPr>
            <a:spLocks noGrp="1"/>
          </p:cNvSpPr>
          <p:nvPr>
            <p:ph type="title"/>
          </p:nvPr>
        </p:nvSpPr>
        <p:spPr/>
        <p:txBody>
          <a:bodyPr/>
          <a:lstStyle/>
          <a:p>
            <a:r>
              <a:rPr lang="en-US" altLang="en-US" sz="4000" b="1" dirty="0">
                <a:latin typeface="Garamond" panose="02020404030301010803" pitchFamily="18" charset="0"/>
              </a:rPr>
              <a:t>Include use cases in the System</a:t>
            </a:r>
          </a:p>
        </p:txBody>
      </p:sp>
      <p:sp>
        <p:nvSpPr>
          <p:cNvPr id="30723" name="Content Placeholder 2">
            <a:extLst>
              <a:ext uri="{FF2B5EF4-FFF2-40B4-BE49-F238E27FC236}">
                <a16:creationId xmlns:a16="http://schemas.microsoft.com/office/drawing/2014/main" id="{9D4D6B33-1D6E-C549-8DF2-CBF0BADE5D78}"/>
              </a:ext>
            </a:extLst>
          </p:cNvPr>
          <p:cNvSpPr>
            <a:spLocks noGrp="1"/>
          </p:cNvSpPr>
          <p:nvPr>
            <p:ph idx="1"/>
          </p:nvPr>
        </p:nvSpPr>
        <p:spPr/>
        <p:txBody>
          <a:bodyPr/>
          <a:lstStyle/>
          <a:p>
            <a:pPr>
              <a:buClr>
                <a:schemeClr val="accent3"/>
              </a:buClr>
            </a:pPr>
            <a:r>
              <a:rPr lang="en-US" altLang="en-US" sz="2000" dirty="0">
                <a:latin typeface="Garamond" panose="02020404030301010803" pitchFamily="18" charset="0"/>
              </a:rPr>
              <a:t>Use cases occur within the System. Place the use cases inside the System</a:t>
            </a:r>
          </a:p>
          <a:p>
            <a:endParaRPr lang="en-US" altLang="en-US" sz="2000" dirty="0">
              <a:latin typeface="Garamond" panose="02020404030301010803" pitchFamily="18" charset="0"/>
            </a:endParaRPr>
          </a:p>
        </p:txBody>
      </p:sp>
      <p:pic>
        <p:nvPicPr>
          <p:cNvPr id="30724" name="Picture 4">
            <a:extLst>
              <a:ext uri="{FF2B5EF4-FFF2-40B4-BE49-F238E27FC236}">
                <a16:creationId xmlns:a16="http://schemas.microsoft.com/office/drawing/2014/main" id="{54815E76-9546-8344-B61C-9569E8DEEE8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212023" y="2367957"/>
            <a:ext cx="4899977" cy="37859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3">
            <a:extLst>
              <a:ext uri="{FF2B5EF4-FFF2-40B4-BE49-F238E27FC236}">
                <a16:creationId xmlns:a16="http://schemas.microsoft.com/office/drawing/2014/main" id="{614D9593-E1AC-4B11-B98C-ADA0554D72F2}"/>
              </a:ext>
            </a:extLst>
          </p:cNvPr>
          <p:cNvSpPr txBox="1">
            <a:spLocks/>
          </p:cNvSpPr>
          <p:nvPr/>
        </p:nvSpPr>
        <p:spPr bwMode="auto">
          <a:xfrm>
            <a:off x="7010400" y="6395402"/>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defPPr>
              <a:defRPr lang="tr-TR"/>
            </a:defPPr>
            <a:lvl1pPr marL="0" algn="r" defTabSz="457200" rtl="0" eaLnBrk="1" fontAlgn="base" latinLnBrk="0" hangingPunct="1">
              <a:spcBef>
                <a:spcPct val="0"/>
              </a:spcBef>
              <a:spcAft>
                <a:spcPct val="0"/>
              </a:spcAft>
              <a:defRPr sz="1200" kern="1200">
                <a:solidFill>
                  <a:schemeClr val="tx1"/>
                </a:solidFill>
                <a:latin typeface="Arial Black" panose="020B0604020202020204" pitchFamily="34" charset="0"/>
                <a:ea typeface="+mn-ea"/>
                <a:cs typeface="+mn-cs"/>
              </a:defRPr>
            </a:lvl1pPr>
            <a:lvl2pPr marL="457200" algn="l" defTabSz="457200" rtl="0" eaLnBrk="0" fontAlgn="base" latinLnBrk="0" hangingPunct="0">
              <a:spcBef>
                <a:spcPct val="0"/>
              </a:spcBef>
              <a:spcAft>
                <a:spcPct val="0"/>
              </a:spcAft>
              <a:defRPr sz="1800" kern="1200">
                <a:solidFill>
                  <a:schemeClr val="tx1"/>
                </a:solidFill>
                <a:latin typeface="Arial" panose="020B0604020202020204" pitchFamily="34" charset="0"/>
                <a:ea typeface="+mn-ea"/>
                <a:cs typeface="+mn-cs"/>
              </a:defRPr>
            </a:lvl2pPr>
            <a:lvl3pPr marL="914400" algn="l" defTabSz="457200" rtl="0" eaLnBrk="0" fontAlgn="base" latinLnBrk="0" hangingPunct="0">
              <a:spcBef>
                <a:spcPct val="0"/>
              </a:spcBef>
              <a:spcAft>
                <a:spcPct val="0"/>
              </a:spcAft>
              <a:defRPr sz="1800" kern="1200">
                <a:solidFill>
                  <a:schemeClr val="tx1"/>
                </a:solidFill>
                <a:latin typeface="Arial" panose="020B0604020202020204" pitchFamily="34" charset="0"/>
                <a:ea typeface="+mn-ea"/>
                <a:cs typeface="+mn-cs"/>
              </a:defRPr>
            </a:lvl3pPr>
            <a:lvl4pPr marL="1371600" algn="l" defTabSz="457200" rtl="0" eaLnBrk="0" fontAlgn="base" latinLnBrk="0" hangingPunct="0">
              <a:spcBef>
                <a:spcPct val="0"/>
              </a:spcBef>
              <a:spcAft>
                <a:spcPct val="0"/>
              </a:spcAft>
              <a:defRPr sz="1800" kern="1200">
                <a:solidFill>
                  <a:schemeClr val="tx1"/>
                </a:solidFill>
                <a:latin typeface="Arial" panose="020B0604020202020204" pitchFamily="34" charset="0"/>
                <a:ea typeface="+mn-ea"/>
                <a:cs typeface="+mn-cs"/>
              </a:defRPr>
            </a:lvl4pPr>
            <a:lvl5pPr marL="1828800" algn="l" defTabSz="457200" rtl="0" eaLnBrk="0" fontAlgn="base" latinLnBrk="0" hangingPunct="0">
              <a:spcBef>
                <a:spcPct val="0"/>
              </a:spcBef>
              <a:spcAft>
                <a:spcPct val="0"/>
              </a:spcAft>
              <a:defRPr sz="1800" kern="1200">
                <a:solidFill>
                  <a:schemeClr val="tx1"/>
                </a:solidFill>
                <a:latin typeface="Arial" panose="020B0604020202020204" pitchFamily="34" charset="0"/>
                <a:ea typeface="+mn-ea"/>
                <a:cs typeface="+mn-cs"/>
              </a:defRPr>
            </a:lvl5pPr>
            <a:lvl6pPr marL="2286000" algn="l" defTabSz="914400" rtl="0" eaLnBrk="1" latinLnBrk="0" hangingPunct="1">
              <a:defRPr sz="1800" kern="1200">
                <a:solidFill>
                  <a:schemeClr val="tx1"/>
                </a:solidFill>
                <a:latin typeface="Arial" panose="020B0604020202020204" pitchFamily="34" charset="0"/>
                <a:ea typeface="+mn-ea"/>
                <a:cs typeface="+mn-cs"/>
              </a:defRPr>
            </a:lvl6pPr>
            <a:lvl7pPr marL="2743200" algn="l" defTabSz="914400" rtl="0" eaLnBrk="1" latinLnBrk="0" hangingPunct="1">
              <a:defRPr sz="1800" kern="1200">
                <a:solidFill>
                  <a:schemeClr val="tx1"/>
                </a:solidFill>
                <a:latin typeface="Arial" panose="020B0604020202020204" pitchFamily="34" charset="0"/>
                <a:ea typeface="+mn-ea"/>
                <a:cs typeface="+mn-cs"/>
              </a:defRPr>
            </a:lvl7pPr>
            <a:lvl8pPr marL="3200400" algn="l" defTabSz="914400" rtl="0" eaLnBrk="1" latinLnBrk="0" hangingPunct="1">
              <a:defRPr sz="1800" kern="1200">
                <a:solidFill>
                  <a:schemeClr val="tx1"/>
                </a:solidFill>
                <a:latin typeface="Arial" panose="020B0604020202020204" pitchFamily="34" charset="0"/>
                <a:ea typeface="+mn-ea"/>
                <a:cs typeface="+mn-cs"/>
              </a:defRPr>
            </a:lvl8pPr>
            <a:lvl9pPr marL="3657600" algn="l" defTabSz="914400" rtl="0" eaLnBrk="1" latinLnBrk="0" hangingPunct="1">
              <a:defRPr sz="1800" kern="1200">
                <a:solidFill>
                  <a:schemeClr val="tx1"/>
                </a:solidFill>
                <a:latin typeface="Arial" panose="020B0604020202020204" pitchFamily="34" charset="0"/>
                <a:ea typeface="+mn-ea"/>
                <a:cs typeface="+mn-cs"/>
              </a:defRPr>
            </a:lvl9pPr>
          </a:lstStyle>
          <a:p>
            <a:fld id="{79113E1A-CB6C-B841-8FB5-D8C44C3B3DC4}" type="slidenum">
              <a:rPr lang="tr-TR" altLang="en-US" smtClean="0">
                <a:latin typeface="Garamond" panose="02020404030301010803" pitchFamily="18" charset="0"/>
              </a:rPr>
              <a:pPr/>
              <a:t>109</a:t>
            </a:fld>
            <a:endParaRPr lang="en-US" altLang="en-US" b="1" dirty="0">
              <a:solidFill>
                <a:srgbClr val="045C75"/>
              </a:solidFill>
              <a:latin typeface="Garamond" panose="02020404030301010803" pitchFamily="18" charset="0"/>
              <a:cs typeface="Times New Roman" panose="02020603050405020304" pitchFamily="18" charset="0"/>
            </a:endParaRPr>
          </a:p>
        </p:txBody>
      </p:sp>
    </p:spTree>
    <p:extLst>
      <p:ext uri="{BB962C8B-B14F-4D97-AF65-F5344CB8AC3E}">
        <p14:creationId xmlns:p14="http://schemas.microsoft.com/office/powerpoint/2010/main" val="2106801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7618" name="Rectangle 2"/>
          <p:cNvSpPr>
            <a:spLocks noGrp="1" noChangeArrowheads="1"/>
          </p:cNvSpPr>
          <p:nvPr>
            <p:ph type="title"/>
          </p:nvPr>
        </p:nvSpPr>
        <p:spPr/>
        <p:txBody>
          <a:bodyPr>
            <a:noAutofit/>
          </a:bodyPr>
          <a:lstStyle/>
          <a:p>
            <a:pPr marL="742950" lvl="1" indent="-285750" algn="ctr" rtl="0">
              <a:spcBef>
                <a:spcPct val="20000"/>
              </a:spcBef>
            </a:pPr>
            <a:br>
              <a:rPr lang="en-US" sz="4000" b="1" kern="1200" dirty="0">
                <a:solidFill>
                  <a:schemeClr val="bg1"/>
                </a:solidFill>
                <a:latin typeface="Garamond" panose="02020404030301010803" pitchFamily="18" charset="0"/>
                <a:ea typeface="+mn-ea"/>
                <a:cs typeface="+mn-cs"/>
              </a:rPr>
            </a:br>
            <a:r>
              <a:rPr lang="en-US" sz="4000" b="1" kern="1200" dirty="0">
                <a:solidFill>
                  <a:schemeClr val="bg1"/>
                </a:solidFill>
                <a:latin typeface="Garamond" panose="02020404030301010803" pitchFamily="18" charset="0"/>
                <a:ea typeface="+mn-ea"/>
                <a:cs typeface="+mn-cs"/>
              </a:rPr>
              <a:t>System Engineering</a:t>
            </a:r>
            <a:br>
              <a:rPr lang="en-US" sz="4800" b="1" kern="1200" dirty="0">
                <a:solidFill>
                  <a:schemeClr val="bg1"/>
                </a:solidFill>
                <a:latin typeface="Garamond" panose="02020404030301010803" pitchFamily="18" charset="0"/>
                <a:ea typeface="+mn-ea"/>
                <a:cs typeface="+mn-cs"/>
              </a:rPr>
            </a:br>
            <a:endParaRPr lang="en-US" sz="4800" b="1" kern="1200" dirty="0">
              <a:solidFill>
                <a:schemeClr val="bg1"/>
              </a:solidFill>
              <a:latin typeface="Garamond" panose="02020404030301010803" pitchFamily="18" charset="0"/>
              <a:ea typeface="+mn-ea"/>
              <a:cs typeface="+mn-cs"/>
            </a:endParaRPr>
          </a:p>
        </p:txBody>
      </p:sp>
      <p:sp>
        <p:nvSpPr>
          <p:cNvPr id="367619" name="Rectangle 3"/>
          <p:cNvSpPr>
            <a:spLocks noGrp="1" noChangeArrowheads="1"/>
          </p:cNvSpPr>
          <p:nvPr>
            <p:ph idx="1"/>
          </p:nvPr>
        </p:nvSpPr>
        <p:spPr>
          <a:xfrm>
            <a:off x="352338" y="1987315"/>
            <a:ext cx="8334462" cy="3869199"/>
          </a:xfrm>
        </p:spPr>
        <p:txBody>
          <a:bodyPr>
            <a:normAutofit/>
          </a:bodyPr>
          <a:lstStyle/>
          <a:p>
            <a:pPr marL="0" indent="0">
              <a:lnSpc>
                <a:spcPct val="90000"/>
              </a:lnSpc>
              <a:buClr>
                <a:schemeClr val="tx2"/>
              </a:buClr>
              <a:buNone/>
            </a:pPr>
            <a:endParaRPr lang="en-US" sz="2400" dirty="0">
              <a:latin typeface="Garamond" panose="02020404030301010803" pitchFamily="18" charset="0"/>
              <a:cs typeface="Times New Roman" pitchFamily="18" charset="0"/>
            </a:endParaRPr>
          </a:p>
          <a:p>
            <a:pPr marL="0" indent="0">
              <a:lnSpc>
                <a:spcPct val="90000"/>
              </a:lnSpc>
              <a:buClr>
                <a:schemeClr val="tx2"/>
              </a:buClr>
              <a:buNone/>
            </a:pPr>
            <a:r>
              <a:rPr lang="en-US" sz="2400" dirty="0">
                <a:latin typeface="Garamond" panose="02020404030301010803" pitchFamily="18" charset="0"/>
                <a:cs typeface="Times New Roman" pitchFamily="18" charset="0"/>
              </a:rPr>
              <a:t>The system engineering discipline covers the </a:t>
            </a:r>
            <a:r>
              <a:rPr lang="en-US" sz="2400" b="1" dirty="0">
                <a:latin typeface="Garamond" panose="02020404030301010803" pitchFamily="18" charset="0"/>
                <a:cs typeface="Times New Roman" pitchFamily="18" charset="0"/>
              </a:rPr>
              <a:t>development of total systems</a:t>
            </a:r>
            <a:r>
              <a:rPr lang="en-US" sz="2400" dirty="0">
                <a:latin typeface="Garamond" panose="02020404030301010803" pitchFamily="18" charset="0"/>
                <a:cs typeface="Times New Roman" pitchFamily="18" charset="0"/>
              </a:rPr>
              <a:t>, which </a:t>
            </a:r>
            <a:r>
              <a:rPr lang="en-US" sz="2400" b="1" dirty="0">
                <a:latin typeface="Garamond" panose="02020404030301010803" pitchFamily="18" charset="0"/>
                <a:cs typeface="Times New Roman" pitchFamily="18" charset="0"/>
              </a:rPr>
              <a:t>may or may not include software. </a:t>
            </a:r>
          </a:p>
          <a:p>
            <a:pPr marL="0" indent="0">
              <a:lnSpc>
                <a:spcPct val="90000"/>
              </a:lnSpc>
              <a:buClr>
                <a:schemeClr val="tx2"/>
              </a:buClr>
              <a:buNone/>
            </a:pPr>
            <a:endParaRPr lang="en-US" sz="2000" dirty="0">
              <a:latin typeface="Garamond" panose="02020404030301010803" pitchFamily="18" charset="0"/>
              <a:cs typeface="Times New Roman" pitchFamily="18" charset="0"/>
            </a:endParaRPr>
          </a:p>
          <a:p>
            <a:pPr marL="0" indent="0">
              <a:lnSpc>
                <a:spcPct val="90000"/>
              </a:lnSpc>
              <a:buClr>
                <a:schemeClr val="tx2"/>
              </a:buClr>
              <a:buNone/>
            </a:pPr>
            <a:endParaRPr lang="en-US" sz="2000" dirty="0">
              <a:latin typeface="Garamond" panose="02020404030301010803" pitchFamily="18" charset="0"/>
              <a:cs typeface="Times New Roman" pitchFamily="18" charset="0"/>
            </a:endParaRPr>
          </a:p>
          <a:p>
            <a:pPr marL="0" indent="0">
              <a:lnSpc>
                <a:spcPct val="90000"/>
              </a:lnSpc>
              <a:buClr>
                <a:schemeClr val="tx2"/>
              </a:buClr>
              <a:buNone/>
            </a:pPr>
            <a:r>
              <a:rPr lang="en-US" sz="2800" b="1" dirty="0">
                <a:latin typeface="Garamond" panose="02020404030301010803" pitchFamily="18" charset="0"/>
                <a:cs typeface="Times New Roman" pitchFamily="18" charset="0"/>
              </a:rPr>
              <a:t>Systems engineers </a:t>
            </a:r>
          </a:p>
          <a:p>
            <a:pPr lvl="1">
              <a:lnSpc>
                <a:spcPct val="90000"/>
              </a:lnSpc>
              <a:buClr>
                <a:schemeClr val="tx2"/>
              </a:buClr>
            </a:pPr>
            <a:r>
              <a:rPr lang="en-US" sz="2400" dirty="0">
                <a:latin typeface="Garamond" panose="02020404030301010803" pitchFamily="18" charset="0"/>
                <a:cs typeface="Times New Roman" pitchFamily="18" charset="0"/>
              </a:rPr>
              <a:t>focus on transforming customer needs, expectations, and constraints into product solutions and supporting those product solutions throughout the product life cycle. </a:t>
            </a:r>
          </a:p>
          <a:p>
            <a:pPr marL="457200" lvl="1" indent="0">
              <a:buClr>
                <a:schemeClr val="tx2"/>
              </a:buClr>
              <a:buNone/>
            </a:pPr>
            <a:endParaRPr lang="en-US" sz="1600" dirty="0">
              <a:latin typeface="Garamond" panose="02020404030301010803" pitchFamily="18" charset="0"/>
            </a:endParaRPr>
          </a:p>
          <a:p>
            <a:pPr marL="0" indent="0">
              <a:buNone/>
            </a:pPr>
            <a:endParaRPr lang="en-US" sz="2000" dirty="0">
              <a:latin typeface="Garamond" panose="02020404030301010803" pitchFamily="18" charset="0"/>
            </a:endParaRPr>
          </a:p>
        </p:txBody>
      </p:sp>
      <p:sp>
        <p:nvSpPr>
          <p:cNvPr id="2" name="Slide Number Placeholder 1">
            <a:extLst>
              <a:ext uri="{FF2B5EF4-FFF2-40B4-BE49-F238E27FC236}">
                <a16:creationId xmlns:a16="http://schemas.microsoft.com/office/drawing/2014/main" id="{91A21BEA-F506-5A46-936F-5F174A87DB50}"/>
              </a:ext>
            </a:extLst>
          </p:cNvPr>
          <p:cNvSpPr>
            <a:spLocks noGrp="1"/>
          </p:cNvSpPr>
          <p:nvPr>
            <p:ph type="sldNum" sz="quarter" idx="4294967295"/>
          </p:nvPr>
        </p:nvSpPr>
        <p:spPr>
          <a:xfrm>
            <a:off x="7086600" y="6356350"/>
            <a:ext cx="2057400" cy="365125"/>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A514042-282F-4A4C-AEE0-05D5E3952A87}" type="slidenum">
              <a:rPr lang="en-US" altLang="en-US" smtClean="0"/>
              <a:pPr/>
              <a:t>11</a:t>
            </a:fld>
            <a:endParaRPr lang="en-US" altLang="en-US" dirty="0"/>
          </a:p>
        </p:txBody>
      </p:sp>
      <p:sp>
        <p:nvSpPr>
          <p:cNvPr id="6" name="Rectangle 5">
            <a:extLst>
              <a:ext uri="{FF2B5EF4-FFF2-40B4-BE49-F238E27FC236}">
                <a16:creationId xmlns:a16="http://schemas.microsoft.com/office/drawing/2014/main" id="{8519DC45-75B5-7442-B7D4-3F0FF754D6B7}"/>
              </a:ext>
            </a:extLst>
          </p:cNvPr>
          <p:cNvSpPr/>
          <p:nvPr/>
        </p:nvSpPr>
        <p:spPr>
          <a:xfrm>
            <a:off x="352338" y="3646714"/>
            <a:ext cx="8334462" cy="1828799"/>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065890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a:extLst>
              <a:ext uri="{FF2B5EF4-FFF2-40B4-BE49-F238E27FC236}">
                <a16:creationId xmlns:a16="http://schemas.microsoft.com/office/drawing/2014/main" id="{64AF3E17-C125-D742-8869-89B5A09D7426}"/>
              </a:ext>
            </a:extLst>
          </p:cNvPr>
          <p:cNvSpPr>
            <a:spLocks noGrp="1"/>
          </p:cNvSpPr>
          <p:nvPr>
            <p:ph type="title"/>
          </p:nvPr>
        </p:nvSpPr>
        <p:spPr/>
        <p:txBody>
          <a:bodyPr>
            <a:normAutofit fontScale="90000"/>
          </a:bodyPr>
          <a:lstStyle/>
          <a:p>
            <a:r>
              <a:rPr lang="en-US" altLang="en-US" sz="4000" b="1" dirty="0">
                <a:latin typeface="Garamond" panose="02020404030301010803" pitchFamily="18" charset="0"/>
              </a:rPr>
              <a:t>Establish Relationships- </a:t>
            </a:r>
            <a:br>
              <a:rPr lang="en-US" altLang="en-US" sz="4000" b="1" dirty="0">
                <a:latin typeface="Garamond" panose="02020404030301010803" pitchFamily="18" charset="0"/>
              </a:rPr>
            </a:br>
            <a:r>
              <a:rPr lang="en-US" altLang="en-US" sz="3200" b="1" dirty="0">
                <a:latin typeface="Garamond" panose="02020404030301010803" pitchFamily="18" charset="0"/>
              </a:rPr>
              <a:t>Primary Actor</a:t>
            </a:r>
          </a:p>
        </p:txBody>
      </p:sp>
      <p:sp>
        <p:nvSpPr>
          <p:cNvPr id="31747" name="Content Placeholder 2">
            <a:extLst>
              <a:ext uri="{FF2B5EF4-FFF2-40B4-BE49-F238E27FC236}">
                <a16:creationId xmlns:a16="http://schemas.microsoft.com/office/drawing/2014/main" id="{D70A3343-3ADD-E84C-94D0-2528E6A2E606}"/>
              </a:ext>
            </a:extLst>
          </p:cNvPr>
          <p:cNvSpPr>
            <a:spLocks noGrp="1"/>
          </p:cNvSpPr>
          <p:nvPr>
            <p:ph idx="1"/>
          </p:nvPr>
        </p:nvSpPr>
        <p:spPr/>
        <p:txBody>
          <a:bodyPr/>
          <a:lstStyle/>
          <a:p>
            <a:pPr>
              <a:buClr>
                <a:schemeClr val="accent3"/>
              </a:buClr>
            </a:pPr>
            <a:r>
              <a:rPr lang="en-US" altLang="en-US" sz="2000" dirty="0">
                <a:latin typeface="Garamond" panose="02020404030301010803" pitchFamily="18" charset="0"/>
              </a:rPr>
              <a:t>Indicates communication and interactions of the Primary Actor with the System</a:t>
            </a:r>
          </a:p>
          <a:p>
            <a:pPr>
              <a:buClr>
                <a:schemeClr val="accent3"/>
              </a:buClr>
            </a:pPr>
            <a:endParaRPr lang="en-US" altLang="en-US" sz="2000" dirty="0">
              <a:latin typeface="Garamond" panose="02020404030301010803" pitchFamily="18" charset="0"/>
            </a:endParaRPr>
          </a:p>
          <a:p>
            <a:pPr>
              <a:buClr>
                <a:schemeClr val="accent3"/>
              </a:buClr>
            </a:pPr>
            <a:r>
              <a:rPr lang="en-US" altLang="en-US" sz="2000" dirty="0">
                <a:latin typeface="Garamond" panose="02020404030301010803" pitchFamily="18" charset="0"/>
              </a:rPr>
              <a:t>Draw lines to indicate interactions</a:t>
            </a:r>
          </a:p>
          <a:p>
            <a:endParaRPr lang="en-US" altLang="en-US" sz="2000" dirty="0">
              <a:latin typeface="Garamond" panose="02020404030301010803" pitchFamily="18" charset="0"/>
            </a:endParaRPr>
          </a:p>
        </p:txBody>
      </p:sp>
      <p:pic>
        <p:nvPicPr>
          <p:cNvPr id="31748" name="Picture 3">
            <a:extLst>
              <a:ext uri="{FF2B5EF4-FFF2-40B4-BE49-F238E27FC236}">
                <a16:creationId xmlns:a16="http://schemas.microsoft.com/office/drawing/2014/main" id="{C6C281BC-66E0-314B-8CA1-62343943D6C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307841" y="2552786"/>
            <a:ext cx="4378960" cy="3362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3">
            <a:extLst>
              <a:ext uri="{FF2B5EF4-FFF2-40B4-BE49-F238E27FC236}">
                <a16:creationId xmlns:a16="http://schemas.microsoft.com/office/drawing/2014/main" id="{DF952581-5339-4AAB-9BF6-106B93EB934D}"/>
              </a:ext>
            </a:extLst>
          </p:cNvPr>
          <p:cNvSpPr txBox="1">
            <a:spLocks/>
          </p:cNvSpPr>
          <p:nvPr/>
        </p:nvSpPr>
        <p:spPr bwMode="auto">
          <a:xfrm>
            <a:off x="7010400" y="6409191"/>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defPPr>
              <a:defRPr lang="tr-TR"/>
            </a:defPPr>
            <a:lvl1pPr marL="0" algn="r" defTabSz="457200" rtl="0" eaLnBrk="1" fontAlgn="base" latinLnBrk="0" hangingPunct="1">
              <a:spcBef>
                <a:spcPct val="0"/>
              </a:spcBef>
              <a:spcAft>
                <a:spcPct val="0"/>
              </a:spcAft>
              <a:defRPr sz="1200" kern="1200">
                <a:solidFill>
                  <a:schemeClr val="tx1"/>
                </a:solidFill>
                <a:latin typeface="Arial Black" panose="020B0604020202020204" pitchFamily="34" charset="0"/>
                <a:ea typeface="+mn-ea"/>
                <a:cs typeface="+mn-cs"/>
              </a:defRPr>
            </a:lvl1pPr>
            <a:lvl2pPr marL="457200" algn="l" defTabSz="457200" rtl="0" eaLnBrk="0" fontAlgn="base" latinLnBrk="0" hangingPunct="0">
              <a:spcBef>
                <a:spcPct val="0"/>
              </a:spcBef>
              <a:spcAft>
                <a:spcPct val="0"/>
              </a:spcAft>
              <a:defRPr sz="1800" kern="1200">
                <a:solidFill>
                  <a:schemeClr val="tx1"/>
                </a:solidFill>
                <a:latin typeface="Arial" panose="020B0604020202020204" pitchFamily="34" charset="0"/>
                <a:ea typeface="+mn-ea"/>
                <a:cs typeface="+mn-cs"/>
              </a:defRPr>
            </a:lvl2pPr>
            <a:lvl3pPr marL="914400" algn="l" defTabSz="457200" rtl="0" eaLnBrk="0" fontAlgn="base" latinLnBrk="0" hangingPunct="0">
              <a:spcBef>
                <a:spcPct val="0"/>
              </a:spcBef>
              <a:spcAft>
                <a:spcPct val="0"/>
              </a:spcAft>
              <a:defRPr sz="1800" kern="1200">
                <a:solidFill>
                  <a:schemeClr val="tx1"/>
                </a:solidFill>
                <a:latin typeface="Arial" panose="020B0604020202020204" pitchFamily="34" charset="0"/>
                <a:ea typeface="+mn-ea"/>
                <a:cs typeface="+mn-cs"/>
              </a:defRPr>
            </a:lvl3pPr>
            <a:lvl4pPr marL="1371600" algn="l" defTabSz="457200" rtl="0" eaLnBrk="0" fontAlgn="base" latinLnBrk="0" hangingPunct="0">
              <a:spcBef>
                <a:spcPct val="0"/>
              </a:spcBef>
              <a:spcAft>
                <a:spcPct val="0"/>
              </a:spcAft>
              <a:defRPr sz="1800" kern="1200">
                <a:solidFill>
                  <a:schemeClr val="tx1"/>
                </a:solidFill>
                <a:latin typeface="Arial" panose="020B0604020202020204" pitchFamily="34" charset="0"/>
                <a:ea typeface="+mn-ea"/>
                <a:cs typeface="+mn-cs"/>
              </a:defRPr>
            </a:lvl4pPr>
            <a:lvl5pPr marL="1828800" algn="l" defTabSz="457200" rtl="0" eaLnBrk="0" fontAlgn="base" latinLnBrk="0" hangingPunct="0">
              <a:spcBef>
                <a:spcPct val="0"/>
              </a:spcBef>
              <a:spcAft>
                <a:spcPct val="0"/>
              </a:spcAft>
              <a:defRPr sz="1800" kern="1200">
                <a:solidFill>
                  <a:schemeClr val="tx1"/>
                </a:solidFill>
                <a:latin typeface="Arial" panose="020B0604020202020204" pitchFamily="34" charset="0"/>
                <a:ea typeface="+mn-ea"/>
                <a:cs typeface="+mn-cs"/>
              </a:defRPr>
            </a:lvl5pPr>
            <a:lvl6pPr marL="2286000" algn="l" defTabSz="914400" rtl="0" eaLnBrk="1" latinLnBrk="0" hangingPunct="1">
              <a:defRPr sz="1800" kern="1200">
                <a:solidFill>
                  <a:schemeClr val="tx1"/>
                </a:solidFill>
                <a:latin typeface="Arial" panose="020B0604020202020204" pitchFamily="34" charset="0"/>
                <a:ea typeface="+mn-ea"/>
                <a:cs typeface="+mn-cs"/>
              </a:defRPr>
            </a:lvl6pPr>
            <a:lvl7pPr marL="2743200" algn="l" defTabSz="914400" rtl="0" eaLnBrk="1" latinLnBrk="0" hangingPunct="1">
              <a:defRPr sz="1800" kern="1200">
                <a:solidFill>
                  <a:schemeClr val="tx1"/>
                </a:solidFill>
                <a:latin typeface="Arial" panose="020B0604020202020204" pitchFamily="34" charset="0"/>
                <a:ea typeface="+mn-ea"/>
                <a:cs typeface="+mn-cs"/>
              </a:defRPr>
            </a:lvl7pPr>
            <a:lvl8pPr marL="3200400" algn="l" defTabSz="914400" rtl="0" eaLnBrk="1" latinLnBrk="0" hangingPunct="1">
              <a:defRPr sz="1800" kern="1200">
                <a:solidFill>
                  <a:schemeClr val="tx1"/>
                </a:solidFill>
                <a:latin typeface="Arial" panose="020B0604020202020204" pitchFamily="34" charset="0"/>
                <a:ea typeface="+mn-ea"/>
                <a:cs typeface="+mn-cs"/>
              </a:defRPr>
            </a:lvl8pPr>
            <a:lvl9pPr marL="3657600" algn="l" defTabSz="914400" rtl="0" eaLnBrk="1" latinLnBrk="0" hangingPunct="1">
              <a:defRPr sz="1800" kern="1200">
                <a:solidFill>
                  <a:schemeClr val="tx1"/>
                </a:solidFill>
                <a:latin typeface="Arial" panose="020B0604020202020204" pitchFamily="34" charset="0"/>
                <a:ea typeface="+mn-ea"/>
                <a:cs typeface="+mn-cs"/>
              </a:defRPr>
            </a:lvl9pPr>
          </a:lstStyle>
          <a:p>
            <a:fld id="{79113E1A-CB6C-B841-8FB5-D8C44C3B3DC4}" type="slidenum">
              <a:rPr lang="tr-TR" altLang="en-US" smtClean="0">
                <a:latin typeface="Garamond" panose="02020404030301010803" pitchFamily="18" charset="0"/>
              </a:rPr>
              <a:pPr/>
              <a:t>110</a:t>
            </a:fld>
            <a:endParaRPr lang="en-US" altLang="en-US" b="1" dirty="0">
              <a:solidFill>
                <a:srgbClr val="045C75"/>
              </a:solidFill>
              <a:latin typeface="Garamond" panose="02020404030301010803" pitchFamily="18" charset="0"/>
              <a:cs typeface="Times New Roman" panose="02020603050405020304" pitchFamily="18" charset="0"/>
            </a:endParaRPr>
          </a:p>
        </p:txBody>
      </p:sp>
    </p:spTree>
    <p:extLst>
      <p:ext uri="{BB962C8B-B14F-4D97-AF65-F5344CB8AC3E}">
        <p14:creationId xmlns:p14="http://schemas.microsoft.com/office/powerpoint/2010/main" val="371916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le 1">
            <a:extLst>
              <a:ext uri="{FF2B5EF4-FFF2-40B4-BE49-F238E27FC236}">
                <a16:creationId xmlns:a16="http://schemas.microsoft.com/office/drawing/2014/main" id="{06151020-3F1C-3342-8842-F6F78219341C}"/>
              </a:ext>
            </a:extLst>
          </p:cNvPr>
          <p:cNvSpPr>
            <a:spLocks noGrp="1"/>
          </p:cNvSpPr>
          <p:nvPr>
            <p:ph type="title"/>
          </p:nvPr>
        </p:nvSpPr>
        <p:spPr/>
        <p:txBody>
          <a:bodyPr/>
          <a:lstStyle/>
          <a:p>
            <a:r>
              <a:rPr lang="en-US" altLang="en-US" sz="4000" b="1" dirty="0">
                <a:latin typeface="Garamond" panose="02020404030301010803" pitchFamily="18" charset="0"/>
              </a:rPr>
              <a:t>Establish Relationships - </a:t>
            </a:r>
            <a:br>
              <a:rPr lang="en-US" altLang="en-US" sz="4000" b="1" dirty="0">
                <a:latin typeface="Garamond" panose="02020404030301010803" pitchFamily="18" charset="0"/>
              </a:rPr>
            </a:br>
            <a:r>
              <a:rPr lang="en-US" altLang="en-US" sz="2800" b="1" dirty="0">
                <a:latin typeface="Garamond" panose="02020404030301010803" pitchFamily="18" charset="0"/>
              </a:rPr>
              <a:t>Secondary Actor</a:t>
            </a:r>
          </a:p>
        </p:txBody>
      </p:sp>
      <p:sp>
        <p:nvSpPr>
          <p:cNvPr id="32771" name="Content Placeholder 2">
            <a:extLst>
              <a:ext uri="{FF2B5EF4-FFF2-40B4-BE49-F238E27FC236}">
                <a16:creationId xmlns:a16="http://schemas.microsoft.com/office/drawing/2014/main" id="{60F28903-D135-F649-8F70-990717867480}"/>
              </a:ext>
            </a:extLst>
          </p:cNvPr>
          <p:cNvSpPr>
            <a:spLocks noGrp="1"/>
          </p:cNvSpPr>
          <p:nvPr>
            <p:ph idx="1"/>
          </p:nvPr>
        </p:nvSpPr>
        <p:spPr/>
        <p:txBody>
          <a:bodyPr/>
          <a:lstStyle/>
          <a:p>
            <a:pPr>
              <a:buClr>
                <a:schemeClr val="accent3"/>
              </a:buClr>
            </a:pPr>
            <a:r>
              <a:rPr lang="en-US" altLang="en-US" sz="2000" dirty="0">
                <a:latin typeface="Garamond" panose="02020404030301010803" pitchFamily="18" charset="0"/>
              </a:rPr>
              <a:t>Indicates communication and interactions of Secondary Actor with the System</a:t>
            </a:r>
          </a:p>
          <a:p>
            <a:pPr>
              <a:buClr>
                <a:schemeClr val="accent3"/>
              </a:buClr>
            </a:pPr>
            <a:r>
              <a:rPr lang="en-US" altLang="en-US" sz="2000" dirty="0">
                <a:latin typeface="Garamond" panose="02020404030301010803" pitchFamily="18" charset="0"/>
              </a:rPr>
              <a:t>Draw lines to indicate interactions</a:t>
            </a:r>
          </a:p>
          <a:p>
            <a:pPr>
              <a:buClr>
                <a:schemeClr val="accent3"/>
              </a:buClr>
            </a:pPr>
            <a:r>
              <a:rPr lang="en-US" altLang="en-US" sz="2000" dirty="0">
                <a:latin typeface="Garamond" panose="02020404030301010803" pitchFamily="18" charset="0"/>
              </a:rPr>
              <a:t>Bank is not involved during Log In so no relationship with that use case</a:t>
            </a:r>
          </a:p>
          <a:p>
            <a:endParaRPr lang="en-US" altLang="en-US" sz="2000" dirty="0">
              <a:latin typeface="Garamond" panose="02020404030301010803" pitchFamily="18" charset="0"/>
            </a:endParaRPr>
          </a:p>
        </p:txBody>
      </p:sp>
      <p:pic>
        <p:nvPicPr>
          <p:cNvPr id="32772" name="Picture 4">
            <a:extLst>
              <a:ext uri="{FF2B5EF4-FFF2-40B4-BE49-F238E27FC236}">
                <a16:creationId xmlns:a16="http://schemas.microsoft.com/office/drawing/2014/main" id="{421A97E5-F6FE-F349-944C-45367ABFF8B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454275" y="3429000"/>
            <a:ext cx="4235450" cy="298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3">
            <a:extLst>
              <a:ext uri="{FF2B5EF4-FFF2-40B4-BE49-F238E27FC236}">
                <a16:creationId xmlns:a16="http://schemas.microsoft.com/office/drawing/2014/main" id="{EC82D055-7A3D-4C38-AF3B-B638FA8D3CB7}"/>
              </a:ext>
            </a:extLst>
          </p:cNvPr>
          <p:cNvSpPr txBox="1">
            <a:spLocks/>
          </p:cNvSpPr>
          <p:nvPr/>
        </p:nvSpPr>
        <p:spPr bwMode="auto">
          <a:xfrm>
            <a:off x="7010400" y="6415713"/>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defPPr>
              <a:defRPr lang="tr-TR"/>
            </a:defPPr>
            <a:lvl1pPr marL="0" algn="r" defTabSz="457200" rtl="0" eaLnBrk="1" fontAlgn="base" latinLnBrk="0" hangingPunct="1">
              <a:spcBef>
                <a:spcPct val="0"/>
              </a:spcBef>
              <a:spcAft>
                <a:spcPct val="0"/>
              </a:spcAft>
              <a:defRPr sz="1200" kern="1200">
                <a:solidFill>
                  <a:schemeClr val="tx1"/>
                </a:solidFill>
                <a:latin typeface="Arial Black" panose="020B0604020202020204" pitchFamily="34" charset="0"/>
                <a:ea typeface="+mn-ea"/>
                <a:cs typeface="+mn-cs"/>
              </a:defRPr>
            </a:lvl1pPr>
            <a:lvl2pPr marL="457200" algn="l" defTabSz="457200" rtl="0" eaLnBrk="0" fontAlgn="base" latinLnBrk="0" hangingPunct="0">
              <a:spcBef>
                <a:spcPct val="0"/>
              </a:spcBef>
              <a:spcAft>
                <a:spcPct val="0"/>
              </a:spcAft>
              <a:defRPr sz="1800" kern="1200">
                <a:solidFill>
                  <a:schemeClr val="tx1"/>
                </a:solidFill>
                <a:latin typeface="Arial" panose="020B0604020202020204" pitchFamily="34" charset="0"/>
                <a:ea typeface="+mn-ea"/>
                <a:cs typeface="+mn-cs"/>
              </a:defRPr>
            </a:lvl2pPr>
            <a:lvl3pPr marL="914400" algn="l" defTabSz="457200" rtl="0" eaLnBrk="0" fontAlgn="base" latinLnBrk="0" hangingPunct="0">
              <a:spcBef>
                <a:spcPct val="0"/>
              </a:spcBef>
              <a:spcAft>
                <a:spcPct val="0"/>
              </a:spcAft>
              <a:defRPr sz="1800" kern="1200">
                <a:solidFill>
                  <a:schemeClr val="tx1"/>
                </a:solidFill>
                <a:latin typeface="Arial" panose="020B0604020202020204" pitchFamily="34" charset="0"/>
                <a:ea typeface="+mn-ea"/>
                <a:cs typeface="+mn-cs"/>
              </a:defRPr>
            </a:lvl3pPr>
            <a:lvl4pPr marL="1371600" algn="l" defTabSz="457200" rtl="0" eaLnBrk="0" fontAlgn="base" latinLnBrk="0" hangingPunct="0">
              <a:spcBef>
                <a:spcPct val="0"/>
              </a:spcBef>
              <a:spcAft>
                <a:spcPct val="0"/>
              </a:spcAft>
              <a:defRPr sz="1800" kern="1200">
                <a:solidFill>
                  <a:schemeClr val="tx1"/>
                </a:solidFill>
                <a:latin typeface="Arial" panose="020B0604020202020204" pitchFamily="34" charset="0"/>
                <a:ea typeface="+mn-ea"/>
                <a:cs typeface="+mn-cs"/>
              </a:defRPr>
            </a:lvl4pPr>
            <a:lvl5pPr marL="1828800" algn="l" defTabSz="457200" rtl="0" eaLnBrk="0" fontAlgn="base" latinLnBrk="0" hangingPunct="0">
              <a:spcBef>
                <a:spcPct val="0"/>
              </a:spcBef>
              <a:spcAft>
                <a:spcPct val="0"/>
              </a:spcAft>
              <a:defRPr sz="1800" kern="1200">
                <a:solidFill>
                  <a:schemeClr val="tx1"/>
                </a:solidFill>
                <a:latin typeface="Arial" panose="020B0604020202020204" pitchFamily="34" charset="0"/>
                <a:ea typeface="+mn-ea"/>
                <a:cs typeface="+mn-cs"/>
              </a:defRPr>
            </a:lvl5pPr>
            <a:lvl6pPr marL="2286000" algn="l" defTabSz="914400" rtl="0" eaLnBrk="1" latinLnBrk="0" hangingPunct="1">
              <a:defRPr sz="1800" kern="1200">
                <a:solidFill>
                  <a:schemeClr val="tx1"/>
                </a:solidFill>
                <a:latin typeface="Arial" panose="020B0604020202020204" pitchFamily="34" charset="0"/>
                <a:ea typeface="+mn-ea"/>
                <a:cs typeface="+mn-cs"/>
              </a:defRPr>
            </a:lvl6pPr>
            <a:lvl7pPr marL="2743200" algn="l" defTabSz="914400" rtl="0" eaLnBrk="1" latinLnBrk="0" hangingPunct="1">
              <a:defRPr sz="1800" kern="1200">
                <a:solidFill>
                  <a:schemeClr val="tx1"/>
                </a:solidFill>
                <a:latin typeface="Arial" panose="020B0604020202020204" pitchFamily="34" charset="0"/>
                <a:ea typeface="+mn-ea"/>
                <a:cs typeface="+mn-cs"/>
              </a:defRPr>
            </a:lvl7pPr>
            <a:lvl8pPr marL="3200400" algn="l" defTabSz="914400" rtl="0" eaLnBrk="1" latinLnBrk="0" hangingPunct="1">
              <a:defRPr sz="1800" kern="1200">
                <a:solidFill>
                  <a:schemeClr val="tx1"/>
                </a:solidFill>
                <a:latin typeface="Arial" panose="020B0604020202020204" pitchFamily="34" charset="0"/>
                <a:ea typeface="+mn-ea"/>
                <a:cs typeface="+mn-cs"/>
              </a:defRPr>
            </a:lvl8pPr>
            <a:lvl9pPr marL="3657600" algn="l" defTabSz="914400" rtl="0" eaLnBrk="1" latinLnBrk="0" hangingPunct="1">
              <a:defRPr sz="1800" kern="1200">
                <a:solidFill>
                  <a:schemeClr val="tx1"/>
                </a:solidFill>
                <a:latin typeface="Arial" panose="020B0604020202020204" pitchFamily="34" charset="0"/>
                <a:ea typeface="+mn-ea"/>
                <a:cs typeface="+mn-cs"/>
              </a:defRPr>
            </a:lvl9pPr>
          </a:lstStyle>
          <a:p>
            <a:fld id="{79113E1A-CB6C-B841-8FB5-D8C44C3B3DC4}" type="slidenum">
              <a:rPr lang="tr-TR" altLang="en-US" smtClean="0">
                <a:latin typeface="Garamond" panose="02020404030301010803" pitchFamily="18" charset="0"/>
              </a:rPr>
              <a:pPr/>
              <a:t>111</a:t>
            </a:fld>
            <a:endParaRPr lang="en-US" altLang="en-US" b="1" dirty="0">
              <a:solidFill>
                <a:srgbClr val="045C75"/>
              </a:solidFill>
              <a:latin typeface="Garamond" panose="02020404030301010803" pitchFamily="18" charset="0"/>
              <a:cs typeface="Times New Roman" panose="02020603050405020304" pitchFamily="18" charset="0"/>
            </a:endParaRPr>
          </a:p>
        </p:txBody>
      </p:sp>
    </p:spTree>
    <p:extLst>
      <p:ext uri="{BB962C8B-B14F-4D97-AF65-F5344CB8AC3E}">
        <p14:creationId xmlns:p14="http://schemas.microsoft.com/office/powerpoint/2010/main" val="21772908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1">
            <a:extLst>
              <a:ext uri="{FF2B5EF4-FFF2-40B4-BE49-F238E27FC236}">
                <a16:creationId xmlns:a16="http://schemas.microsoft.com/office/drawing/2014/main" id="{557B8F8D-9607-874B-B407-0BB033B2FEE9}"/>
              </a:ext>
            </a:extLst>
          </p:cNvPr>
          <p:cNvSpPr>
            <a:spLocks noGrp="1"/>
          </p:cNvSpPr>
          <p:nvPr>
            <p:ph type="title"/>
          </p:nvPr>
        </p:nvSpPr>
        <p:spPr/>
        <p:txBody>
          <a:bodyPr/>
          <a:lstStyle/>
          <a:p>
            <a:r>
              <a:rPr lang="en-US" altLang="en-US" sz="4000" b="1" dirty="0">
                <a:latin typeface="Garamond" panose="02020404030301010803" pitchFamily="18" charset="0"/>
              </a:rPr>
              <a:t>Include Extend Relationship</a:t>
            </a:r>
          </a:p>
        </p:txBody>
      </p:sp>
      <p:sp>
        <p:nvSpPr>
          <p:cNvPr id="33795" name="Content Placeholder 2">
            <a:extLst>
              <a:ext uri="{FF2B5EF4-FFF2-40B4-BE49-F238E27FC236}">
                <a16:creationId xmlns:a16="http://schemas.microsoft.com/office/drawing/2014/main" id="{1A26440A-90DF-614E-A990-FBA00550541D}"/>
              </a:ext>
            </a:extLst>
          </p:cNvPr>
          <p:cNvSpPr>
            <a:spLocks noGrp="1"/>
          </p:cNvSpPr>
          <p:nvPr>
            <p:ph idx="1"/>
          </p:nvPr>
        </p:nvSpPr>
        <p:spPr/>
        <p:txBody>
          <a:bodyPr/>
          <a:lstStyle/>
          <a:p>
            <a:pPr>
              <a:buClr>
                <a:schemeClr val="accent3"/>
              </a:buClr>
            </a:pPr>
            <a:r>
              <a:rPr lang="en-US" altLang="en-US" sz="2000" dirty="0">
                <a:latin typeface="Garamond" panose="02020404030301010803" pitchFamily="18" charset="0"/>
              </a:rPr>
              <a:t>Some use cases extend the functionality of the base use cases and are depicted by Include/Extend relationship</a:t>
            </a:r>
          </a:p>
        </p:txBody>
      </p:sp>
      <p:pic>
        <p:nvPicPr>
          <p:cNvPr id="33796" name="Picture 4">
            <a:extLst>
              <a:ext uri="{FF2B5EF4-FFF2-40B4-BE49-F238E27FC236}">
                <a16:creationId xmlns:a16="http://schemas.microsoft.com/office/drawing/2014/main" id="{02D87A0B-67D7-1048-AB4D-A74B59D3FF2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008225" y="2631441"/>
            <a:ext cx="5127550" cy="3616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3">
            <a:extLst>
              <a:ext uri="{FF2B5EF4-FFF2-40B4-BE49-F238E27FC236}">
                <a16:creationId xmlns:a16="http://schemas.microsoft.com/office/drawing/2014/main" id="{93ECEDA9-B6BE-46E9-8F67-B6DA03CAAB11}"/>
              </a:ext>
            </a:extLst>
          </p:cNvPr>
          <p:cNvSpPr txBox="1">
            <a:spLocks/>
          </p:cNvSpPr>
          <p:nvPr/>
        </p:nvSpPr>
        <p:spPr bwMode="auto">
          <a:xfrm>
            <a:off x="7010400" y="6383482"/>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defPPr>
              <a:defRPr lang="tr-TR"/>
            </a:defPPr>
            <a:lvl1pPr marL="0" algn="r" defTabSz="457200" rtl="0" eaLnBrk="1" fontAlgn="base" latinLnBrk="0" hangingPunct="1">
              <a:spcBef>
                <a:spcPct val="0"/>
              </a:spcBef>
              <a:spcAft>
                <a:spcPct val="0"/>
              </a:spcAft>
              <a:defRPr sz="1200" kern="1200">
                <a:solidFill>
                  <a:schemeClr val="tx1"/>
                </a:solidFill>
                <a:latin typeface="Arial Black" panose="020B0604020202020204" pitchFamily="34" charset="0"/>
                <a:ea typeface="+mn-ea"/>
                <a:cs typeface="+mn-cs"/>
              </a:defRPr>
            </a:lvl1pPr>
            <a:lvl2pPr marL="457200" algn="l" defTabSz="457200" rtl="0" eaLnBrk="0" fontAlgn="base" latinLnBrk="0" hangingPunct="0">
              <a:spcBef>
                <a:spcPct val="0"/>
              </a:spcBef>
              <a:spcAft>
                <a:spcPct val="0"/>
              </a:spcAft>
              <a:defRPr sz="1800" kern="1200">
                <a:solidFill>
                  <a:schemeClr val="tx1"/>
                </a:solidFill>
                <a:latin typeface="Arial" panose="020B0604020202020204" pitchFamily="34" charset="0"/>
                <a:ea typeface="+mn-ea"/>
                <a:cs typeface="+mn-cs"/>
              </a:defRPr>
            </a:lvl2pPr>
            <a:lvl3pPr marL="914400" algn="l" defTabSz="457200" rtl="0" eaLnBrk="0" fontAlgn="base" latinLnBrk="0" hangingPunct="0">
              <a:spcBef>
                <a:spcPct val="0"/>
              </a:spcBef>
              <a:spcAft>
                <a:spcPct val="0"/>
              </a:spcAft>
              <a:defRPr sz="1800" kern="1200">
                <a:solidFill>
                  <a:schemeClr val="tx1"/>
                </a:solidFill>
                <a:latin typeface="Arial" panose="020B0604020202020204" pitchFamily="34" charset="0"/>
                <a:ea typeface="+mn-ea"/>
                <a:cs typeface="+mn-cs"/>
              </a:defRPr>
            </a:lvl3pPr>
            <a:lvl4pPr marL="1371600" algn="l" defTabSz="457200" rtl="0" eaLnBrk="0" fontAlgn="base" latinLnBrk="0" hangingPunct="0">
              <a:spcBef>
                <a:spcPct val="0"/>
              </a:spcBef>
              <a:spcAft>
                <a:spcPct val="0"/>
              </a:spcAft>
              <a:defRPr sz="1800" kern="1200">
                <a:solidFill>
                  <a:schemeClr val="tx1"/>
                </a:solidFill>
                <a:latin typeface="Arial" panose="020B0604020202020204" pitchFamily="34" charset="0"/>
                <a:ea typeface="+mn-ea"/>
                <a:cs typeface="+mn-cs"/>
              </a:defRPr>
            </a:lvl4pPr>
            <a:lvl5pPr marL="1828800" algn="l" defTabSz="457200" rtl="0" eaLnBrk="0" fontAlgn="base" latinLnBrk="0" hangingPunct="0">
              <a:spcBef>
                <a:spcPct val="0"/>
              </a:spcBef>
              <a:spcAft>
                <a:spcPct val="0"/>
              </a:spcAft>
              <a:defRPr sz="1800" kern="1200">
                <a:solidFill>
                  <a:schemeClr val="tx1"/>
                </a:solidFill>
                <a:latin typeface="Arial" panose="020B0604020202020204" pitchFamily="34" charset="0"/>
                <a:ea typeface="+mn-ea"/>
                <a:cs typeface="+mn-cs"/>
              </a:defRPr>
            </a:lvl5pPr>
            <a:lvl6pPr marL="2286000" algn="l" defTabSz="914400" rtl="0" eaLnBrk="1" latinLnBrk="0" hangingPunct="1">
              <a:defRPr sz="1800" kern="1200">
                <a:solidFill>
                  <a:schemeClr val="tx1"/>
                </a:solidFill>
                <a:latin typeface="Arial" panose="020B0604020202020204" pitchFamily="34" charset="0"/>
                <a:ea typeface="+mn-ea"/>
                <a:cs typeface="+mn-cs"/>
              </a:defRPr>
            </a:lvl6pPr>
            <a:lvl7pPr marL="2743200" algn="l" defTabSz="914400" rtl="0" eaLnBrk="1" latinLnBrk="0" hangingPunct="1">
              <a:defRPr sz="1800" kern="1200">
                <a:solidFill>
                  <a:schemeClr val="tx1"/>
                </a:solidFill>
                <a:latin typeface="Arial" panose="020B0604020202020204" pitchFamily="34" charset="0"/>
                <a:ea typeface="+mn-ea"/>
                <a:cs typeface="+mn-cs"/>
              </a:defRPr>
            </a:lvl7pPr>
            <a:lvl8pPr marL="3200400" algn="l" defTabSz="914400" rtl="0" eaLnBrk="1" latinLnBrk="0" hangingPunct="1">
              <a:defRPr sz="1800" kern="1200">
                <a:solidFill>
                  <a:schemeClr val="tx1"/>
                </a:solidFill>
                <a:latin typeface="Arial" panose="020B0604020202020204" pitchFamily="34" charset="0"/>
                <a:ea typeface="+mn-ea"/>
                <a:cs typeface="+mn-cs"/>
              </a:defRPr>
            </a:lvl8pPr>
            <a:lvl9pPr marL="3657600" algn="l" defTabSz="914400" rtl="0" eaLnBrk="1" latinLnBrk="0" hangingPunct="1">
              <a:defRPr sz="1800" kern="1200">
                <a:solidFill>
                  <a:schemeClr val="tx1"/>
                </a:solidFill>
                <a:latin typeface="Arial" panose="020B0604020202020204" pitchFamily="34" charset="0"/>
                <a:ea typeface="+mn-ea"/>
                <a:cs typeface="+mn-cs"/>
              </a:defRPr>
            </a:lvl9pPr>
          </a:lstStyle>
          <a:p>
            <a:fld id="{79113E1A-CB6C-B841-8FB5-D8C44C3B3DC4}" type="slidenum">
              <a:rPr lang="tr-TR" altLang="en-US" smtClean="0">
                <a:latin typeface="Garamond" panose="02020404030301010803" pitchFamily="18" charset="0"/>
              </a:rPr>
              <a:pPr/>
              <a:t>112</a:t>
            </a:fld>
            <a:endParaRPr lang="en-US" altLang="en-US" b="1" dirty="0">
              <a:solidFill>
                <a:srgbClr val="045C75"/>
              </a:solidFill>
              <a:latin typeface="Garamond" panose="02020404030301010803" pitchFamily="18" charset="0"/>
              <a:cs typeface="Times New Roman" panose="02020603050405020304" pitchFamily="18" charset="0"/>
            </a:endParaRPr>
          </a:p>
        </p:txBody>
      </p:sp>
    </p:spTree>
    <p:extLst>
      <p:ext uri="{BB962C8B-B14F-4D97-AF65-F5344CB8AC3E}">
        <p14:creationId xmlns:p14="http://schemas.microsoft.com/office/powerpoint/2010/main" val="3689609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a:extLst>
              <a:ext uri="{FF2B5EF4-FFF2-40B4-BE49-F238E27FC236}">
                <a16:creationId xmlns:a16="http://schemas.microsoft.com/office/drawing/2014/main" id="{2C375522-4B97-FD43-96F0-2E06CCFC598D}"/>
              </a:ext>
            </a:extLst>
          </p:cNvPr>
          <p:cNvSpPr>
            <a:spLocks noGrp="1"/>
          </p:cNvSpPr>
          <p:nvPr>
            <p:ph type="title"/>
          </p:nvPr>
        </p:nvSpPr>
        <p:spPr/>
        <p:txBody>
          <a:bodyPr/>
          <a:lstStyle/>
          <a:p>
            <a:r>
              <a:rPr lang="en-US" altLang="en-US" sz="4000" b="1" dirty="0">
                <a:latin typeface="Garamond" panose="02020404030301010803" pitchFamily="18" charset="0"/>
              </a:rPr>
              <a:t>Include &amp; Extend Relationships</a:t>
            </a:r>
          </a:p>
        </p:txBody>
      </p:sp>
      <p:sp>
        <p:nvSpPr>
          <p:cNvPr id="34819" name="Content Placeholder 2">
            <a:extLst>
              <a:ext uri="{FF2B5EF4-FFF2-40B4-BE49-F238E27FC236}">
                <a16:creationId xmlns:a16="http://schemas.microsoft.com/office/drawing/2014/main" id="{98B79805-184F-944F-BBCE-4AC229BEF947}"/>
              </a:ext>
            </a:extLst>
          </p:cNvPr>
          <p:cNvSpPr>
            <a:spLocks noGrp="1"/>
          </p:cNvSpPr>
          <p:nvPr>
            <p:ph idx="1"/>
          </p:nvPr>
        </p:nvSpPr>
        <p:spPr>
          <a:xfrm>
            <a:off x="457199" y="1987315"/>
            <a:ext cx="4861249" cy="4310848"/>
          </a:xfrm>
        </p:spPr>
        <p:txBody>
          <a:bodyPr/>
          <a:lstStyle/>
          <a:p>
            <a:pPr>
              <a:buClr>
                <a:schemeClr val="accent3"/>
              </a:buClr>
            </a:pPr>
            <a:r>
              <a:rPr lang="en-US" altLang="en-US" sz="2200" dirty="0">
                <a:latin typeface="Garamond" panose="02020404030301010803" pitchFamily="18" charset="0"/>
              </a:rPr>
              <a:t>Some use cases will have dependent actions. </a:t>
            </a:r>
          </a:p>
          <a:p>
            <a:pPr>
              <a:buClr>
                <a:schemeClr val="accent3"/>
              </a:buClr>
            </a:pPr>
            <a:r>
              <a:rPr lang="en-US" altLang="en-US" sz="2200" dirty="0">
                <a:latin typeface="Garamond" panose="02020404030301010803" pitchFamily="18" charset="0"/>
              </a:rPr>
              <a:t>Example: </a:t>
            </a:r>
          </a:p>
          <a:p>
            <a:pPr lvl="1">
              <a:buClr>
                <a:schemeClr val="accent3"/>
              </a:buClr>
            </a:pPr>
            <a:r>
              <a:rPr lang="en-US" altLang="en-US" sz="2200" dirty="0">
                <a:latin typeface="Garamond" panose="02020404030301010803" pitchFamily="18" charset="0"/>
              </a:rPr>
              <a:t>1) After login we need to verify password </a:t>
            </a:r>
          </a:p>
          <a:p>
            <a:pPr lvl="1">
              <a:buClr>
                <a:schemeClr val="accent3"/>
              </a:buClr>
            </a:pPr>
            <a:r>
              <a:rPr lang="en-US" altLang="en-US" sz="2200" dirty="0">
                <a:latin typeface="Garamond" panose="02020404030301010803" pitchFamily="18" charset="0"/>
              </a:rPr>
              <a:t>2) Unsuccessful login can result in Login Error.</a:t>
            </a:r>
          </a:p>
          <a:p>
            <a:endParaRPr lang="en-US" altLang="en-US" sz="2000" dirty="0">
              <a:latin typeface="Garamond" panose="02020404030301010803" pitchFamily="18" charset="0"/>
            </a:endParaRPr>
          </a:p>
        </p:txBody>
      </p:sp>
      <p:pic>
        <p:nvPicPr>
          <p:cNvPr id="34820" name="Picture 5">
            <a:extLst>
              <a:ext uri="{FF2B5EF4-FFF2-40B4-BE49-F238E27FC236}">
                <a16:creationId xmlns:a16="http://schemas.microsoft.com/office/drawing/2014/main" id="{BBE84489-6649-9B4B-95EB-AC035A97209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318448" y="2238698"/>
            <a:ext cx="3368352" cy="3572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3">
            <a:extLst>
              <a:ext uri="{FF2B5EF4-FFF2-40B4-BE49-F238E27FC236}">
                <a16:creationId xmlns:a16="http://schemas.microsoft.com/office/drawing/2014/main" id="{D625B578-DB0B-4448-9088-918C80AD1C53}"/>
              </a:ext>
            </a:extLst>
          </p:cNvPr>
          <p:cNvSpPr txBox="1">
            <a:spLocks/>
          </p:cNvSpPr>
          <p:nvPr/>
        </p:nvSpPr>
        <p:spPr bwMode="auto">
          <a:xfrm>
            <a:off x="7010400" y="6403979"/>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defPPr>
              <a:defRPr lang="tr-TR"/>
            </a:defPPr>
            <a:lvl1pPr marL="0" algn="r" defTabSz="457200" rtl="0" eaLnBrk="1" fontAlgn="base" latinLnBrk="0" hangingPunct="1">
              <a:spcBef>
                <a:spcPct val="0"/>
              </a:spcBef>
              <a:spcAft>
                <a:spcPct val="0"/>
              </a:spcAft>
              <a:defRPr sz="1200" kern="1200">
                <a:solidFill>
                  <a:schemeClr val="tx1"/>
                </a:solidFill>
                <a:latin typeface="Arial Black" panose="020B0604020202020204" pitchFamily="34" charset="0"/>
                <a:ea typeface="+mn-ea"/>
                <a:cs typeface="+mn-cs"/>
              </a:defRPr>
            </a:lvl1pPr>
            <a:lvl2pPr marL="457200" algn="l" defTabSz="457200" rtl="0" eaLnBrk="0" fontAlgn="base" latinLnBrk="0" hangingPunct="0">
              <a:spcBef>
                <a:spcPct val="0"/>
              </a:spcBef>
              <a:spcAft>
                <a:spcPct val="0"/>
              </a:spcAft>
              <a:defRPr sz="1800" kern="1200">
                <a:solidFill>
                  <a:schemeClr val="tx1"/>
                </a:solidFill>
                <a:latin typeface="Arial" panose="020B0604020202020204" pitchFamily="34" charset="0"/>
                <a:ea typeface="+mn-ea"/>
                <a:cs typeface="+mn-cs"/>
              </a:defRPr>
            </a:lvl2pPr>
            <a:lvl3pPr marL="914400" algn="l" defTabSz="457200" rtl="0" eaLnBrk="0" fontAlgn="base" latinLnBrk="0" hangingPunct="0">
              <a:spcBef>
                <a:spcPct val="0"/>
              </a:spcBef>
              <a:spcAft>
                <a:spcPct val="0"/>
              </a:spcAft>
              <a:defRPr sz="1800" kern="1200">
                <a:solidFill>
                  <a:schemeClr val="tx1"/>
                </a:solidFill>
                <a:latin typeface="Arial" panose="020B0604020202020204" pitchFamily="34" charset="0"/>
                <a:ea typeface="+mn-ea"/>
                <a:cs typeface="+mn-cs"/>
              </a:defRPr>
            </a:lvl3pPr>
            <a:lvl4pPr marL="1371600" algn="l" defTabSz="457200" rtl="0" eaLnBrk="0" fontAlgn="base" latinLnBrk="0" hangingPunct="0">
              <a:spcBef>
                <a:spcPct val="0"/>
              </a:spcBef>
              <a:spcAft>
                <a:spcPct val="0"/>
              </a:spcAft>
              <a:defRPr sz="1800" kern="1200">
                <a:solidFill>
                  <a:schemeClr val="tx1"/>
                </a:solidFill>
                <a:latin typeface="Arial" panose="020B0604020202020204" pitchFamily="34" charset="0"/>
                <a:ea typeface="+mn-ea"/>
                <a:cs typeface="+mn-cs"/>
              </a:defRPr>
            </a:lvl4pPr>
            <a:lvl5pPr marL="1828800" algn="l" defTabSz="457200" rtl="0" eaLnBrk="0" fontAlgn="base" latinLnBrk="0" hangingPunct="0">
              <a:spcBef>
                <a:spcPct val="0"/>
              </a:spcBef>
              <a:spcAft>
                <a:spcPct val="0"/>
              </a:spcAft>
              <a:defRPr sz="1800" kern="1200">
                <a:solidFill>
                  <a:schemeClr val="tx1"/>
                </a:solidFill>
                <a:latin typeface="Arial" panose="020B0604020202020204" pitchFamily="34" charset="0"/>
                <a:ea typeface="+mn-ea"/>
                <a:cs typeface="+mn-cs"/>
              </a:defRPr>
            </a:lvl5pPr>
            <a:lvl6pPr marL="2286000" algn="l" defTabSz="914400" rtl="0" eaLnBrk="1" latinLnBrk="0" hangingPunct="1">
              <a:defRPr sz="1800" kern="1200">
                <a:solidFill>
                  <a:schemeClr val="tx1"/>
                </a:solidFill>
                <a:latin typeface="Arial" panose="020B0604020202020204" pitchFamily="34" charset="0"/>
                <a:ea typeface="+mn-ea"/>
                <a:cs typeface="+mn-cs"/>
              </a:defRPr>
            </a:lvl6pPr>
            <a:lvl7pPr marL="2743200" algn="l" defTabSz="914400" rtl="0" eaLnBrk="1" latinLnBrk="0" hangingPunct="1">
              <a:defRPr sz="1800" kern="1200">
                <a:solidFill>
                  <a:schemeClr val="tx1"/>
                </a:solidFill>
                <a:latin typeface="Arial" panose="020B0604020202020204" pitchFamily="34" charset="0"/>
                <a:ea typeface="+mn-ea"/>
                <a:cs typeface="+mn-cs"/>
              </a:defRPr>
            </a:lvl7pPr>
            <a:lvl8pPr marL="3200400" algn="l" defTabSz="914400" rtl="0" eaLnBrk="1" latinLnBrk="0" hangingPunct="1">
              <a:defRPr sz="1800" kern="1200">
                <a:solidFill>
                  <a:schemeClr val="tx1"/>
                </a:solidFill>
                <a:latin typeface="Arial" panose="020B0604020202020204" pitchFamily="34" charset="0"/>
                <a:ea typeface="+mn-ea"/>
                <a:cs typeface="+mn-cs"/>
              </a:defRPr>
            </a:lvl8pPr>
            <a:lvl9pPr marL="3657600" algn="l" defTabSz="914400" rtl="0" eaLnBrk="1" latinLnBrk="0" hangingPunct="1">
              <a:defRPr sz="1800" kern="1200">
                <a:solidFill>
                  <a:schemeClr val="tx1"/>
                </a:solidFill>
                <a:latin typeface="Arial" panose="020B0604020202020204" pitchFamily="34" charset="0"/>
                <a:ea typeface="+mn-ea"/>
                <a:cs typeface="+mn-cs"/>
              </a:defRPr>
            </a:lvl9pPr>
          </a:lstStyle>
          <a:p>
            <a:fld id="{79113E1A-CB6C-B841-8FB5-D8C44C3B3DC4}" type="slidenum">
              <a:rPr lang="tr-TR" altLang="en-US" smtClean="0">
                <a:latin typeface="Garamond" panose="02020404030301010803" pitchFamily="18" charset="0"/>
              </a:rPr>
              <a:pPr/>
              <a:t>113</a:t>
            </a:fld>
            <a:endParaRPr lang="en-US" altLang="en-US" b="1" dirty="0">
              <a:solidFill>
                <a:srgbClr val="045C75"/>
              </a:solidFill>
              <a:latin typeface="Garamond" panose="02020404030301010803" pitchFamily="18" charset="0"/>
              <a:cs typeface="Times New Roman" panose="02020603050405020304" pitchFamily="18" charset="0"/>
            </a:endParaRPr>
          </a:p>
        </p:txBody>
      </p:sp>
    </p:spTree>
    <p:extLst>
      <p:ext uri="{BB962C8B-B14F-4D97-AF65-F5344CB8AC3E}">
        <p14:creationId xmlns:p14="http://schemas.microsoft.com/office/powerpoint/2010/main" val="302442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a:extLst>
              <a:ext uri="{FF2B5EF4-FFF2-40B4-BE49-F238E27FC236}">
                <a16:creationId xmlns:a16="http://schemas.microsoft.com/office/drawing/2014/main" id="{A538138B-AFFB-774B-9790-7C59AB745C86}"/>
              </a:ext>
            </a:extLst>
          </p:cNvPr>
          <p:cNvSpPr>
            <a:spLocks noGrp="1"/>
          </p:cNvSpPr>
          <p:nvPr>
            <p:ph type="title"/>
          </p:nvPr>
        </p:nvSpPr>
        <p:spPr/>
        <p:txBody>
          <a:bodyPr/>
          <a:lstStyle/>
          <a:p>
            <a:r>
              <a:rPr lang="en-US" altLang="en-US" sz="4000" b="1" dirty="0">
                <a:latin typeface="Garamond" panose="02020404030301010803" pitchFamily="18" charset="0"/>
              </a:rPr>
              <a:t>Include Relationships</a:t>
            </a:r>
          </a:p>
        </p:txBody>
      </p:sp>
      <p:sp>
        <p:nvSpPr>
          <p:cNvPr id="3" name="Content Placeholder 2">
            <a:extLst>
              <a:ext uri="{FF2B5EF4-FFF2-40B4-BE49-F238E27FC236}">
                <a16:creationId xmlns:a16="http://schemas.microsoft.com/office/drawing/2014/main" id="{21350C17-5E13-9946-A928-736489FE925A}"/>
              </a:ext>
            </a:extLst>
          </p:cNvPr>
          <p:cNvSpPr>
            <a:spLocks noGrp="1"/>
          </p:cNvSpPr>
          <p:nvPr>
            <p:ph idx="1"/>
          </p:nvPr>
        </p:nvSpPr>
        <p:spPr>
          <a:xfrm>
            <a:off x="457200" y="1987315"/>
            <a:ext cx="8229600" cy="4350439"/>
          </a:xfrm>
        </p:spPr>
        <p:txBody>
          <a:bodyPr>
            <a:normAutofit/>
          </a:bodyPr>
          <a:lstStyle/>
          <a:p>
            <a:pPr marL="57150" indent="0">
              <a:buFont typeface="Wingdings" pitchFamily="2" charset="2"/>
              <a:buNone/>
              <a:defRPr/>
            </a:pPr>
            <a:r>
              <a:rPr lang="en-US" sz="2000" b="1" dirty="0">
                <a:latin typeface="Garamond" panose="02020404030301010803" pitchFamily="18" charset="0"/>
              </a:rPr>
              <a:t>Include Relationship:</a:t>
            </a:r>
          </a:p>
          <a:p>
            <a:pPr indent="-285750">
              <a:buClr>
                <a:schemeClr val="accent3"/>
              </a:buClr>
              <a:defRPr/>
            </a:pPr>
            <a:r>
              <a:rPr lang="en-US" sz="2000" dirty="0">
                <a:latin typeface="Garamond" panose="02020404030301010803" pitchFamily="18" charset="0"/>
              </a:rPr>
              <a:t> After login we need to verify password</a:t>
            </a:r>
          </a:p>
          <a:p>
            <a:pPr indent="-285750">
              <a:buClr>
                <a:schemeClr val="accent3"/>
              </a:buClr>
              <a:defRPr/>
            </a:pPr>
            <a:r>
              <a:rPr lang="en-US" sz="2000" dirty="0">
                <a:latin typeface="Garamond" panose="02020404030301010803" pitchFamily="18" charset="0"/>
              </a:rPr>
              <a:t>It is an action that </a:t>
            </a:r>
            <a:r>
              <a:rPr lang="en-US" sz="2000" b="1" u="sng" dirty="0">
                <a:latin typeface="Garamond" panose="02020404030301010803" pitchFamily="18" charset="0"/>
              </a:rPr>
              <a:t>must</a:t>
            </a:r>
            <a:r>
              <a:rPr lang="en-US" sz="2000" dirty="0">
                <a:latin typeface="Garamond" panose="02020404030301010803" pitchFamily="18" charset="0"/>
              </a:rPr>
              <a:t> follow login, so it is an </a:t>
            </a:r>
            <a:r>
              <a:rPr lang="en-US" sz="2000" b="1" dirty="0">
                <a:latin typeface="Garamond" panose="02020404030301010803" pitchFamily="18" charset="0"/>
              </a:rPr>
              <a:t>Include</a:t>
            </a:r>
            <a:r>
              <a:rPr lang="en-US" sz="2000" dirty="0">
                <a:latin typeface="Garamond" panose="02020404030301010803" pitchFamily="18" charset="0"/>
              </a:rPr>
              <a:t> Relationship</a:t>
            </a:r>
          </a:p>
          <a:p>
            <a:pPr indent="-285750">
              <a:buClr>
                <a:schemeClr val="accent3"/>
              </a:buClr>
              <a:defRPr/>
            </a:pPr>
            <a:r>
              <a:rPr lang="en-US" sz="2000" dirty="0">
                <a:latin typeface="Garamond" panose="02020404030301010803" pitchFamily="18" charset="0"/>
              </a:rPr>
              <a:t>Include is represented as follows</a:t>
            </a:r>
          </a:p>
          <a:p>
            <a:pPr indent="-285750">
              <a:buClr>
                <a:schemeClr val="accent3"/>
              </a:buClr>
              <a:defRPr/>
            </a:pPr>
            <a:r>
              <a:rPr lang="en-US" sz="2000" dirty="0">
                <a:latin typeface="Garamond" panose="02020404030301010803" pitchFamily="18" charset="0"/>
              </a:rPr>
              <a:t>An Included Use Case must follow the Base Use Case</a:t>
            </a:r>
          </a:p>
          <a:p>
            <a:pPr indent="-285750">
              <a:buClr>
                <a:schemeClr val="accent3"/>
              </a:buClr>
              <a:defRPr/>
            </a:pPr>
            <a:r>
              <a:rPr lang="en-US" sz="2000" dirty="0">
                <a:latin typeface="Garamond" panose="02020404030301010803" pitchFamily="18" charset="0"/>
              </a:rPr>
              <a:t>Base Use case not completed until Included use case has been completed</a:t>
            </a:r>
          </a:p>
          <a:p>
            <a:pPr indent="-285750">
              <a:defRPr/>
            </a:pPr>
            <a:endParaRPr lang="en-US" sz="1600" dirty="0">
              <a:latin typeface="Garamond" panose="02020404030301010803" pitchFamily="18" charset="0"/>
            </a:endParaRPr>
          </a:p>
          <a:p>
            <a:pPr>
              <a:defRPr/>
            </a:pPr>
            <a:endParaRPr lang="en-US" sz="2000" dirty="0">
              <a:latin typeface="Garamond" panose="02020404030301010803" pitchFamily="18" charset="0"/>
            </a:endParaRPr>
          </a:p>
        </p:txBody>
      </p:sp>
      <p:pic>
        <p:nvPicPr>
          <p:cNvPr id="35844" name="Picture 3">
            <a:extLst>
              <a:ext uri="{FF2B5EF4-FFF2-40B4-BE49-F238E27FC236}">
                <a16:creationId xmlns:a16="http://schemas.microsoft.com/office/drawing/2014/main" id="{4E08039F-1692-0A4E-96BD-545988C90C8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14325" y="4366714"/>
            <a:ext cx="4257675" cy="160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45" name="Picture 5">
            <a:extLst>
              <a:ext uri="{FF2B5EF4-FFF2-40B4-BE49-F238E27FC236}">
                <a16:creationId xmlns:a16="http://schemas.microsoft.com/office/drawing/2014/main" id="{4CD470EF-6BC2-E549-B892-FC3D45AE0E0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397500" y="4366714"/>
            <a:ext cx="3289300"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Slide Number Placeholder 3">
            <a:extLst>
              <a:ext uri="{FF2B5EF4-FFF2-40B4-BE49-F238E27FC236}">
                <a16:creationId xmlns:a16="http://schemas.microsoft.com/office/drawing/2014/main" id="{F0F37BDD-3026-4FB9-A690-6BE0DD507295}"/>
              </a:ext>
            </a:extLst>
          </p:cNvPr>
          <p:cNvSpPr txBox="1">
            <a:spLocks/>
          </p:cNvSpPr>
          <p:nvPr/>
        </p:nvSpPr>
        <p:spPr bwMode="auto">
          <a:xfrm>
            <a:off x="7010400" y="64008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defPPr>
              <a:defRPr lang="tr-TR"/>
            </a:defPPr>
            <a:lvl1pPr marL="0" algn="r" defTabSz="457200" rtl="0" eaLnBrk="1" fontAlgn="base" latinLnBrk="0" hangingPunct="1">
              <a:spcBef>
                <a:spcPct val="0"/>
              </a:spcBef>
              <a:spcAft>
                <a:spcPct val="0"/>
              </a:spcAft>
              <a:defRPr sz="1200" kern="1200">
                <a:solidFill>
                  <a:schemeClr val="tx1"/>
                </a:solidFill>
                <a:latin typeface="Arial Black" panose="020B0604020202020204" pitchFamily="34" charset="0"/>
                <a:ea typeface="+mn-ea"/>
                <a:cs typeface="+mn-cs"/>
              </a:defRPr>
            </a:lvl1pPr>
            <a:lvl2pPr marL="457200" algn="l" defTabSz="457200" rtl="0" eaLnBrk="0" fontAlgn="base" latinLnBrk="0" hangingPunct="0">
              <a:spcBef>
                <a:spcPct val="0"/>
              </a:spcBef>
              <a:spcAft>
                <a:spcPct val="0"/>
              </a:spcAft>
              <a:defRPr sz="1800" kern="1200">
                <a:solidFill>
                  <a:schemeClr val="tx1"/>
                </a:solidFill>
                <a:latin typeface="Arial" panose="020B0604020202020204" pitchFamily="34" charset="0"/>
                <a:ea typeface="+mn-ea"/>
                <a:cs typeface="+mn-cs"/>
              </a:defRPr>
            </a:lvl2pPr>
            <a:lvl3pPr marL="914400" algn="l" defTabSz="457200" rtl="0" eaLnBrk="0" fontAlgn="base" latinLnBrk="0" hangingPunct="0">
              <a:spcBef>
                <a:spcPct val="0"/>
              </a:spcBef>
              <a:spcAft>
                <a:spcPct val="0"/>
              </a:spcAft>
              <a:defRPr sz="1800" kern="1200">
                <a:solidFill>
                  <a:schemeClr val="tx1"/>
                </a:solidFill>
                <a:latin typeface="Arial" panose="020B0604020202020204" pitchFamily="34" charset="0"/>
                <a:ea typeface="+mn-ea"/>
                <a:cs typeface="+mn-cs"/>
              </a:defRPr>
            </a:lvl3pPr>
            <a:lvl4pPr marL="1371600" algn="l" defTabSz="457200" rtl="0" eaLnBrk="0" fontAlgn="base" latinLnBrk="0" hangingPunct="0">
              <a:spcBef>
                <a:spcPct val="0"/>
              </a:spcBef>
              <a:spcAft>
                <a:spcPct val="0"/>
              </a:spcAft>
              <a:defRPr sz="1800" kern="1200">
                <a:solidFill>
                  <a:schemeClr val="tx1"/>
                </a:solidFill>
                <a:latin typeface="Arial" panose="020B0604020202020204" pitchFamily="34" charset="0"/>
                <a:ea typeface="+mn-ea"/>
                <a:cs typeface="+mn-cs"/>
              </a:defRPr>
            </a:lvl4pPr>
            <a:lvl5pPr marL="1828800" algn="l" defTabSz="457200" rtl="0" eaLnBrk="0" fontAlgn="base" latinLnBrk="0" hangingPunct="0">
              <a:spcBef>
                <a:spcPct val="0"/>
              </a:spcBef>
              <a:spcAft>
                <a:spcPct val="0"/>
              </a:spcAft>
              <a:defRPr sz="1800" kern="1200">
                <a:solidFill>
                  <a:schemeClr val="tx1"/>
                </a:solidFill>
                <a:latin typeface="Arial" panose="020B0604020202020204" pitchFamily="34" charset="0"/>
                <a:ea typeface="+mn-ea"/>
                <a:cs typeface="+mn-cs"/>
              </a:defRPr>
            </a:lvl5pPr>
            <a:lvl6pPr marL="2286000" algn="l" defTabSz="914400" rtl="0" eaLnBrk="1" latinLnBrk="0" hangingPunct="1">
              <a:defRPr sz="1800" kern="1200">
                <a:solidFill>
                  <a:schemeClr val="tx1"/>
                </a:solidFill>
                <a:latin typeface="Arial" panose="020B0604020202020204" pitchFamily="34" charset="0"/>
                <a:ea typeface="+mn-ea"/>
                <a:cs typeface="+mn-cs"/>
              </a:defRPr>
            </a:lvl6pPr>
            <a:lvl7pPr marL="2743200" algn="l" defTabSz="914400" rtl="0" eaLnBrk="1" latinLnBrk="0" hangingPunct="1">
              <a:defRPr sz="1800" kern="1200">
                <a:solidFill>
                  <a:schemeClr val="tx1"/>
                </a:solidFill>
                <a:latin typeface="Arial" panose="020B0604020202020204" pitchFamily="34" charset="0"/>
                <a:ea typeface="+mn-ea"/>
                <a:cs typeface="+mn-cs"/>
              </a:defRPr>
            </a:lvl7pPr>
            <a:lvl8pPr marL="3200400" algn="l" defTabSz="914400" rtl="0" eaLnBrk="1" latinLnBrk="0" hangingPunct="1">
              <a:defRPr sz="1800" kern="1200">
                <a:solidFill>
                  <a:schemeClr val="tx1"/>
                </a:solidFill>
                <a:latin typeface="Arial" panose="020B0604020202020204" pitchFamily="34" charset="0"/>
                <a:ea typeface="+mn-ea"/>
                <a:cs typeface="+mn-cs"/>
              </a:defRPr>
            </a:lvl8pPr>
            <a:lvl9pPr marL="3657600" algn="l" defTabSz="914400" rtl="0" eaLnBrk="1" latinLnBrk="0" hangingPunct="1">
              <a:defRPr sz="1800" kern="1200">
                <a:solidFill>
                  <a:schemeClr val="tx1"/>
                </a:solidFill>
                <a:latin typeface="Arial" panose="020B0604020202020204" pitchFamily="34" charset="0"/>
                <a:ea typeface="+mn-ea"/>
                <a:cs typeface="+mn-cs"/>
              </a:defRPr>
            </a:lvl9pPr>
          </a:lstStyle>
          <a:p>
            <a:fld id="{79113E1A-CB6C-B841-8FB5-D8C44C3B3DC4}" type="slidenum">
              <a:rPr lang="tr-TR" altLang="en-US" smtClean="0">
                <a:latin typeface="Garamond" panose="02020404030301010803" pitchFamily="18" charset="0"/>
              </a:rPr>
              <a:pPr/>
              <a:t>114</a:t>
            </a:fld>
            <a:endParaRPr lang="en-US" altLang="en-US" b="1" dirty="0">
              <a:solidFill>
                <a:srgbClr val="045C75"/>
              </a:solidFill>
              <a:latin typeface="Garamond" panose="02020404030301010803" pitchFamily="18" charset="0"/>
              <a:cs typeface="Times New Roman" panose="02020603050405020304" pitchFamily="18" charset="0"/>
            </a:endParaRPr>
          </a:p>
        </p:txBody>
      </p:sp>
    </p:spTree>
    <p:extLst>
      <p:ext uri="{BB962C8B-B14F-4D97-AF65-F5344CB8AC3E}">
        <p14:creationId xmlns:p14="http://schemas.microsoft.com/office/powerpoint/2010/main" val="19641214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a:extLst>
              <a:ext uri="{FF2B5EF4-FFF2-40B4-BE49-F238E27FC236}">
                <a16:creationId xmlns:a16="http://schemas.microsoft.com/office/drawing/2014/main" id="{DFC36CAB-DC13-D54C-8416-E0A4006A7B56}"/>
              </a:ext>
            </a:extLst>
          </p:cNvPr>
          <p:cNvSpPr>
            <a:spLocks noGrp="1"/>
          </p:cNvSpPr>
          <p:nvPr>
            <p:ph type="title"/>
          </p:nvPr>
        </p:nvSpPr>
        <p:spPr/>
        <p:txBody>
          <a:bodyPr/>
          <a:lstStyle/>
          <a:p>
            <a:r>
              <a:rPr lang="en-US" altLang="en-US" sz="4000" b="1" dirty="0">
                <a:latin typeface="Garamond" panose="02020404030301010803" pitchFamily="18" charset="0"/>
              </a:rPr>
              <a:t>Exclude Relationships</a:t>
            </a:r>
          </a:p>
        </p:txBody>
      </p:sp>
      <p:sp>
        <p:nvSpPr>
          <p:cNvPr id="3" name="Content Placeholder 2">
            <a:extLst>
              <a:ext uri="{FF2B5EF4-FFF2-40B4-BE49-F238E27FC236}">
                <a16:creationId xmlns:a16="http://schemas.microsoft.com/office/drawing/2014/main" id="{B001E33E-1A8C-034C-81AF-AFE69DC19694}"/>
              </a:ext>
            </a:extLst>
          </p:cNvPr>
          <p:cNvSpPr>
            <a:spLocks noGrp="1"/>
          </p:cNvSpPr>
          <p:nvPr>
            <p:ph idx="1"/>
          </p:nvPr>
        </p:nvSpPr>
        <p:spPr/>
        <p:txBody>
          <a:bodyPr>
            <a:normAutofit/>
          </a:bodyPr>
          <a:lstStyle/>
          <a:p>
            <a:pPr marL="57150" indent="0">
              <a:buFont typeface="Wingdings" pitchFamily="2" charset="2"/>
              <a:buNone/>
              <a:defRPr/>
            </a:pPr>
            <a:r>
              <a:rPr lang="en-US" sz="2000" b="1" dirty="0">
                <a:latin typeface="Garamond" panose="02020404030301010803" pitchFamily="18" charset="0"/>
              </a:rPr>
              <a:t>Exclude Relationship</a:t>
            </a:r>
          </a:p>
          <a:p>
            <a:pPr indent="-285750">
              <a:buClr>
                <a:schemeClr val="accent3"/>
              </a:buClr>
              <a:defRPr/>
            </a:pPr>
            <a:r>
              <a:rPr lang="en-US" sz="2000" dirty="0">
                <a:latin typeface="Garamond" panose="02020404030301010803" pitchFamily="18" charset="0"/>
              </a:rPr>
              <a:t>After login, due to incorrect credentials, an error page may be shown</a:t>
            </a:r>
          </a:p>
          <a:p>
            <a:pPr indent="-285750">
              <a:buClr>
                <a:schemeClr val="accent3"/>
              </a:buClr>
              <a:defRPr/>
            </a:pPr>
            <a:r>
              <a:rPr lang="en-US" sz="2000" dirty="0">
                <a:latin typeface="Garamond" panose="02020404030301010803" pitchFamily="18" charset="0"/>
              </a:rPr>
              <a:t>It is an action that </a:t>
            </a:r>
            <a:r>
              <a:rPr lang="en-US" sz="2000" b="1" u="sng" dirty="0">
                <a:latin typeface="Garamond" panose="02020404030301010803" pitchFamily="18" charset="0"/>
              </a:rPr>
              <a:t>may</a:t>
            </a:r>
            <a:r>
              <a:rPr lang="en-US" sz="2000" dirty="0">
                <a:latin typeface="Garamond" panose="02020404030301010803" pitchFamily="18" charset="0"/>
              </a:rPr>
              <a:t> follow login, so it is an </a:t>
            </a:r>
            <a:r>
              <a:rPr lang="en-US" sz="2000" b="1" dirty="0">
                <a:latin typeface="Garamond" panose="02020404030301010803" pitchFamily="18" charset="0"/>
              </a:rPr>
              <a:t>Exclude</a:t>
            </a:r>
            <a:r>
              <a:rPr lang="en-US" sz="2000" dirty="0">
                <a:latin typeface="Garamond" panose="02020404030301010803" pitchFamily="18" charset="0"/>
              </a:rPr>
              <a:t> Relationship</a:t>
            </a:r>
          </a:p>
          <a:p>
            <a:pPr indent="-285750">
              <a:buClr>
                <a:schemeClr val="accent3"/>
              </a:buClr>
              <a:defRPr/>
            </a:pPr>
            <a:r>
              <a:rPr lang="en-US" sz="2000" dirty="0">
                <a:latin typeface="Garamond" panose="02020404030301010803" pitchFamily="18" charset="0"/>
              </a:rPr>
              <a:t>Exclude is represented as follows</a:t>
            </a:r>
          </a:p>
          <a:p>
            <a:pPr indent="-285750">
              <a:buClr>
                <a:schemeClr val="accent3"/>
              </a:buClr>
              <a:defRPr/>
            </a:pPr>
            <a:r>
              <a:rPr lang="en-US" sz="2000" dirty="0">
                <a:latin typeface="Garamond" panose="02020404030301010803" pitchFamily="18" charset="0"/>
              </a:rPr>
              <a:t>An Excluded Use Case may happen due to some precondition following the Base Use Case</a:t>
            </a:r>
          </a:p>
          <a:p>
            <a:pPr indent="-285750">
              <a:buClr>
                <a:schemeClr val="accent3"/>
              </a:buClr>
              <a:defRPr/>
            </a:pPr>
            <a:r>
              <a:rPr lang="en-US" sz="2000" dirty="0">
                <a:latin typeface="Garamond" panose="02020404030301010803" pitchFamily="18" charset="0"/>
              </a:rPr>
              <a:t>Base Use case not completed until Included use case has been completed</a:t>
            </a:r>
          </a:p>
          <a:p>
            <a:pPr indent="-285750">
              <a:defRPr/>
            </a:pPr>
            <a:endParaRPr lang="en-US" sz="1600" dirty="0">
              <a:latin typeface="Garamond" panose="02020404030301010803" pitchFamily="18" charset="0"/>
            </a:endParaRPr>
          </a:p>
          <a:p>
            <a:pPr>
              <a:defRPr/>
            </a:pPr>
            <a:endParaRPr lang="en-US" sz="2000" dirty="0">
              <a:latin typeface="Garamond" panose="02020404030301010803" pitchFamily="18" charset="0"/>
            </a:endParaRPr>
          </a:p>
        </p:txBody>
      </p:sp>
      <p:pic>
        <p:nvPicPr>
          <p:cNvPr id="36868" name="Picture 4">
            <a:extLst>
              <a:ext uri="{FF2B5EF4-FFF2-40B4-BE49-F238E27FC236}">
                <a16:creationId xmlns:a16="http://schemas.microsoft.com/office/drawing/2014/main" id="{3BF32820-87CC-764B-87FC-03FAFA3419C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57200" y="4573320"/>
            <a:ext cx="4148977" cy="1517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869" name="Picture 6">
            <a:extLst>
              <a:ext uri="{FF2B5EF4-FFF2-40B4-BE49-F238E27FC236}">
                <a16:creationId xmlns:a16="http://schemas.microsoft.com/office/drawing/2014/main" id="{9EBC379E-29A2-FC46-815A-6B631BA9E68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629474" y="4541044"/>
            <a:ext cx="3896761" cy="1957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Slide Number Placeholder 3">
            <a:extLst>
              <a:ext uri="{FF2B5EF4-FFF2-40B4-BE49-F238E27FC236}">
                <a16:creationId xmlns:a16="http://schemas.microsoft.com/office/drawing/2014/main" id="{5C2DCDB5-A2A5-4FEE-A3D0-857467816E74}"/>
              </a:ext>
            </a:extLst>
          </p:cNvPr>
          <p:cNvSpPr txBox="1">
            <a:spLocks/>
          </p:cNvSpPr>
          <p:nvPr/>
        </p:nvSpPr>
        <p:spPr bwMode="auto">
          <a:xfrm>
            <a:off x="7010400" y="6410642"/>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defPPr>
              <a:defRPr lang="tr-TR"/>
            </a:defPPr>
            <a:lvl1pPr marL="0" algn="r" defTabSz="457200" rtl="0" eaLnBrk="1" fontAlgn="base" latinLnBrk="0" hangingPunct="1">
              <a:spcBef>
                <a:spcPct val="0"/>
              </a:spcBef>
              <a:spcAft>
                <a:spcPct val="0"/>
              </a:spcAft>
              <a:defRPr sz="1200" kern="1200">
                <a:solidFill>
                  <a:schemeClr val="tx1"/>
                </a:solidFill>
                <a:latin typeface="Arial Black" panose="020B0604020202020204" pitchFamily="34" charset="0"/>
                <a:ea typeface="+mn-ea"/>
                <a:cs typeface="+mn-cs"/>
              </a:defRPr>
            </a:lvl1pPr>
            <a:lvl2pPr marL="457200" algn="l" defTabSz="457200" rtl="0" eaLnBrk="0" fontAlgn="base" latinLnBrk="0" hangingPunct="0">
              <a:spcBef>
                <a:spcPct val="0"/>
              </a:spcBef>
              <a:spcAft>
                <a:spcPct val="0"/>
              </a:spcAft>
              <a:defRPr sz="1800" kern="1200">
                <a:solidFill>
                  <a:schemeClr val="tx1"/>
                </a:solidFill>
                <a:latin typeface="Arial" panose="020B0604020202020204" pitchFamily="34" charset="0"/>
                <a:ea typeface="+mn-ea"/>
                <a:cs typeface="+mn-cs"/>
              </a:defRPr>
            </a:lvl2pPr>
            <a:lvl3pPr marL="914400" algn="l" defTabSz="457200" rtl="0" eaLnBrk="0" fontAlgn="base" latinLnBrk="0" hangingPunct="0">
              <a:spcBef>
                <a:spcPct val="0"/>
              </a:spcBef>
              <a:spcAft>
                <a:spcPct val="0"/>
              </a:spcAft>
              <a:defRPr sz="1800" kern="1200">
                <a:solidFill>
                  <a:schemeClr val="tx1"/>
                </a:solidFill>
                <a:latin typeface="Arial" panose="020B0604020202020204" pitchFamily="34" charset="0"/>
                <a:ea typeface="+mn-ea"/>
                <a:cs typeface="+mn-cs"/>
              </a:defRPr>
            </a:lvl3pPr>
            <a:lvl4pPr marL="1371600" algn="l" defTabSz="457200" rtl="0" eaLnBrk="0" fontAlgn="base" latinLnBrk="0" hangingPunct="0">
              <a:spcBef>
                <a:spcPct val="0"/>
              </a:spcBef>
              <a:spcAft>
                <a:spcPct val="0"/>
              </a:spcAft>
              <a:defRPr sz="1800" kern="1200">
                <a:solidFill>
                  <a:schemeClr val="tx1"/>
                </a:solidFill>
                <a:latin typeface="Arial" panose="020B0604020202020204" pitchFamily="34" charset="0"/>
                <a:ea typeface="+mn-ea"/>
                <a:cs typeface="+mn-cs"/>
              </a:defRPr>
            </a:lvl4pPr>
            <a:lvl5pPr marL="1828800" algn="l" defTabSz="457200" rtl="0" eaLnBrk="0" fontAlgn="base" latinLnBrk="0" hangingPunct="0">
              <a:spcBef>
                <a:spcPct val="0"/>
              </a:spcBef>
              <a:spcAft>
                <a:spcPct val="0"/>
              </a:spcAft>
              <a:defRPr sz="1800" kern="1200">
                <a:solidFill>
                  <a:schemeClr val="tx1"/>
                </a:solidFill>
                <a:latin typeface="Arial" panose="020B0604020202020204" pitchFamily="34" charset="0"/>
                <a:ea typeface="+mn-ea"/>
                <a:cs typeface="+mn-cs"/>
              </a:defRPr>
            </a:lvl5pPr>
            <a:lvl6pPr marL="2286000" algn="l" defTabSz="914400" rtl="0" eaLnBrk="1" latinLnBrk="0" hangingPunct="1">
              <a:defRPr sz="1800" kern="1200">
                <a:solidFill>
                  <a:schemeClr val="tx1"/>
                </a:solidFill>
                <a:latin typeface="Arial" panose="020B0604020202020204" pitchFamily="34" charset="0"/>
                <a:ea typeface="+mn-ea"/>
                <a:cs typeface="+mn-cs"/>
              </a:defRPr>
            </a:lvl6pPr>
            <a:lvl7pPr marL="2743200" algn="l" defTabSz="914400" rtl="0" eaLnBrk="1" latinLnBrk="0" hangingPunct="1">
              <a:defRPr sz="1800" kern="1200">
                <a:solidFill>
                  <a:schemeClr val="tx1"/>
                </a:solidFill>
                <a:latin typeface="Arial" panose="020B0604020202020204" pitchFamily="34" charset="0"/>
                <a:ea typeface="+mn-ea"/>
                <a:cs typeface="+mn-cs"/>
              </a:defRPr>
            </a:lvl7pPr>
            <a:lvl8pPr marL="3200400" algn="l" defTabSz="914400" rtl="0" eaLnBrk="1" latinLnBrk="0" hangingPunct="1">
              <a:defRPr sz="1800" kern="1200">
                <a:solidFill>
                  <a:schemeClr val="tx1"/>
                </a:solidFill>
                <a:latin typeface="Arial" panose="020B0604020202020204" pitchFamily="34" charset="0"/>
                <a:ea typeface="+mn-ea"/>
                <a:cs typeface="+mn-cs"/>
              </a:defRPr>
            </a:lvl8pPr>
            <a:lvl9pPr marL="3657600" algn="l" defTabSz="914400" rtl="0" eaLnBrk="1" latinLnBrk="0" hangingPunct="1">
              <a:defRPr sz="1800" kern="1200">
                <a:solidFill>
                  <a:schemeClr val="tx1"/>
                </a:solidFill>
                <a:latin typeface="Arial" panose="020B0604020202020204" pitchFamily="34" charset="0"/>
                <a:ea typeface="+mn-ea"/>
                <a:cs typeface="+mn-cs"/>
              </a:defRPr>
            </a:lvl9pPr>
          </a:lstStyle>
          <a:p>
            <a:fld id="{79113E1A-CB6C-B841-8FB5-D8C44C3B3DC4}" type="slidenum">
              <a:rPr lang="tr-TR" altLang="en-US" smtClean="0">
                <a:latin typeface="Garamond" panose="02020404030301010803" pitchFamily="18" charset="0"/>
              </a:rPr>
              <a:pPr/>
              <a:t>115</a:t>
            </a:fld>
            <a:endParaRPr lang="en-US" altLang="en-US" b="1" dirty="0">
              <a:solidFill>
                <a:srgbClr val="045C75"/>
              </a:solidFill>
              <a:latin typeface="Garamond" panose="02020404030301010803" pitchFamily="18" charset="0"/>
              <a:cs typeface="Times New Roman" panose="02020603050405020304" pitchFamily="18" charset="0"/>
            </a:endParaRPr>
          </a:p>
        </p:txBody>
      </p:sp>
    </p:spTree>
    <p:extLst>
      <p:ext uri="{BB962C8B-B14F-4D97-AF65-F5344CB8AC3E}">
        <p14:creationId xmlns:p14="http://schemas.microsoft.com/office/powerpoint/2010/main" val="997192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itle 1">
            <a:extLst>
              <a:ext uri="{FF2B5EF4-FFF2-40B4-BE49-F238E27FC236}">
                <a16:creationId xmlns:a16="http://schemas.microsoft.com/office/drawing/2014/main" id="{764BD533-CFE3-E541-8DAE-C3E6B827F50B}"/>
              </a:ext>
            </a:extLst>
          </p:cNvPr>
          <p:cNvSpPr>
            <a:spLocks noGrp="1"/>
          </p:cNvSpPr>
          <p:nvPr>
            <p:ph type="title"/>
          </p:nvPr>
        </p:nvSpPr>
        <p:spPr/>
        <p:txBody>
          <a:bodyPr/>
          <a:lstStyle/>
          <a:p>
            <a:r>
              <a:rPr lang="en-US" altLang="en-US" sz="3400" b="1" dirty="0">
                <a:latin typeface="Garamond" panose="02020404030301010803" pitchFamily="18" charset="0"/>
              </a:rPr>
              <a:t>Use Case Diagram </a:t>
            </a:r>
            <a:r>
              <a:rPr lang="en-US" altLang="en-US" sz="3600" b="1" dirty="0">
                <a:latin typeface="Garamond" panose="02020404030301010803" pitchFamily="18" charset="0"/>
                <a:cs typeface="Times New Roman" panose="02020603050405020304" pitchFamily="18" charset="0"/>
              </a:rPr>
              <a:t>–</a:t>
            </a:r>
            <a:r>
              <a:rPr lang="en-US" altLang="en-US" sz="3400" b="1" dirty="0">
                <a:latin typeface="Garamond" panose="02020404030301010803" pitchFamily="18" charset="0"/>
              </a:rPr>
              <a:t> Banking Application</a:t>
            </a:r>
          </a:p>
        </p:txBody>
      </p:sp>
      <p:pic>
        <p:nvPicPr>
          <p:cNvPr id="37891" name="Content Placeholder 3">
            <a:extLst>
              <a:ext uri="{FF2B5EF4-FFF2-40B4-BE49-F238E27FC236}">
                <a16:creationId xmlns:a16="http://schemas.microsoft.com/office/drawing/2014/main" id="{88D4CFA7-9800-6549-A82C-2E565647568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85459" y="1757680"/>
            <a:ext cx="6396439" cy="4490720"/>
          </a:xfrm>
        </p:spPr>
      </p:pic>
      <p:sp>
        <p:nvSpPr>
          <p:cNvPr id="4" name="Slide Number Placeholder 3">
            <a:extLst>
              <a:ext uri="{FF2B5EF4-FFF2-40B4-BE49-F238E27FC236}">
                <a16:creationId xmlns:a16="http://schemas.microsoft.com/office/drawing/2014/main" id="{E9636298-EC1C-426A-A94E-91AF1A75EBA2}"/>
              </a:ext>
            </a:extLst>
          </p:cNvPr>
          <p:cNvSpPr txBox="1">
            <a:spLocks/>
          </p:cNvSpPr>
          <p:nvPr/>
        </p:nvSpPr>
        <p:spPr bwMode="auto">
          <a:xfrm>
            <a:off x="7010400" y="64008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defPPr>
              <a:defRPr lang="tr-TR"/>
            </a:defPPr>
            <a:lvl1pPr marL="0" algn="r" defTabSz="457200" rtl="0" eaLnBrk="1" fontAlgn="base" latinLnBrk="0" hangingPunct="1">
              <a:spcBef>
                <a:spcPct val="0"/>
              </a:spcBef>
              <a:spcAft>
                <a:spcPct val="0"/>
              </a:spcAft>
              <a:defRPr sz="1200" kern="1200">
                <a:solidFill>
                  <a:schemeClr val="tx1"/>
                </a:solidFill>
                <a:latin typeface="Arial Black" panose="020B0604020202020204" pitchFamily="34" charset="0"/>
                <a:ea typeface="+mn-ea"/>
                <a:cs typeface="+mn-cs"/>
              </a:defRPr>
            </a:lvl1pPr>
            <a:lvl2pPr marL="457200" algn="l" defTabSz="457200" rtl="0" eaLnBrk="0" fontAlgn="base" latinLnBrk="0" hangingPunct="0">
              <a:spcBef>
                <a:spcPct val="0"/>
              </a:spcBef>
              <a:spcAft>
                <a:spcPct val="0"/>
              </a:spcAft>
              <a:defRPr sz="1800" kern="1200">
                <a:solidFill>
                  <a:schemeClr val="tx1"/>
                </a:solidFill>
                <a:latin typeface="Arial" panose="020B0604020202020204" pitchFamily="34" charset="0"/>
                <a:ea typeface="+mn-ea"/>
                <a:cs typeface="+mn-cs"/>
              </a:defRPr>
            </a:lvl2pPr>
            <a:lvl3pPr marL="914400" algn="l" defTabSz="457200" rtl="0" eaLnBrk="0" fontAlgn="base" latinLnBrk="0" hangingPunct="0">
              <a:spcBef>
                <a:spcPct val="0"/>
              </a:spcBef>
              <a:spcAft>
                <a:spcPct val="0"/>
              </a:spcAft>
              <a:defRPr sz="1800" kern="1200">
                <a:solidFill>
                  <a:schemeClr val="tx1"/>
                </a:solidFill>
                <a:latin typeface="Arial" panose="020B0604020202020204" pitchFamily="34" charset="0"/>
                <a:ea typeface="+mn-ea"/>
                <a:cs typeface="+mn-cs"/>
              </a:defRPr>
            </a:lvl3pPr>
            <a:lvl4pPr marL="1371600" algn="l" defTabSz="457200" rtl="0" eaLnBrk="0" fontAlgn="base" latinLnBrk="0" hangingPunct="0">
              <a:spcBef>
                <a:spcPct val="0"/>
              </a:spcBef>
              <a:spcAft>
                <a:spcPct val="0"/>
              </a:spcAft>
              <a:defRPr sz="1800" kern="1200">
                <a:solidFill>
                  <a:schemeClr val="tx1"/>
                </a:solidFill>
                <a:latin typeface="Arial" panose="020B0604020202020204" pitchFamily="34" charset="0"/>
                <a:ea typeface="+mn-ea"/>
                <a:cs typeface="+mn-cs"/>
              </a:defRPr>
            </a:lvl4pPr>
            <a:lvl5pPr marL="1828800" algn="l" defTabSz="457200" rtl="0" eaLnBrk="0" fontAlgn="base" latinLnBrk="0" hangingPunct="0">
              <a:spcBef>
                <a:spcPct val="0"/>
              </a:spcBef>
              <a:spcAft>
                <a:spcPct val="0"/>
              </a:spcAft>
              <a:defRPr sz="1800" kern="1200">
                <a:solidFill>
                  <a:schemeClr val="tx1"/>
                </a:solidFill>
                <a:latin typeface="Arial" panose="020B0604020202020204" pitchFamily="34" charset="0"/>
                <a:ea typeface="+mn-ea"/>
                <a:cs typeface="+mn-cs"/>
              </a:defRPr>
            </a:lvl5pPr>
            <a:lvl6pPr marL="2286000" algn="l" defTabSz="914400" rtl="0" eaLnBrk="1" latinLnBrk="0" hangingPunct="1">
              <a:defRPr sz="1800" kern="1200">
                <a:solidFill>
                  <a:schemeClr val="tx1"/>
                </a:solidFill>
                <a:latin typeface="Arial" panose="020B0604020202020204" pitchFamily="34" charset="0"/>
                <a:ea typeface="+mn-ea"/>
                <a:cs typeface="+mn-cs"/>
              </a:defRPr>
            </a:lvl6pPr>
            <a:lvl7pPr marL="2743200" algn="l" defTabSz="914400" rtl="0" eaLnBrk="1" latinLnBrk="0" hangingPunct="1">
              <a:defRPr sz="1800" kern="1200">
                <a:solidFill>
                  <a:schemeClr val="tx1"/>
                </a:solidFill>
                <a:latin typeface="Arial" panose="020B0604020202020204" pitchFamily="34" charset="0"/>
                <a:ea typeface="+mn-ea"/>
                <a:cs typeface="+mn-cs"/>
              </a:defRPr>
            </a:lvl7pPr>
            <a:lvl8pPr marL="3200400" algn="l" defTabSz="914400" rtl="0" eaLnBrk="1" latinLnBrk="0" hangingPunct="1">
              <a:defRPr sz="1800" kern="1200">
                <a:solidFill>
                  <a:schemeClr val="tx1"/>
                </a:solidFill>
                <a:latin typeface="Arial" panose="020B0604020202020204" pitchFamily="34" charset="0"/>
                <a:ea typeface="+mn-ea"/>
                <a:cs typeface="+mn-cs"/>
              </a:defRPr>
            </a:lvl8pPr>
            <a:lvl9pPr marL="3657600" algn="l" defTabSz="914400" rtl="0" eaLnBrk="1" latinLnBrk="0" hangingPunct="1">
              <a:defRPr sz="1800" kern="1200">
                <a:solidFill>
                  <a:schemeClr val="tx1"/>
                </a:solidFill>
                <a:latin typeface="Arial" panose="020B0604020202020204" pitchFamily="34" charset="0"/>
                <a:ea typeface="+mn-ea"/>
                <a:cs typeface="+mn-cs"/>
              </a:defRPr>
            </a:lvl9pPr>
          </a:lstStyle>
          <a:p>
            <a:fld id="{79113E1A-CB6C-B841-8FB5-D8C44C3B3DC4}" type="slidenum">
              <a:rPr lang="tr-TR" altLang="en-US" smtClean="0">
                <a:latin typeface="Garamond" panose="02020404030301010803" pitchFamily="18" charset="0"/>
              </a:rPr>
              <a:pPr/>
              <a:t>116</a:t>
            </a:fld>
            <a:endParaRPr lang="en-US" altLang="en-US" b="1" dirty="0">
              <a:solidFill>
                <a:srgbClr val="045C75"/>
              </a:solidFill>
              <a:latin typeface="Garamond" panose="02020404030301010803" pitchFamily="18" charset="0"/>
              <a:cs typeface="Times New Roman" panose="02020603050405020304" pitchFamily="18" charset="0"/>
            </a:endParaRPr>
          </a:p>
        </p:txBody>
      </p:sp>
    </p:spTree>
    <p:extLst>
      <p:ext uri="{BB962C8B-B14F-4D97-AF65-F5344CB8AC3E}">
        <p14:creationId xmlns:p14="http://schemas.microsoft.com/office/powerpoint/2010/main" val="30218299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3">
            <a:extLst>
              <a:ext uri="{FF2B5EF4-FFF2-40B4-BE49-F238E27FC236}">
                <a16:creationId xmlns:a16="http://schemas.microsoft.com/office/drawing/2014/main" id="{DD556F65-FB97-AC4F-AD32-7C0FFC289CDC}"/>
              </a:ext>
            </a:extLst>
          </p:cNvPr>
          <p:cNvSpPr>
            <a:spLocks noChangeArrowheads="1"/>
          </p:cNvSpPr>
          <p:nvPr/>
        </p:nvSpPr>
        <p:spPr bwMode="auto">
          <a:xfrm>
            <a:off x="960436" y="152400"/>
            <a:ext cx="7223125" cy="920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4000" b="1" dirty="0">
                <a:solidFill>
                  <a:schemeClr val="bg1"/>
                </a:solidFill>
                <a:latin typeface="Garamond" panose="02020404030301010803" pitchFamily="18" charset="0"/>
                <a:cs typeface="Times New Roman" panose="02020603050405020304" pitchFamily="18" charset="0"/>
              </a:rPr>
              <a:t> </a:t>
            </a:r>
          </a:p>
          <a:p>
            <a:pPr algn="ctr" eaLnBrk="1" hangingPunct="1"/>
            <a:endParaRPr lang="en-US" altLang="en-US" sz="4000" b="1" dirty="0">
              <a:solidFill>
                <a:schemeClr val="bg1"/>
              </a:solidFill>
              <a:latin typeface="Garamond" panose="02020404030301010803" pitchFamily="18" charset="0"/>
              <a:cs typeface="Times New Roman" panose="02020603050405020304" pitchFamily="18" charset="0"/>
            </a:endParaRPr>
          </a:p>
          <a:p>
            <a:pPr algn="ctr" eaLnBrk="1" hangingPunct="1"/>
            <a:r>
              <a:rPr lang="en-US" altLang="en-US" sz="4000" b="1" dirty="0">
                <a:solidFill>
                  <a:schemeClr val="bg1"/>
                </a:solidFill>
                <a:latin typeface="Garamond" panose="02020404030301010803" pitchFamily="18" charset="0"/>
                <a:cs typeface="Times New Roman" panose="02020603050405020304" pitchFamily="18" charset="0"/>
              </a:rPr>
              <a:t>Use Case – Another Example</a:t>
            </a:r>
            <a:br>
              <a:rPr lang="en-US" altLang="en-US" sz="4000" dirty="0">
                <a:solidFill>
                  <a:schemeClr val="bg1"/>
                </a:solidFill>
                <a:latin typeface="Garamond" panose="02020404030301010803" pitchFamily="18" charset="0"/>
              </a:rPr>
            </a:br>
            <a:endParaRPr lang="en-US" altLang="en-US" sz="4000" dirty="0">
              <a:solidFill>
                <a:schemeClr val="bg1"/>
              </a:solidFill>
              <a:latin typeface="Garamond" panose="02020404030301010803" pitchFamily="18" charset="0"/>
            </a:endParaRPr>
          </a:p>
        </p:txBody>
      </p:sp>
      <p:pic>
        <p:nvPicPr>
          <p:cNvPr id="38915" name="Picture 4">
            <a:extLst>
              <a:ext uri="{FF2B5EF4-FFF2-40B4-BE49-F238E27FC236}">
                <a16:creationId xmlns:a16="http://schemas.microsoft.com/office/drawing/2014/main" id="{F131E34D-8537-4547-8166-7DDC7C99E0BA}"/>
              </a:ext>
            </a:extLst>
          </p:cNvPr>
          <p:cNvPicPr preferRelativeResize="0">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32560" y="1892212"/>
            <a:ext cx="6116320" cy="4356187"/>
          </a:xfrm>
          <a:prstGeom prst="rect">
            <a:avLst/>
          </a:prstGeom>
          <a:solidFill>
            <a:srgbClr val="FFFFFF"/>
          </a:solidFill>
          <a:ln>
            <a:noFill/>
          </a:ln>
          <a:extLst>
            <a:ext uri="{91240B29-F687-4F45-9708-019B960494DF}">
              <a14:hiddenLine xmlns:a14="http://schemas.microsoft.com/office/drawing/2010/main" w="25400">
                <a:solidFill>
                  <a:srgbClr val="000000"/>
                </a:solidFill>
                <a:miter lim="800000"/>
                <a:headEnd/>
                <a:tailEnd/>
              </a14:hiddenLine>
            </a:ext>
          </a:extLst>
        </p:spPr>
      </p:pic>
      <p:sp>
        <p:nvSpPr>
          <p:cNvPr id="1285125" name="Rectangle 5">
            <a:extLst>
              <a:ext uri="{FF2B5EF4-FFF2-40B4-BE49-F238E27FC236}">
                <a16:creationId xmlns:a16="http://schemas.microsoft.com/office/drawing/2014/main" id="{3291E49F-FDA8-FB4E-9C1A-798559A48225}"/>
              </a:ext>
            </a:extLst>
          </p:cNvPr>
          <p:cNvSpPr>
            <a:spLocks noChangeArrowheads="1"/>
          </p:cNvSpPr>
          <p:nvPr/>
        </p:nvSpPr>
        <p:spPr bwMode="auto">
          <a:xfrm>
            <a:off x="914400" y="152400"/>
            <a:ext cx="7793038" cy="644525"/>
          </a:xfrm>
          <a:prstGeom prst="rect">
            <a:avLst/>
          </a:prstGeom>
          <a:noFill/>
          <a:ln w="12700">
            <a:noFill/>
            <a:miter lim="800000"/>
            <a:headEnd/>
            <a:tailEnd/>
          </a:ln>
          <a:effectLst/>
        </p:spPr>
        <p:txBody>
          <a:bodyPr lIns="90487" tIns="44450" rIns="90487" bIns="44450" anchor="ctr"/>
          <a:lstStyle/>
          <a:p>
            <a:pPr algn="ctr" eaLnBrk="1" hangingPunct="1">
              <a:defRPr/>
            </a:pPr>
            <a:endParaRPr lang="en-US" sz="4400" dirty="0">
              <a:solidFill>
                <a:schemeClr val="bg2"/>
              </a:solidFill>
              <a:effectLst>
                <a:outerShdw blurRad="38100" dist="38100" dir="2700000" algn="tl">
                  <a:srgbClr val="000000"/>
                </a:outerShdw>
              </a:effectLst>
            </a:endParaRPr>
          </a:p>
        </p:txBody>
      </p:sp>
      <p:sp>
        <p:nvSpPr>
          <p:cNvPr id="38917" name="Slide Number Placeholder 1">
            <a:extLst>
              <a:ext uri="{FF2B5EF4-FFF2-40B4-BE49-F238E27FC236}">
                <a16:creationId xmlns:a16="http://schemas.microsoft.com/office/drawing/2014/main" id="{E5B051C3-237C-614A-A78D-5E454E934D3E}"/>
              </a:ext>
            </a:extLst>
          </p:cNvPr>
          <p:cNvSpPr>
            <a:spLocks noGrp="1"/>
          </p:cNvSpPr>
          <p:nvPr>
            <p:ph type="sldNum" sz="quarter" idx="4294967295"/>
          </p:nvPr>
        </p:nvSpPr>
        <p:spPr bwMode="auto">
          <a:xfrm>
            <a:off x="7010400" y="64008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defPPr>
              <a:defRPr lang="tr-TR"/>
            </a:defPPr>
            <a:lvl1pPr algn="r" rtl="0" eaLnBrk="1" fontAlgn="base" hangingPunct="1">
              <a:spcBef>
                <a:spcPct val="0"/>
              </a:spcBef>
              <a:spcAft>
                <a:spcPct val="0"/>
              </a:spcAft>
              <a:defRPr sz="1200" kern="1200">
                <a:solidFill>
                  <a:schemeClr val="tx1"/>
                </a:solidFill>
                <a:latin typeface="Arial Black"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eaLnBrk="0" hangingPunct="0">
              <a:spcBef>
                <a:spcPct val="0"/>
              </a:spcBef>
              <a:buClrTx/>
              <a:buSzTx/>
              <a:buFontTx/>
              <a:buNone/>
            </a:pPr>
            <a:fld id="{79113E1A-CB6C-B841-8FB5-D8C44C3B3DC4}" type="slidenum">
              <a:rPr lang="tr-TR" altLang="en-US" smtClean="0">
                <a:latin typeface="Garamond" panose="02020404030301010803" pitchFamily="18" charset="0"/>
              </a:rPr>
              <a:pPr eaLnBrk="0" hangingPunct="0">
                <a:spcBef>
                  <a:spcPct val="0"/>
                </a:spcBef>
                <a:buClrTx/>
                <a:buSzTx/>
                <a:buFontTx/>
                <a:buNone/>
              </a:pPr>
              <a:t>117</a:t>
            </a:fld>
            <a:endParaRPr lang="en-US" altLang="en-US" sz="900" dirty="0">
              <a:solidFill>
                <a:srgbClr val="045C75"/>
              </a:solidFill>
              <a:latin typeface="Garamond" panose="02020404030301010803" pitchFamily="18" charset="0"/>
            </a:endParaRPr>
          </a:p>
        </p:txBody>
      </p:sp>
    </p:spTree>
    <p:extLst>
      <p:ext uri="{BB962C8B-B14F-4D97-AF65-F5344CB8AC3E}">
        <p14:creationId xmlns:p14="http://schemas.microsoft.com/office/powerpoint/2010/main" val="1149540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a:extLst>
              <a:ext uri="{FF2B5EF4-FFF2-40B4-BE49-F238E27FC236}">
                <a16:creationId xmlns:a16="http://schemas.microsoft.com/office/drawing/2014/main" id="{8BCCB44D-FD58-114A-A15A-DFF1D1B13AE7}"/>
              </a:ext>
            </a:extLst>
          </p:cNvPr>
          <p:cNvSpPr>
            <a:spLocks noGrp="1" noChangeArrowheads="1"/>
          </p:cNvSpPr>
          <p:nvPr>
            <p:ph type="title"/>
          </p:nvPr>
        </p:nvSpPr>
        <p:spPr/>
        <p:txBody>
          <a:bodyPr/>
          <a:lstStyle/>
          <a:p>
            <a:pPr algn="ctr" eaLnBrk="1" hangingPunct="1"/>
            <a:r>
              <a:rPr lang="en-US" altLang="en-US" sz="4000" b="1" dirty="0">
                <a:latin typeface="Garamond" panose="02020404030301010803" pitchFamily="18" charset="0"/>
                <a:cs typeface="Times New Roman" panose="02020603050405020304" pitchFamily="18" charset="0"/>
              </a:rPr>
              <a:t>Use Case Relationships</a:t>
            </a:r>
          </a:p>
        </p:txBody>
      </p:sp>
      <p:sp>
        <p:nvSpPr>
          <p:cNvPr id="39939" name="Slide Number Placeholder 1">
            <a:extLst>
              <a:ext uri="{FF2B5EF4-FFF2-40B4-BE49-F238E27FC236}">
                <a16:creationId xmlns:a16="http://schemas.microsoft.com/office/drawing/2014/main" id="{C08202B8-F2AE-214C-9BA5-4B89B8E3E25C}"/>
              </a:ext>
            </a:extLst>
          </p:cNvPr>
          <p:cNvSpPr>
            <a:spLocks noGrp="1"/>
          </p:cNvSpPr>
          <p:nvPr>
            <p:ph type="sldNum" sz="quarter" idx="4294967295"/>
          </p:nvPr>
        </p:nvSpPr>
        <p:spPr bwMode="auto">
          <a:xfrm>
            <a:off x="6998650" y="6375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defPPr>
              <a:defRPr lang="tr-TR"/>
            </a:defPPr>
            <a:lvl1pPr algn="r" rtl="0" eaLnBrk="1" fontAlgn="base" hangingPunct="1">
              <a:spcBef>
                <a:spcPct val="0"/>
              </a:spcBef>
              <a:spcAft>
                <a:spcPct val="0"/>
              </a:spcAft>
              <a:defRPr sz="1200" kern="1200">
                <a:solidFill>
                  <a:schemeClr val="tx1"/>
                </a:solidFill>
                <a:latin typeface="Arial Black"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eaLnBrk="0" hangingPunct="0">
              <a:spcBef>
                <a:spcPct val="0"/>
              </a:spcBef>
              <a:buClrTx/>
              <a:buSzTx/>
              <a:buFontTx/>
              <a:buNone/>
            </a:pPr>
            <a:fld id="{79113E1A-CB6C-B841-8FB5-D8C44C3B3DC4}" type="slidenum">
              <a:rPr lang="tr-TR" altLang="en-US" smtClean="0">
                <a:latin typeface="Garamond" panose="02020404030301010803" pitchFamily="18" charset="0"/>
              </a:rPr>
              <a:pPr eaLnBrk="0" hangingPunct="0">
                <a:spcBef>
                  <a:spcPct val="0"/>
                </a:spcBef>
                <a:buClrTx/>
                <a:buSzTx/>
                <a:buFontTx/>
                <a:buNone/>
              </a:pPr>
              <a:t>118</a:t>
            </a:fld>
            <a:endParaRPr lang="en-US" altLang="en-US" sz="900" dirty="0">
              <a:solidFill>
                <a:srgbClr val="045C75"/>
              </a:solidFill>
              <a:latin typeface="Garamond" panose="02020404030301010803" pitchFamily="18" charset="0"/>
            </a:endParaRPr>
          </a:p>
        </p:txBody>
      </p:sp>
      <p:sp>
        <p:nvSpPr>
          <p:cNvPr id="39940" name="Text Box 3">
            <a:extLst>
              <a:ext uri="{FF2B5EF4-FFF2-40B4-BE49-F238E27FC236}">
                <a16:creationId xmlns:a16="http://schemas.microsoft.com/office/drawing/2014/main" id="{06694F7D-08A2-E545-8B29-EB5CDB040D72}"/>
              </a:ext>
            </a:extLst>
          </p:cNvPr>
          <p:cNvSpPr txBox="1">
            <a:spLocks noChangeArrowheads="1"/>
          </p:cNvSpPr>
          <p:nvPr/>
        </p:nvSpPr>
        <p:spPr bwMode="auto">
          <a:xfrm>
            <a:off x="2816225" y="6415088"/>
            <a:ext cx="171450" cy="436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86173" tIns="43087" rIns="86173" bIns="43087">
            <a:spAutoFit/>
          </a:bodyPr>
          <a:lstStyle>
            <a:lvl1pPr defTabSz="862013">
              <a:spcBef>
                <a:spcPct val="20000"/>
              </a:spcBef>
              <a:buClr>
                <a:schemeClr val="bg2"/>
              </a:buClr>
              <a:buSzPct val="75000"/>
              <a:buFont typeface="Wingdings" pitchFamily="2" charset="2"/>
              <a:buChar char="n"/>
              <a:defRPr sz="3200">
                <a:solidFill>
                  <a:schemeClr val="tx1"/>
                </a:solidFill>
                <a:latin typeface="Arial" panose="020B0604020202020204" pitchFamily="34" charset="0"/>
              </a:defRPr>
            </a:lvl1pPr>
            <a:lvl2pPr marL="742950" indent="-285750" defTabSz="862013">
              <a:spcBef>
                <a:spcPct val="20000"/>
              </a:spcBef>
              <a:buClr>
                <a:schemeClr val="accent2"/>
              </a:buClr>
              <a:buSzPct val="80000"/>
              <a:buFont typeface="Wingdings" pitchFamily="2" charset="2"/>
              <a:buChar char="¨"/>
              <a:defRPr sz="2800">
                <a:solidFill>
                  <a:schemeClr val="tx1"/>
                </a:solidFill>
                <a:latin typeface="Arial" panose="020B0604020202020204" pitchFamily="34" charset="0"/>
              </a:defRPr>
            </a:lvl2pPr>
            <a:lvl3pPr marL="1143000" indent="-228600" defTabSz="862013">
              <a:spcBef>
                <a:spcPct val="20000"/>
              </a:spcBef>
              <a:buClr>
                <a:schemeClr val="bg2"/>
              </a:buClr>
              <a:buSzPct val="65000"/>
              <a:buFont typeface="Wingdings" pitchFamily="2" charset="2"/>
              <a:buChar char="n"/>
              <a:defRPr sz="2400">
                <a:solidFill>
                  <a:schemeClr val="tx1"/>
                </a:solidFill>
                <a:latin typeface="Arial" panose="020B0604020202020204" pitchFamily="34" charset="0"/>
              </a:defRPr>
            </a:lvl3pPr>
            <a:lvl4pPr marL="1600200" indent="-228600" defTabSz="862013">
              <a:spcBef>
                <a:spcPct val="20000"/>
              </a:spcBef>
              <a:buClr>
                <a:schemeClr val="accent2"/>
              </a:buClr>
              <a:buSzPct val="70000"/>
              <a:buFont typeface="Wingdings" pitchFamily="2" charset="2"/>
              <a:buChar char="¨"/>
              <a:defRPr sz="2000">
                <a:solidFill>
                  <a:schemeClr val="tx1"/>
                </a:solidFill>
                <a:latin typeface="Arial" panose="020B0604020202020204" pitchFamily="34" charset="0"/>
              </a:defRPr>
            </a:lvl4pPr>
            <a:lvl5pPr marL="2057400" indent="-228600" defTabSz="862013">
              <a:spcBef>
                <a:spcPct val="20000"/>
              </a:spcBef>
              <a:buClr>
                <a:schemeClr val="bg2"/>
              </a:buClr>
              <a:buFont typeface="Wingdings" pitchFamily="2" charset="2"/>
              <a:buChar char="§"/>
              <a:defRPr sz="2000">
                <a:solidFill>
                  <a:schemeClr val="tx1"/>
                </a:solidFill>
                <a:latin typeface="Arial" panose="020B0604020202020204" pitchFamily="34" charset="0"/>
              </a:defRPr>
            </a:lvl5pPr>
            <a:lvl6pPr marL="2514600" indent="-228600" defTabSz="862013" eaLnBrk="0" fontAlgn="base" hangingPunct="0">
              <a:spcBef>
                <a:spcPct val="20000"/>
              </a:spcBef>
              <a:spcAft>
                <a:spcPct val="0"/>
              </a:spcAft>
              <a:buClr>
                <a:schemeClr val="bg2"/>
              </a:buClr>
              <a:buFont typeface="Wingdings" pitchFamily="2" charset="2"/>
              <a:buChar char="§"/>
              <a:defRPr sz="2000">
                <a:solidFill>
                  <a:schemeClr val="tx1"/>
                </a:solidFill>
                <a:latin typeface="Arial" panose="020B0604020202020204" pitchFamily="34" charset="0"/>
              </a:defRPr>
            </a:lvl6pPr>
            <a:lvl7pPr marL="2971800" indent="-228600" defTabSz="862013" eaLnBrk="0" fontAlgn="base" hangingPunct="0">
              <a:spcBef>
                <a:spcPct val="20000"/>
              </a:spcBef>
              <a:spcAft>
                <a:spcPct val="0"/>
              </a:spcAft>
              <a:buClr>
                <a:schemeClr val="bg2"/>
              </a:buClr>
              <a:buFont typeface="Wingdings" pitchFamily="2" charset="2"/>
              <a:buChar char="§"/>
              <a:defRPr sz="2000">
                <a:solidFill>
                  <a:schemeClr val="tx1"/>
                </a:solidFill>
                <a:latin typeface="Arial" panose="020B0604020202020204" pitchFamily="34" charset="0"/>
              </a:defRPr>
            </a:lvl7pPr>
            <a:lvl8pPr marL="3429000" indent="-228600" defTabSz="862013" eaLnBrk="0" fontAlgn="base" hangingPunct="0">
              <a:spcBef>
                <a:spcPct val="20000"/>
              </a:spcBef>
              <a:spcAft>
                <a:spcPct val="0"/>
              </a:spcAft>
              <a:buClr>
                <a:schemeClr val="bg2"/>
              </a:buClr>
              <a:buFont typeface="Wingdings" pitchFamily="2" charset="2"/>
              <a:buChar char="§"/>
              <a:defRPr sz="2000">
                <a:solidFill>
                  <a:schemeClr val="tx1"/>
                </a:solidFill>
                <a:latin typeface="Arial" panose="020B0604020202020204" pitchFamily="34" charset="0"/>
              </a:defRPr>
            </a:lvl8pPr>
            <a:lvl9pPr marL="3886200" indent="-228600" defTabSz="862013" eaLnBrk="0" fontAlgn="base" hangingPunct="0">
              <a:spcBef>
                <a:spcPct val="20000"/>
              </a:spcBef>
              <a:spcAft>
                <a:spcPct val="0"/>
              </a:spcAft>
              <a:buClr>
                <a:schemeClr val="bg2"/>
              </a:buClr>
              <a:buFont typeface="Wingdings"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2300" b="1" dirty="0">
              <a:solidFill>
                <a:schemeClr val="tx2"/>
              </a:solidFill>
            </a:endParaRPr>
          </a:p>
        </p:txBody>
      </p:sp>
      <p:sp>
        <p:nvSpPr>
          <p:cNvPr id="39941" name="Freeform 4">
            <a:extLst>
              <a:ext uri="{FF2B5EF4-FFF2-40B4-BE49-F238E27FC236}">
                <a16:creationId xmlns:a16="http://schemas.microsoft.com/office/drawing/2014/main" id="{C8D5F5E8-7DAB-0D4A-B9E4-7651E81F2872}"/>
              </a:ext>
            </a:extLst>
          </p:cNvPr>
          <p:cNvSpPr>
            <a:spLocks/>
          </p:cNvSpPr>
          <p:nvPr/>
        </p:nvSpPr>
        <p:spPr bwMode="auto">
          <a:xfrm>
            <a:off x="2703513" y="3971925"/>
            <a:ext cx="2771775" cy="1493838"/>
          </a:xfrm>
          <a:custGeom>
            <a:avLst/>
            <a:gdLst>
              <a:gd name="T0" fmla="*/ 2147483646 w 1746"/>
              <a:gd name="T1" fmla="*/ 2147483646 h 941"/>
              <a:gd name="T2" fmla="*/ 2147483646 w 1746"/>
              <a:gd name="T3" fmla="*/ 2147483646 h 941"/>
              <a:gd name="T4" fmla="*/ 2147483646 w 1746"/>
              <a:gd name="T5" fmla="*/ 2147483646 h 941"/>
              <a:gd name="T6" fmla="*/ 2147483646 w 1746"/>
              <a:gd name="T7" fmla="*/ 2147483646 h 941"/>
              <a:gd name="T8" fmla="*/ 2147483646 w 1746"/>
              <a:gd name="T9" fmla="*/ 2147483646 h 941"/>
              <a:gd name="T10" fmla="*/ 2147483646 w 1746"/>
              <a:gd name="T11" fmla="*/ 2147483646 h 941"/>
              <a:gd name="T12" fmla="*/ 2147483646 w 1746"/>
              <a:gd name="T13" fmla="*/ 2147483646 h 941"/>
              <a:gd name="T14" fmla="*/ 2147483646 w 1746"/>
              <a:gd name="T15" fmla="*/ 2147483646 h 941"/>
              <a:gd name="T16" fmla="*/ 2147483646 w 1746"/>
              <a:gd name="T17" fmla="*/ 2147483646 h 941"/>
              <a:gd name="T18" fmla="*/ 2147483646 w 1746"/>
              <a:gd name="T19" fmla="*/ 2147483646 h 941"/>
              <a:gd name="T20" fmla="*/ 2147483646 w 1746"/>
              <a:gd name="T21" fmla="*/ 2147483646 h 941"/>
              <a:gd name="T22" fmla="*/ 2147483646 w 1746"/>
              <a:gd name="T23" fmla="*/ 2147483646 h 941"/>
              <a:gd name="T24" fmla="*/ 2147483646 w 1746"/>
              <a:gd name="T25" fmla="*/ 2147483646 h 941"/>
              <a:gd name="T26" fmla="*/ 2147483646 w 1746"/>
              <a:gd name="T27" fmla="*/ 2147483646 h 941"/>
              <a:gd name="T28" fmla="*/ 2147483646 w 1746"/>
              <a:gd name="T29" fmla="*/ 2147483646 h 941"/>
              <a:gd name="T30" fmla="*/ 2147483646 w 1746"/>
              <a:gd name="T31" fmla="*/ 2147483646 h 941"/>
              <a:gd name="T32" fmla="*/ 2147483646 w 1746"/>
              <a:gd name="T33" fmla="*/ 2147483646 h 941"/>
              <a:gd name="T34" fmla="*/ 2147483646 w 1746"/>
              <a:gd name="T35" fmla="*/ 2147483646 h 941"/>
              <a:gd name="T36" fmla="*/ 2147483646 w 1746"/>
              <a:gd name="T37" fmla="*/ 2147483646 h 941"/>
              <a:gd name="T38" fmla="*/ 2147483646 w 1746"/>
              <a:gd name="T39" fmla="*/ 2147483646 h 941"/>
              <a:gd name="T40" fmla="*/ 2147483646 w 1746"/>
              <a:gd name="T41" fmla="*/ 2147483646 h 941"/>
              <a:gd name="T42" fmla="*/ 2147483646 w 1746"/>
              <a:gd name="T43" fmla="*/ 2147483646 h 941"/>
              <a:gd name="T44" fmla="*/ 2147483646 w 1746"/>
              <a:gd name="T45" fmla="*/ 2147483646 h 941"/>
              <a:gd name="T46" fmla="*/ 2147483646 w 1746"/>
              <a:gd name="T47" fmla="*/ 2147483646 h 941"/>
              <a:gd name="T48" fmla="*/ 2147483646 w 1746"/>
              <a:gd name="T49" fmla="*/ 2147483646 h 941"/>
              <a:gd name="T50" fmla="*/ 2147483646 w 1746"/>
              <a:gd name="T51" fmla="*/ 2147483646 h 941"/>
              <a:gd name="T52" fmla="*/ 2147483646 w 1746"/>
              <a:gd name="T53" fmla="*/ 2147483646 h 941"/>
              <a:gd name="T54" fmla="*/ 2147483646 w 1746"/>
              <a:gd name="T55" fmla="*/ 2147483646 h 941"/>
              <a:gd name="T56" fmla="*/ 2147483646 w 1746"/>
              <a:gd name="T57" fmla="*/ 2147483646 h 941"/>
              <a:gd name="T58" fmla="*/ 2147483646 w 1746"/>
              <a:gd name="T59" fmla="*/ 2147483646 h 941"/>
              <a:gd name="T60" fmla="*/ 2147483646 w 1746"/>
              <a:gd name="T61" fmla="*/ 2147483646 h 941"/>
              <a:gd name="T62" fmla="*/ 2147483646 w 1746"/>
              <a:gd name="T63" fmla="*/ 2147483646 h 941"/>
              <a:gd name="T64" fmla="*/ 2147483646 w 1746"/>
              <a:gd name="T65" fmla="*/ 2147483646 h 941"/>
              <a:gd name="T66" fmla="*/ 2147483646 w 1746"/>
              <a:gd name="T67" fmla="*/ 2147483646 h 941"/>
              <a:gd name="T68" fmla="*/ 2147483646 w 1746"/>
              <a:gd name="T69" fmla="*/ 2147483646 h 941"/>
              <a:gd name="T70" fmla="*/ 0 w 1746"/>
              <a:gd name="T71" fmla="*/ 2147483646 h 941"/>
              <a:gd name="T72" fmla="*/ 2147483646 w 1746"/>
              <a:gd name="T73" fmla="*/ 2147483646 h 941"/>
              <a:gd name="T74" fmla="*/ 2147483646 w 1746"/>
              <a:gd name="T75" fmla="*/ 2147483646 h 941"/>
              <a:gd name="T76" fmla="*/ 2147483646 w 1746"/>
              <a:gd name="T77" fmla="*/ 2147483646 h 941"/>
              <a:gd name="T78" fmla="*/ 2147483646 w 1746"/>
              <a:gd name="T79" fmla="*/ 2147483646 h 941"/>
              <a:gd name="T80" fmla="*/ 2147483646 w 1746"/>
              <a:gd name="T81" fmla="*/ 2147483646 h 941"/>
              <a:gd name="T82" fmla="*/ 2147483646 w 1746"/>
              <a:gd name="T83" fmla="*/ 0 h 941"/>
              <a:gd name="T84" fmla="*/ 2147483646 w 1746"/>
              <a:gd name="T85" fmla="*/ 2147483646 h 941"/>
              <a:gd name="T86" fmla="*/ 2147483646 w 1746"/>
              <a:gd name="T87" fmla="*/ 2147483646 h 941"/>
              <a:gd name="T88" fmla="*/ 2147483646 w 1746"/>
              <a:gd name="T89" fmla="*/ 2147483646 h 941"/>
              <a:gd name="T90" fmla="*/ 2147483646 w 1746"/>
              <a:gd name="T91" fmla="*/ 2147483646 h 941"/>
              <a:gd name="T92" fmla="*/ 2147483646 w 1746"/>
              <a:gd name="T93" fmla="*/ 2147483646 h 941"/>
              <a:gd name="T94" fmla="*/ 2147483646 w 1746"/>
              <a:gd name="T95" fmla="*/ 2147483646 h 941"/>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746"/>
              <a:gd name="T145" fmla="*/ 0 h 941"/>
              <a:gd name="T146" fmla="*/ 1746 w 1746"/>
              <a:gd name="T147" fmla="*/ 941 h 941"/>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746" h="941">
                <a:moveTo>
                  <a:pt x="1735" y="465"/>
                </a:moveTo>
                <a:lnTo>
                  <a:pt x="1712" y="374"/>
                </a:lnTo>
                <a:lnTo>
                  <a:pt x="1667" y="283"/>
                </a:lnTo>
                <a:lnTo>
                  <a:pt x="1667" y="295"/>
                </a:lnTo>
                <a:lnTo>
                  <a:pt x="1587" y="215"/>
                </a:lnTo>
                <a:lnTo>
                  <a:pt x="1485" y="147"/>
                </a:lnTo>
                <a:lnTo>
                  <a:pt x="1202" y="45"/>
                </a:lnTo>
                <a:lnTo>
                  <a:pt x="873" y="11"/>
                </a:lnTo>
                <a:lnTo>
                  <a:pt x="533" y="45"/>
                </a:lnTo>
                <a:lnTo>
                  <a:pt x="249" y="147"/>
                </a:lnTo>
                <a:lnTo>
                  <a:pt x="261" y="147"/>
                </a:lnTo>
                <a:lnTo>
                  <a:pt x="158" y="215"/>
                </a:lnTo>
                <a:lnTo>
                  <a:pt x="79" y="295"/>
                </a:lnTo>
                <a:lnTo>
                  <a:pt x="79" y="283"/>
                </a:lnTo>
                <a:lnTo>
                  <a:pt x="34" y="374"/>
                </a:lnTo>
                <a:lnTo>
                  <a:pt x="11" y="465"/>
                </a:lnTo>
                <a:lnTo>
                  <a:pt x="34" y="555"/>
                </a:lnTo>
                <a:lnTo>
                  <a:pt x="79" y="646"/>
                </a:lnTo>
                <a:lnTo>
                  <a:pt x="158" y="726"/>
                </a:lnTo>
                <a:lnTo>
                  <a:pt x="261" y="794"/>
                </a:lnTo>
                <a:lnTo>
                  <a:pt x="249" y="794"/>
                </a:lnTo>
                <a:lnTo>
                  <a:pt x="533" y="896"/>
                </a:lnTo>
                <a:lnTo>
                  <a:pt x="873" y="930"/>
                </a:lnTo>
                <a:lnTo>
                  <a:pt x="1202" y="896"/>
                </a:lnTo>
                <a:lnTo>
                  <a:pt x="1485" y="794"/>
                </a:lnTo>
                <a:lnTo>
                  <a:pt x="1587" y="726"/>
                </a:lnTo>
                <a:lnTo>
                  <a:pt x="1667" y="646"/>
                </a:lnTo>
                <a:lnTo>
                  <a:pt x="1712" y="555"/>
                </a:lnTo>
                <a:lnTo>
                  <a:pt x="1735" y="465"/>
                </a:lnTo>
                <a:lnTo>
                  <a:pt x="1746" y="465"/>
                </a:lnTo>
                <a:lnTo>
                  <a:pt x="1724" y="555"/>
                </a:lnTo>
                <a:lnTo>
                  <a:pt x="1678" y="646"/>
                </a:lnTo>
                <a:lnTo>
                  <a:pt x="1678" y="658"/>
                </a:lnTo>
                <a:lnTo>
                  <a:pt x="1599" y="737"/>
                </a:lnTo>
                <a:lnTo>
                  <a:pt x="1497" y="805"/>
                </a:lnTo>
                <a:lnTo>
                  <a:pt x="1485" y="805"/>
                </a:lnTo>
                <a:lnTo>
                  <a:pt x="1202" y="907"/>
                </a:lnTo>
                <a:lnTo>
                  <a:pt x="873" y="941"/>
                </a:lnTo>
                <a:lnTo>
                  <a:pt x="533" y="907"/>
                </a:lnTo>
                <a:lnTo>
                  <a:pt x="249" y="805"/>
                </a:lnTo>
                <a:lnTo>
                  <a:pt x="147" y="737"/>
                </a:lnTo>
                <a:lnTo>
                  <a:pt x="68" y="658"/>
                </a:lnTo>
                <a:lnTo>
                  <a:pt x="68" y="646"/>
                </a:lnTo>
                <a:lnTo>
                  <a:pt x="22" y="555"/>
                </a:lnTo>
                <a:lnTo>
                  <a:pt x="0" y="465"/>
                </a:lnTo>
                <a:lnTo>
                  <a:pt x="22" y="374"/>
                </a:lnTo>
                <a:lnTo>
                  <a:pt x="68" y="283"/>
                </a:lnTo>
                <a:lnTo>
                  <a:pt x="147" y="204"/>
                </a:lnTo>
                <a:lnTo>
                  <a:pt x="249" y="136"/>
                </a:lnTo>
                <a:lnTo>
                  <a:pt x="533" y="34"/>
                </a:lnTo>
                <a:lnTo>
                  <a:pt x="873" y="0"/>
                </a:lnTo>
                <a:lnTo>
                  <a:pt x="1202" y="34"/>
                </a:lnTo>
                <a:lnTo>
                  <a:pt x="1485" y="136"/>
                </a:lnTo>
                <a:lnTo>
                  <a:pt x="1497" y="136"/>
                </a:lnTo>
                <a:lnTo>
                  <a:pt x="1599" y="204"/>
                </a:lnTo>
                <a:lnTo>
                  <a:pt x="1678" y="283"/>
                </a:lnTo>
                <a:lnTo>
                  <a:pt x="1724" y="374"/>
                </a:lnTo>
                <a:lnTo>
                  <a:pt x="1746" y="465"/>
                </a:lnTo>
                <a:lnTo>
                  <a:pt x="1735" y="465"/>
                </a:lnTo>
                <a:close/>
              </a:path>
            </a:pathLst>
          </a:cu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39942" name="Freeform 5">
            <a:extLst>
              <a:ext uri="{FF2B5EF4-FFF2-40B4-BE49-F238E27FC236}">
                <a16:creationId xmlns:a16="http://schemas.microsoft.com/office/drawing/2014/main" id="{461AFD8B-8E61-EC4B-B17C-81D6BF0E9E66}"/>
              </a:ext>
            </a:extLst>
          </p:cNvPr>
          <p:cNvSpPr>
            <a:spLocks/>
          </p:cNvSpPr>
          <p:nvPr/>
        </p:nvSpPr>
        <p:spPr bwMode="auto">
          <a:xfrm>
            <a:off x="5457825" y="4710113"/>
            <a:ext cx="17463" cy="1587"/>
          </a:xfrm>
          <a:custGeom>
            <a:avLst/>
            <a:gdLst>
              <a:gd name="T0" fmla="*/ 0 w 11"/>
              <a:gd name="T1" fmla="*/ 0 h 1587"/>
              <a:gd name="T2" fmla="*/ 0 w 11"/>
              <a:gd name="T3" fmla="*/ 0 h 1587"/>
              <a:gd name="T4" fmla="*/ 0 w 11"/>
              <a:gd name="T5" fmla="*/ 0 h 1587"/>
              <a:gd name="T6" fmla="*/ 2147483646 w 11"/>
              <a:gd name="T7" fmla="*/ 0 h 1587"/>
              <a:gd name="T8" fmla="*/ 2147483646 w 11"/>
              <a:gd name="T9" fmla="*/ 0 h 1587"/>
              <a:gd name="T10" fmla="*/ 2147483646 w 11"/>
              <a:gd name="T11" fmla="*/ 0 h 1587"/>
              <a:gd name="T12" fmla="*/ 0 w 11"/>
              <a:gd name="T13" fmla="*/ 0 h 1587"/>
              <a:gd name="T14" fmla="*/ 0 60000 65536"/>
              <a:gd name="T15" fmla="*/ 0 60000 65536"/>
              <a:gd name="T16" fmla="*/ 0 60000 65536"/>
              <a:gd name="T17" fmla="*/ 0 60000 65536"/>
              <a:gd name="T18" fmla="*/ 0 60000 65536"/>
              <a:gd name="T19" fmla="*/ 0 60000 65536"/>
              <a:gd name="T20" fmla="*/ 0 60000 65536"/>
              <a:gd name="T21" fmla="*/ 0 w 11"/>
              <a:gd name="T22" fmla="*/ 0 h 1587"/>
              <a:gd name="T23" fmla="*/ 11 w 11"/>
              <a:gd name="T24" fmla="*/ 1587 h 158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1" h="1587">
                <a:moveTo>
                  <a:pt x="0" y="0"/>
                </a:moveTo>
                <a:lnTo>
                  <a:pt x="0" y="0"/>
                </a:lnTo>
                <a:lnTo>
                  <a:pt x="11" y="0"/>
                </a:lnTo>
                <a:lnTo>
                  <a:pt x="0" y="0"/>
                </a:lnTo>
                <a:close/>
              </a:path>
            </a:pathLst>
          </a:custGeom>
          <a:blipFill dpi="0" rotWithShape="0">
            <a:blip/>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39943" name="Freeform 7">
            <a:extLst>
              <a:ext uri="{FF2B5EF4-FFF2-40B4-BE49-F238E27FC236}">
                <a16:creationId xmlns:a16="http://schemas.microsoft.com/office/drawing/2014/main" id="{FCA6DE22-B74D-B645-9A88-C5B109E9E102}"/>
              </a:ext>
            </a:extLst>
          </p:cNvPr>
          <p:cNvSpPr>
            <a:spLocks/>
          </p:cNvSpPr>
          <p:nvPr/>
        </p:nvSpPr>
        <p:spPr bwMode="auto">
          <a:xfrm>
            <a:off x="3459163" y="1865313"/>
            <a:ext cx="1547812" cy="809625"/>
          </a:xfrm>
          <a:custGeom>
            <a:avLst/>
            <a:gdLst>
              <a:gd name="T0" fmla="*/ 2147483646 w 975"/>
              <a:gd name="T1" fmla="*/ 2147483646 h 510"/>
              <a:gd name="T2" fmla="*/ 2147483646 w 975"/>
              <a:gd name="T3" fmla="*/ 2147483646 h 510"/>
              <a:gd name="T4" fmla="*/ 2147483646 w 975"/>
              <a:gd name="T5" fmla="*/ 2147483646 h 510"/>
              <a:gd name="T6" fmla="*/ 2147483646 w 975"/>
              <a:gd name="T7" fmla="*/ 2147483646 h 510"/>
              <a:gd name="T8" fmla="*/ 2147483646 w 975"/>
              <a:gd name="T9" fmla="*/ 2147483646 h 510"/>
              <a:gd name="T10" fmla="*/ 2147483646 w 975"/>
              <a:gd name="T11" fmla="*/ 2147483646 h 510"/>
              <a:gd name="T12" fmla="*/ 2147483646 w 975"/>
              <a:gd name="T13" fmla="*/ 2147483646 h 510"/>
              <a:gd name="T14" fmla="*/ 2147483646 w 975"/>
              <a:gd name="T15" fmla="*/ 2147483646 h 510"/>
              <a:gd name="T16" fmla="*/ 2147483646 w 975"/>
              <a:gd name="T17" fmla="*/ 2147483646 h 510"/>
              <a:gd name="T18" fmla="*/ 2147483646 w 975"/>
              <a:gd name="T19" fmla="*/ 2147483646 h 510"/>
              <a:gd name="T20" fmla="*/ 2147483646 w 975"/>
              <a:gd name="T21" fmla="*/ 2147483646 h 510"/>
              <a:gd name="T22" fmla="*/ 2147483646 w 975"/>
              <a:gd name="T23" fmla="*/ 2147483646 h 510"/>
              <a:gd name="T24" fmla="*/ 2147483646 w 975"/>
              <a:gd name="T25" fmla="*/ 2147483646 h 510"/>
              <a:gd name="T26" fmla="*/ 2147483646 w 975"/>
              <a:gd name="T27" fmla="*/ 2147483646 h 510"/>
              <a:gd name="T28" fmla="*/ 2147483646 w 975"/>
              <a:gd name="T29" fmla="*/ 2147483646 h 510"/>
              <a:gd name="T30" fmla="*/ 2147483646 w 975"/>
              <a:gd name="T31" fmla="*/ 2147483646 h 510"/>
              <a:gd name="T32" fmla="*/ 2147483646 w 975"/>
              <a:gd name="T33" fmla="*/ 2147483646 h 510"/>
              <a:gd name="T34" fmla="*/ 2147483646 w 975"/>
              <a:gd name="T35" fmla="*/ 2147483646 h 510"/>
              <a:gd name="T36" fmla="*/ 2147483646 w 975"/>
              <a:gd name="T37" fmla="*/ 2147483646 h 510"/>
              <a:gd name="T38" fmla="*/ 2147483646 w 975"/>
              <a:gd name="T39" fmla="*/ 2147483646 h 510"/>
              <a:gd name="T40" fmla="*/ 2147483646 w 975"/>
              <a:gd name="T41" fmla="*/ 2147483646 h 510"/>
              <a:gd name="T42" fmla="*/ 2147483646 w 975"/>
              <a:gd name="T43" fmla="*/ 2147483646 h 510"/>
              <a:gd name="T44" fmla="*/ 2147483646 w 975"/>
              <a:gd name="T45" fmla="*/ 2147483646 h 510"/>
              <a:gd name="T46" fmla="*/ 2147483646 w 975"/>
              <a:gd name="T47" fmla="*/ 2147483646 h 510"/>
              <a:gd name="T48" fmla="*/ 2147483646 w 975"/>
              <a:gd name="T49" fmla="*/ 2147483646 h 510"/>
              <a:gd name="T50" fmla="*/ 2147483646 w 975"/>
              <a:gd name="T51" fmla="*/ 2147483646 h 510"/>
              <a:gd name="T52" fmla="*/ 2147483646 w 975"/>
              <a:gd name="T53" fmla="*/ 2147483646 h 510"/>
              <a:gd name="T54" fmla="*/ 2147483646 w 975"/>
              <a:gd name="T55" fmla="*/ 2147483646 h 510"/>
              <a:gd name="T56" fmla="*/ 2147483646 w 975"/>
              <a:gd name="T57" fmla="*/ 2147483646 h 510"/>
              <a:gd name="T58" fmla="*/ 2147483646 w 975"/>
              <a:gd name="T59" fmla="*/ 2147483646 h 510"/>
              <a:gd name="T60" fmla="*/ 2147483646 w 975"/>
              <a:gd name="T61" fmla="*/ 2147483646 h 510"/>
              <a:gd name="T62" fmla="*/ 2147483646 w 975"/>
              <a:gd name="T63" fmla="*/ 2147483646 h 510"/>
              <a:gd name="T64" fmla="*/ 2147483646 w 975"/>
              <a:gd name="T65" fmla="*/ 2147483646 h 510"/>
              <a:gd name="T66" fmla="*/ 2147483646 w 975"/>
              <a:gd name="T67" fmla="*/ 2147483646 h 510"/>
              <a:gd name="T68" fmla="*/ 2147483646 w 975"/>
              <a:gd name="T69" fmla="*/ 2147483646 h 510"/>
              <a:gd name="T70" fmla="*/ 0 w 975"/>
              <a:gd name="T71" fmla="*/ 2147483646 h 510"/>
              <a:gd name="T72" fmla="*/ 0 w 975"/>
              <a:gd name="T73" fmla="*/ 2147483646 h 510"/>
              <a:gd name="T74" fmla="*/ 2147483646 w 975"/>
              <a:gd name="T75" fmla="*/ 2147483646 h 510"/>
              <a:gd name="T76" fmla="*/ 2147483646 w 975"/>
              <a:gd name="T77" fmla="*/ 2147483646 h 510"/>
              <a:gd name="T78" fmla="*/ 2147483646 w 975"/>
              <a:gd name="T79" fmla="*/ 2147483646 h 510"/>
              <a:gd name="T80" fmla="*/ 2147483646 w 975"/>
              <a:gd name="T81" fmla="*/ 2147483646 h 510"/>
              <a:gd name="T82" fmla="*/ 2147483646 w 975"/>
              <a:gd name="T83" fmla="*/ 0 h 510"/>
              <a:gd name="T84" fmla="*/ 2147483646 w 975"/>
              <a:gd name="T85" fmla="*/ 0 h 510"/>
              <a:gd name="T86" fmla="*/ 2147483646 w 975"/>
              <a:gd name="T87" fmla="*/ 2147483646 h 510"/>
              <a:gd name="T88" fmla="*/ 2147483646 w 975"/>
              <a:gd name="T89" fmla="*/ 2147483646 h 510"/>
              <a:gd name="T90" fmla="*/ 2147483646 w 975"/>
              <a:gd name="T91" fmla="*/ 2147483646 h 510"/>
              <a:gd name="T92" fmla="*/ 2147483646 w 975"/>
              <a:gd name="T93" fmla="*/ 2147483646 h 510"/>
              <a:gd name="T94" fmla="*/ 2147483646 w 975"/>
              <a:gd name="T95" fmla="*/ 2147483646 h 51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975"/>
              <a:gd name="T145" fmla="*/ 0 h 510"/>
              <a:gd name="T146" fmla="*/ 975 w 975"/>
              <a:gd name="T147" fmla="*/ 510 h 51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975" h="510">
                <a:moveTo>
                  <a:pt x="964" y="249"/>
                </a:moveTo>
                <a:lnTo>
                  <a:pt x="930" y="159"/>
                </a:lnTo>
                <a:lnTo>
                  <a:pt x="930" y="170"/>
                </a:lnTo>
                <a:lnTo>
                  <a:pt x="828" y="79"/>
                </a:lnTo>
                <a:lnTo>
                  <a:pt x="669" y="34"/>
                </a:lnTo>
                <a:lnTo>
                  <a:pt x="488" y="11"/>
                </a:lnTo>
                <a:lnTo>
                  <a:pt x="295" y="34"/>
                </a:lnTo>
                <a:lnTo>
                  <a:pt x="147" y="79"/>
                </a:lnTo>
                <a:lnTo>
                  <a:pt x="159" y="79"/>
                </a:lnTo>
                <a:lnTo>
                  <a:pt x="57" y="170"/>
                </a:lnTo>
                <a:lnTo>
                  <a:pt x="57" y="159"/>
                </a:lnTo>
                <a:lnTo>
                  <a:pt x="11" y="249"/>
                </a:lnTo>
                <a:lnTo>
                  <a:pt x="57" y="352"/>
                </a:lnTo>
                <a:lnTo>
                  <a:pt x="159" y="431"/>
                </a:lnTo>
                <a:lnTo>
                  <a:pt x="147" y="431"/>
                </a:lnTo>
                <a:lnTo>
                  <a:pt x="295" y="488"/>
                </a:lnTo>
                <a:lnTo>
                  <a:pt x="488" y="499"/>
                </a:lnTo>
                <a:lnTo>
                  <a:pt x="669" y="488"/>
                </a:lnTo>
                <a:lnTo>
                  <a:pt x="828" y="431"/>
                </a:lnTo>
                <a:lnTo>
                  <a:pt x="930" y="352"/>
                </a:lnTo>
                <a:lnTo>
                  <a:pt x="964" y="249"/>
                </a:lnTo>
                <a:lnTo>
                  <a:pt x="975" y="249"/>
                </a:lnTo>
                <a:lnTo>
                  <a:pt x="941" y="352"/>
                </a:lnTo>
                <a:lnTo>
                  <a:pt x="941" y="363"/>
                </a:lnTo>
                <a:lnTo>
                  <a:pt x="839" y="442"/>
                </a:lnTo>
                <a:lnTo>
                  <a:pt x="828" y="442"/>
                </a:lnTo>
                <a:lnTo>
                  <a:pt x="669" y="499"/>
                </a:lnTo>
                <a:lnTo>
                  <a:pt x="488" y="510"/>
                </a:lnTo>
                <a:lnTo>
                  <a:pt x="295" y="499"/>
                </a:lnTo>
                <a:lnTo>
                  <a:pt x="147" y="442"/>
                </a:lnTo>
                <a:lnTo>
                  <a:pt x="45" y="363"/>
                </a:lnTo>
                <a:lnTo>
                  <a:pt x="45" y="352"/>
                </a:lnTo>
                <a:lnTo>
                  <a:pt x="0" y="249"/>
                </a:lnTo>
                <a:lnTo>
                  <a:pt x="45" y="159"/>
                </a:lnTo>
                <a:lnTo>
                  <a:pt x="147" y="68"/>
                </a:lnTo>
                <a:lnTo>
                  <a:pt x="295" y="23"/>
                </a:lnTo>
                <a:lnTo>
                  <a:pt x="488" y="0"/>
                </a:lnTo>
                <a:lnTo>
                  <a:pt x="669" y="23"/>
                </a:lnTo>
                <a:lnTo>
                  <a:pt x="828" y="68"/>
                </a:lnTo>
                <a:lnTo>
                  <a:pt x="839" y="68"/>
                </a:lnTo>
                <a:lnTo>
                  <a:pt x="941" y="159"/>
                </a:lnTo>
                <a:lnTo>
                  <a:pt x="975" y="249"/>
                </a:lnTo>
                <a:lnTo>
                  <a:pt x="964" y="249"/>
                </a:lnTo>
                <a:close/>
              </a:path>
            </a:pathLst>
          </a:cu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39944" name="Freeform 8">
            <a:extLst>
              <a:ext uri="{FF2B5EF4-FFF2-40B4-BE49-F238E27FC236}">
                <a16:creationId xmlns:a16="http://schemas.microsoft.com/office/drawing/2014/main" id="{C258BE66-0849-D949-9ECE-77A3261EC105}"/>
              </a:ext>
            </a:extLst>
          </p:cNvPr>
          <p:cNvSpPr>
            <a:spLocks/>
          </p:cNvSpPr>
          <p:nvPr/>
        </p:nvSpPr>
        <p:spPr bwMode="auto">
          <a:xfrm>
            <a:off x="4989513" y="2260600"/>
            <a:ext cx="17462" cy="1588"/>
          </a:xfrm>
          <a:custGeom>
            <a:avLst/>
            <a:gdLst>
              <a:gd name="T0" fmla="*/ 0 w 11"/>
              <a:gd name="T1" fmla="*/ 0 h 1588"/>
              <a:gd name="T2" fmla="*/ 0 w 11"/>
              <a:gd name="T3" fmla="*/ 0 h 1588"/>
              <a:gd name="T4" fmla="*/ 0 w 11"/>
              <a:gd name="T5" fmla="*/ 0 h 1588"/>
              <a:gd name="T6" fmla="*/ 2147483646 w 11"/>
              <a:gd name="T7" fmla="*/ 0 h 1588"/>
              <a:gd name="T8" fmla="*/ 2147483646 w 11"/>
              <a:gd name="T9" fmla="*/ 0 h 1588"/>
              <a:gd name="T10" fmla="*/ 2147483646 w 11"/>
              <a:gd name="T11" fmla="*/ 0 h 1588"/>
              <a:gd name="T12" fmla="*/ 0 w 11"/>
              <a:gd name="T13" fmla="*/ 0 h 1588"/>
              <a:gd name="T14" fmla="*/ 0 60000 65536"/>
              <a:gd name="T15" fmla="*/ 0 60000 65536"/>
              <a:gd name="T16" fmla="*/ 0 60000 65536"/>
              <a:gd name="T17" fmla="*/ 0 60000 65536"/>
              <a:gd name="T18" fmla="*/ 0 60000 65536"/>
              <a:gd name="T19" fmla="*/ 0 60000 65536"/>
              <a:gd name="T20" fmla="*/ 0 60000 65536"/>
              <a:gd name="T21" fmla="*/ 0 w 11"/>
              <a:gd name="T22" fmla="*/ 0 h 1588"/>
              <a:gd name="T23" fmla="*/ 11 w 11"/>
              <a:gd name="T24" fmla="*/ 1588 h 15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1" h="1588">
                <a:moveTo>
                  <a:pt x="0" y="0"/>
                </a:moveTo>
                <a:lnTo>
                  <a:pt x="0" y="0"/>
                </a:lnTo>
                <a:lnTo>
                  <a:pt x="11" y="0"/>
                </a:lnTo>
                <a:lnTo>
                  <a:pt x="0" y="0"/>
                </a:lnTo>
                <a:close/>
              </a:path>
            </a:pathLst>
          </a:cu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39945" name="Rectangle 9">
            <a:extLst>
              <a:ext uri="{FF2B5EF4-FFF2-40B4-BE49-F238E27FC236}">
                <a16:creationId xmlns:a16="http://schemas.microsoft.com/office/drawing/2014/main" id="{ADDEE347-82F5-514C-9903-4C5B07ACC922}"/>
              </a:ext>
            </a:extLst>
          </p:cNvPr>
          <p:cNvSpPr>
            <a:spLocks noChangeArrowheads="1"/>
          </p:cNvSpPr>
          <p:nvPr/>
        </p:nvSpPr>
        <p:spPr bwMode="auto">
          <a:xfrm>
            <a:off x="3987375" y="2027238"/>
            <a:ext cx="58028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bg2"/>
              </a:buClr>
              <a:buSzPct val="75000"/>
              <a:buFont typeface="Wingdings" pitchFamily="2" charset="2"/>
              <a:buChar char="n"/>
              <a:defRPr sz="3200">
                <a:solidFill>
                  <a:schemeClr val="tx1"/>
                </a:solidFill>
                <a:latin typeface="Arial" panose="020B0604020202020204" pitchFamily="34"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panose="020B0604020202020204" pitchFamily="34"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panose="020B0604020202020204" pitchFamily="34" charset="0"/>
              </a:defRPr>
            </a:lvl4pPr>
            <a:lvl5pPr marL="2057400" indent="-228600">
              <a:spcBef>
                <a:spcPct val="20000"/>
              </a:spcBef>
              <a:buClr>
                <a:schemeClr val="bg2"/>
              </a:buClr>
              <a:buFont typeface="Wingdings"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anose="020B0604020202020204" pitchFamily="34" charset="0"/>
              </a:defRPr>
            </a:lvl9pPr>
          </a:lstStyle>
          <a:p>
            <a:pPr algn="ctr" eaLnBrk="1" hangingPunct="1">
              <a:spcBef>
                <a:spcPct val="0"/>
              </a:spcBef>
              <a:buClrTx/>
              <a:buSzTx/>
              <a:buFontTx/>
              <a:buNone/>
            </a:pPr>
            <a:r>
              <a:rPr lang="en-US" altLang="en-US" sz="1800" b="1" dirty="0">
                <a:solidFill>
                  <a:srgbClr val="000000"/>
                </a:solidFill>
                <a:latin typeface="Garamond" panose="02020404030301010803" pitchFamily="18" charset="0"/>
              </a:rPr>
              <a:t>Order</a:t>
            </a:r>
            <a:endParaRPr lang="en-US" altLang="en-US" sz="1800" dirty="0">
              <a:latin typeface="Garamond" panose="02020404030301010803" pitchFamily="18" charset="0"/>
            </a:endParaRPr>
          </a:p>
        </p:txBody>
      </p:sp>
      <p:sp>
        <p:nvSpPr>
          <p:cNvPr id="39946" name="Rectangle 10">
            <a:extLst>
              <a:ext uri="{FF2B5EF4-FFF2-40B4-BE49-F238E27FC236}">
                <a16:creationId xmlns:a16="http://schemas.microsoft.com/office/drawing/2014/main" id="{85B79AFF-B9B6-2D4A-9348-D475C8F73B3C}"/>
              </a:ext>
            </a:extLst>
          </p:cNvPr>
          <p:cNvSpPr>
            <a:spLocks noChangeArrowheads="1"/>
          </p:cNvSpPr>
          <p:nvPr/>
        </p:nvSpPr>
        <p:spPr bwMode="auto">
          <a:xfrm>
            <a:off x="3886859" y="2243138"/>
            <a:ext cx="78290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bg2"/>
              </a:buClr>
              <a:buSzPct val="75000"/>
              <a:buFont typeface="Wingdings" pitchFamily="2" charset="2"/>
              <a:buChar char="n"/>
              <a:defRPr sz="3200">
                <a:solidFill>
                  <a:schemeClr val="tx1"/>
                </a:solidFill>
                <a:latin typeface="Arial" panose="020B0604020202020204" pitchFamily="34"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panose="020B0604020202020204" pitchFamily="34"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panose="020B0604020202020204" pitchFamily="34" charset="0"/>
              </a:defRPr>
            </a:lvl4pPr>
            <a:lvl5pPr marL="2057400" indent="-228600">
              <a:spcBef>
                <a:spcPct val="20000"/>
              </a:spcBef>
              <a:buClr>
                <a:schemeClr val="bg2"/>
              </a:buClr>
              <a:buFont typeface="Wingdings"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anose="020B0604020202020204" pitchFamily="34" charset="0"/>
              </a:defRPr>
            </a:lvl9pPr>
          </a:lstStyle>
          <a:p>
            <a:pPr algn="ctr" eaLnBrk="1" hangingPunct="1">
              <a:spcBef>
                <a:spcPct val="0"/>
              </a:spcBef>
              <a:buClrTx/>
              <a:buSzTx/>
              <a:buFontTx/>
              <a:buNone/>
            </a:pPr>
            <a:r>
              <a:rPr lang="en-US" altLang="en-US" sz="1800" b="1" dirty="0">
                <a:solidFill>
                  <a:srgbClr val="000000"/>
                </a:solidFill>
                <a:latin typeface="Garamond" panose="02020404030301010803" pitchFamily="18" charset="0"/>
                <a:cs typeface="Arial" panose="020B0604020202020204" pitchFamily="34" charset="0"/>
              </a:rPr>
              <a:t>Product</a:t>
            </a:r>
            <a:endParaRPr lang="en-US" altLang="en-US" sz="1800" dirty="0">
              <a:latin typeface="Garamond" panose="02020404030301010803" pitchFamily="18" charset="0"/>
              <a:cs typeface="Arial" panose="020B0604020202020204" pitchFamily="34" charset="0"/>
            </a:endParaRPr>
          </a:p>
        </p:txBody>
      </p:sp>
      <p:sp>
        <p:nvSpPr>
          <p:cNvPr id="39947" name="Rectangle 11">
            <a:extLst>
              <a:ext uri="{FF2B5EF4-FFF2-40B4-BE49-F238E27FC236}">
                <a16:creationId xmlns:a16="http://schemas.microsoft.com/office/drawing/2014/main" id="{073216E4-2665-F54D-AFB1-5146648ED504}"/>
              </a:ext>
            </a:extLst>
          </p:cNvPr>
          <p:cNvSpPr>
            <a:spLocks noChangeArrowheads="1"/>
          </p:cNvSpPr>
          <p:nvPr/>
        </p:nvSpPr>
        <p:spPr bwMode="auto">
          <a:xfrm>
            <a:off x="1645051" y="2065338"/>
            <a:ext cx="67229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bg2"/>
              </a:buClr>
              <a:buSzPct val="75000"/>
              <a:buFont typeface="Wingdings" pitchFamily="2" charset="2"/>
              <a:buChar char="n"/>
              <a:defRPr sz="3200">
                <a:solidFill>
                  <a:schemeClr val="tx1"/>
                </a:solidFill>
                <a:latin typeface="Arial" panose="020B0604020202020204" pitchFamily="34"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panose="020B0604020202020204" pitchFamily="34"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panose="020B0604020202020204" pitchFamily="34" charset="0"/>
              </a:defRPr>
            </a:lvl4pPr>
            <a:lvl5pPr marL="2057400" indent="-228600">
              <a:spcBef>
                <a:spcPct val="20000"/>
              </a:spcBef>
              <a:buClr>
                <a:schemeClr val="bg2"/>
              </a:buClr>
              <a:buFont typeface="Wingdings"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anose="020B0604020202020204" pitchFamily="34" charset="0"/>
              </a:defRPr>
            </a:lvl9pPr>
          </a:lstStyle>
          <a:p>
            <a:pPr algn="ctr" eaLnBrk="1" hangingPunct="1">
              <a:spcBef>
                <a:spcPct val="0"/>
              </a:spcBef>
              <a:buClrTx/>
              <a:buSzTx/>
              <a:buFontTx/>
              <a:buNone/>
            </a:pPr>
            <a:r>
              <a:rPr lang="en-US" altLang="en-US" sz="1800" b="1" dirty="0">
                <a:solidFill>
                  <a:srgbClr val="000000"/>
                </a:solidFill>
                <a:latin typeface="Garamond" panose="02020404030301010803" pitchFamily="18" charset="0"/>
              </a:rPr>
              <a:t>Supply</a:t>
            </a:r>
            <a:endParaRPr lang="en-US" altLang="en-US" sz="1800" dirty="0">
              <a:latin typeface="Garamond" panose="02020404030301010803" pitchFamily="18" charset="0"/>
            </a:endParaRPr>
          </a:p>
        </p:txBody>
      </p:sp>
      <p:sp>
        <p:nvSpPr>
          <p:cNvPr id="39948" name="Freeform 12">
            <a:extLst>
              <a:ext uri="{FF2B5EF4-FFF2-40B4-BE49-F238E27FC236}">
                <a16:creationId xmlns:a16="http://schemas.microsoft.com/office/drawing/2014/main" id="{AC075ABE-C7EC-C648-8756-B15D7D74096D}"/>
              </a:ext>
            </a:extLst>
          </p:cNvPr>
          <p:cNvSpPr>
            <a:spLocks/>
          </p:cNvSpPr>
          <p:nvPr/>
        </p:nvSpPr>
        <p:spPr bwMode="auto">
          <a:xfrm>
            <a:off x="5781675" y="2044700"/>
            <a:ext cx="1547813" cy="811213"/>
          </a:xfrm>
          <a:custGeom>
            <a:avLst/>
            <a:gdLst>
              <a:gd name="T0" fmla="*/ 2147483646 w 975"/>
              <a:gd name="T1" fmla="*/ 2147483646 h 511"/>
              <a:gd name="T2" fmla="*/ 2147483646 w 975"/>
              <a:gd name="T3" fmla="*/ 2147483646 h 511"/>
              <a:gd name="T4" fmla="*/ 2147483646 w 975"/>
              <a:gd name="T5" fmla="*/ 2147483646 h 511"/>
              <a:gd name="T6" fmla="*/ 2147483646 w 975"/>
              <a:gd name="T7" fmla="*/ 2147483646 h 511"/>
              <a:gd name="T8" fmla="*/ 2147483646 w 975"/>
              <a:gd name="T9" fmla="*/ 2147483646 h 511"/>
              <a:gd name="T10" fmla="*/ 2147483646 w 975"/>
              <a:gd name="T11" fmla="*/ 2147483646 h 511"/>
              <a:gd name="T12" fmla="*/ 2147483646 w 975"/>
              <a:gd name="T13" fmla="*/ 2147483646 h 511"/>
              <a:gd name="T14" fmla="*/ 2147483646 w 975"/>
              <a:gd name="T15" fmla="*/ 2147483646 h 511"/>
              <a:gd name="T16" fmla="*/ 2147483646 w 975"/>
              <a:gd name="T17" fmla="*/ 2147483646 h 511"/>
              <a:gd name="T18" fmla="*/ 2147483646 w 975"/>
              <a:gd name="T19" fmla="*/ 2147483646 h 511"/>
              <a:gd name="T20" fmla="*/ 2147483646 w 975"/>
              <a:gd name="T21" fmla="*/ 2147483646 h 511"/>
              <a:gd name="T22" fmla="*/ 2147483646 w 975"/>
              <a:gd name="T23" fmla="*/ 2147483646 h 511"/>
              <a:gd name="T24" fmla="*/ 2147483646 w 975"/>
              <a:gd name="T25" fmla="*/ 2147483646 h 511"/>
              <a:gd name="T26" fmla="*/ 2147483646 w 975"/>
              <a:gd name="T27" fmla="*/ 2147483646 h 511"/>
              <a:gd name="T28" fmla="*/ 2147483646 w 975"/>
              <a:gd name="T29" fmla="*/ 2147483646 h 511"/>
              <a:gd name="T30" fmla="*/ 2147483646 w 975"/>
              <a:gd name="T31" fmla="*/ 2147483646 h 511"/>
              <a:gd name="T32" fmla="*/ 2147483646 w 975"/>
              <a:gd name="T33" fmla="*/ 2147483646 h 511"/>
              <a:gd name="T34" fmla="*/ 2147483646 w 975"/>
              <a:gd name="T35" fmla="*/ 2147483646 h 511"/>
              <a:gd name="T36" fmla="*/ 2147483646 w 975"/>
              <a:gd name="T37" fmla="*/ 2147483646 h 511"/>
              <a:gd name="T38" fmla="*/ 2147483646 w 975"/>
              <a:gd name="T39" fmla="*/ 2147483646 h 511"/>
              <a:gd name="T40" fmla="*/ 2147483646 w 975"/>
              <a:gd name="T41" fmla="*/ 2147483646 h 511"/>
              <a:gd name="T42" fmla="*/ 2147483646 w 975"/>
              <a:gd name="T43" fmla="*/ 2147483646 h 511"/>
              <a:gd name="T44" fmla="*/ 2147483646 w 975"/>
              <a:gd name="T45" fmla="*/ 2147483646 h 511"/>
              <a:gd name="T46" fmla="*/ 2147483646 w 975"/>
              <a:gd name="T47" fmla="*/ 2147483646 h 511"/>
              <a:gd name="T48" fmla="*/ 2147483646 w 975"/>
              <a:gd name="T49" fmla="*/ 2147483646 h 511"/>
              <a:gd name="T50" fmla="*/ 2147483646 w 975"/>
              <a:gd name="T51" fmla="*/ 2147483646 h 511"/>
              <a:gd name="T52" fmla="*/ 2147483646 w 975"/>
              <a:gd name="T53" fmla="*/ 2147483646 h 511"/>
              <a:gd name="T54" fmla="*/ 2147483646 w 975"/>
              <a:gd name="T55" fmla="*/ 2147483646 h 511"/>
              <a:gd name="T56" fmla="*/ 2147483646 w 975"/>
              <a:gd name="T57" fmla="*/ 2147483646 h 511"/>
              <a:gd name="T58" fmla="*/ 2147483646 w 975"/>
              <a:gd name="T59" fmla="*/ 2147483646 h 511"/>
              <a:gd name="T60" fmla="*/ 2147483646 w 975"/>
              <a:gd name="T61" fmla="*/ 2147483646 h 511"/>
              <a:gd name="T62" fmla="*/ 2147483646 w 975"/>
              <a:gd name="T63" fmla="*/ 2147483646 h 511"/>
              <a:gd name="T64" fmla="*/ 2147483646 w 975"/>
              <a:gd name="T65" fmla="*/ 2147483646 h 511"/>
              <a:gd name="T66" fmla="*/ 2147483646 w 975"/>
              <a:gd name="T67" fmla="*/ 2147483646 h 511"/>
              <a:gd name="T68" fmla="*/ 2147483646 w 975"/>
              <a:gd name="T69" fmla="*/ 2147483646 h 511"/>
              <a:gd name="T70" fmla="*/ 0 w 975"/>
              <a:gd name="T71" fmla="*/ 2147483646 h 511"/>
              <a:gd name="T72" fmla="*/ 0 w 975"/>
              <a:gd name="T73" fmla="*/ 2147483646 h 511"/>
              <a:gd name="T74" fmla="*/ 2147483646 w 975"/>
              <a:gd name="T75" fmla="*/ 2147483646 h 511"/>
              <a:gd name="T76" fmla="*/ 2147483646 w 975"/>
              <a:gd name="T77" fmla="*/ 2147483646 h 511"/>
              <a:gd name="T78" fmla="*/ 2147483646 w 975"/>
              <a:gd name="T79" fmla="*/ 2147483646 h 511"/>
              <a:gd name="T80" fmla="*/ 2147483646 w 975"/>
              <a:gd name="T81" fmla="*/ 2147483646 h 511"/>
              <a:gd name="T82" fmla="*/ 2147483646 w 975"/>
              <a:gd name="T83" fmla="*/ 0 h 511"/>
              <a:gd name="T84" fmla="*/ 2147483646 w 975"/>
              <a:gd name="T85" fmla="*/ 0 h 511"/>
              <a:gd name="T86" fmla="*/ 2147483646 w 975"/>
              <a:gd name="T87" fmla="*/ 2147483646 h 511"/>
              <a:gd name="T88" fmla="*/ 2147483646 w 975"/>
              <a:gd name="T89" fmla="*/ 2147483646 h 511"/>
              <a:gd name="T90" fmla="*/ 2147483646 w 975"/>
              <a:gd name="T91" fmla="*/ 2147483646 h 511"/>
              <a:gd name="T92" fmla="*/ 2147483646 w 975"/>
              <a:gd name="T93" fmla="*/ 2147483646 h 511"/>
              <a:gd name="T94" fmla="*/ 2147483646 w 975"/>
              <a:gd name="T95" fmla="*/ 2147483646 h 511"/>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975"/>
              <a:gd name="T145" fmla="*/ 0 h 511"/>
              <a:gd name="T146" fmla="*/ 975 w 975"/>
              <a:gd name="T147" fmla="*/ 511 h 511"/>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975" h="511">
                <a:moveTo>
                  <a:pt x="964" y="250"/>
                </a:moveTo>
                <a:lnTo>
                  <a:pt x="930" y="148"/>
                </a:lnTo>
                <a:lnTo>
                  <a:pt x="930" y="159"/>
                </a:lnTo>
                <a:lnTo>
                  <a:pt x="828" y="80"/>
                </a:lnTo>
                <a:lnTo>
                  <a:pt x="669" y="23"/>
                </a:lnTo>
                <a:lnTo>
                  <a:pt x="488" y="12"/>
                </a:lnTo>
                <a:lnTo>
                  <a:pt x="295" y="23"/>
                </a:lnTo>
                <a:lnTo>
                  <a:pt x="136" y="80"/>
                </a:lnTo>
                <a:lnTo>
                  <a:pt x="148" y="80"/>
                </a:lnTo>
                <a:lnTo>
                  <a:pt x="45" y="159"/>
                </a:lnTo>
                <a:lnTo>
                  <a:pt x="45" y="148"/>
                </a:lnTo>
                <a:lnTo>
                  <a:pt x="11" y="250"/>
                </a:lnTo>
                <a:lnTo>
                  <a:pt x="45" y="341"/>
                </a:lnTo>
                <a:lnTo>
                  <a:pt x="148" y="431"/>
                </a:lnTo>
                <a:lnTo>
                  <a:pt x="136" y="431"/>
                </a:lnTo>
                <a:lnTo>
                  <a:pt x="295" y="477"/>
                </a:lnTo>
                <a:lnTo>
                  <a:pt x="488" y="499"/>
                </a:lnTo>
                <a:lnTo>
                  <a:pt x="669" y="477"/>
                </a:lnTo>
                <a:lnTo>
                  <a:pt x="828" y="431"/>
                </a:lnTo>
                <a:lnTo>
                  <a:pt x="930" y="341"/>
                </a:lnTo>
                <a:lnTo>
                  <a:pt x="964" y="250"/>
                </a:lnTo>
                <a:lnTo>
                  <a:pt x="975" y="250"/>
                </a:lnTo>
                <a:lnTo>
                  <a:pt x="941" y="341"/>
                </a:lnTo>
                <a:lnTo>
                  <a:pt x="941" y="352"/>
                </a:lnTo>
                <a:lnTo>
                  <a:pt x="839" y="443"/>
                </a:lnTo>
                <a:lnTo>
                  <a:pt x="828" y="443"/>
                </a:lnTo>
                <a:lnTo>
                  <a:pt x="669" y="488"/>
                </a:lnTo>
                <a:lnTo>
                  <a:pt x="488" y="511"/>
                </a:lnTo>
                <a:lnTo>
                  <a:pt x="295" y="488"/>
                </a:lnTo>
                <a:lnTo>
                  <a:pt x="136" y="443"/>
                </a:lnTo>
                <a:lnTo>
                  <a:pt x="34" y="352"/>
                </a:lnTo>
                <a:lnTo>
                  <a:pt x="34" y="341"/>
                </a:lnTo>
                <a:lnTo>
                  <a:pt x="0" y="250"/>
                </a:lnTo>
                <a:lnTo>
                  <a:pt x="34" y="148"/>
                </a:lnTo>
                <a:lnTo>
                  <a:pt x="136" y="68"/>
                </a:lnTo>
                <a:lnTo>
                  <a:pt x="295" y="12"/>
                </a:lnTo>
                <a:lnTo>
                  <a:pt x="488" y="0"/>
                </a:lnTo>
                <a:lnTo>
                  <a:pt x="669" y="12"/>
                </a:lnTo>
                <a:lnTo>
                  <a:pt x="828" y="68"/>
                </a:lnTo>
                <a:lnTo>
                  <a:pt x="839" y="68"/>
                </a:lnTo>
                <a:lnTo>
                  <a:pt x="941" y="148"/>
                </a:lnTo>
                <a:lnTo>
                  <a:pt x="975" y="250"/>
                </a:lnTo>
                <a:lnTo>
                  <a:pt x="964" y="250"/>
                </a:lnTo>
                <a:close/>
              </a:path>
            </a:pathLst>
          </a:cu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39949" name="Freeform 13">
            <a:extLst>
              <a:ext uri="{FF2B5EF4-FFF2-40B4-BE49-F238E27FC236}">
                <a16:creationId xmlns:a16="http://schemas.microsoft.com/office/drawing/2014/main" id="{DFF4683B-245D-5446-A90A-D8A3B7E8304A}"/>
              </a:ext>
            </a:extLst>
          </p:cNvPr>
          <p:cNvSpPr>
            <a:spLocks/>
          </p:cNvSpPr>
          <p:nvPr/>
        </p:nvSpPr>
        <p:spPr bwMode="auto">
          <a:xfrm>
            <a:off x="7312025" y="2441575"/>
            <a:ext cx="17463" cy="1588"/>
          </a:xfrm>
          <a:custGeom>
            <a:avLst/>
            <a:gdLst>
              <a:gd name="T0" fmla="*/ 0 w 11"/>
              <a:gd name="T1" fmla="*/ 0 h 1588"/>
              <a:gd name="T2" fmla="*/ 0 w 11"/>
              <a:gd name="T3" fmla="*/ 0 h 1588"/>
              <a:gd name="T4" fmla="*/ 0 w 11"/>
              <a:gd name="T5" fmla="*/ 0 h 1588"/>
              <a:gd name="T6" fmla="*/ 2147483646 w 11"/>
              <a:gd name="T7" fmla="*/ 0 h 1588"/>
              <a:gd name="T8" fmla="*/ 2147483646 w 11"/>
              <a:gd name="T9" fmla="*/ 0 h 1588"/>
              <a:gd name="T10" fmla="*/ 2147483646 w 11"/>
              <a:gd name="T11" fmla="*/ 0 h 1588"/>
              <a:gd name="T12" fmla="*/ 0 w 11"/>
              <a:gd name="T13" fmla="*/ 0 h 1588"/>
              <a:gd name="T14" fmla="*/ 0 60000 65536"/>
              <a:gd name="T15" fmla="*/ 0 60000 65536"/>
              <a:gd name="T16" fmla="*/ 0 60000 65536"/>
              <a:gd name="T17" fmla="*/ 0 60000 65536"/>
              <a:gd name="T18" fmla="*/ 0 60000 65536"/>
              <a:gd name="T19" fmla="*/ 0 60000 65536"/>
              <a:gd name="T20" fmla="*/ 0 60000 65536"/>
              <a:gd name="T21" fmla="*/ 0 w 11"/>
              <a:gd name="T22" fmla="*/ 0 h 1588"/>
              <a:gd name="T23" fmla="*/ 11 w 11"/>
              <a:gd name="T24" fmla="*/ 1588 h 15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1" h="1588">
                <a:moveTo>
                  <a:pt x="0" y="0"/>
                </a:moveTo>
                <a:lnTo>
                  <a:pt x="0" y="0"/>
                </a:lnTo>
                <a:lnTo>
                  <a:pt x="11" y="0"/>
                </a:lnTo>
                <a:lnTo>
                  <a:pt x="0" y="0"/>
                </a:lnTo>
                <a:close/>
              </a:path>
            </a:pathLst>
          </a:cu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39950" name="Rectangle 14">
            <a:extLst>
              <a:ext uri="{FF2B5EF4-FFF2-40B4-BE49-F238E27FC236}">
                <a16:creationId xmlns:a16="http://schemas.microsoft.com/office/drawing/2014/main" id="{62E67552-E352-A649-905A-BC3716ADD09E}"/>
              </a:ext>
            </a:extLst>
          </p:cNvPr>
          <p:cNvSpPr>
            <a:spLocks noChangeArrowheads="1"/>
          </p:cNvSpPr>
          <p:nvPr/>
        </p:nvSpPr>
        <p:spPr bwMode="auto">
          <a:xfrm>
            <a:off x="6152622" y="2189163"/>
            <a:ext cx="87735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bg2"/>
              </a:buClr>
              <a:buSzPct val="75000"/>
              <a:buFont typeface="Wingdings" pitchFamily="2" charset="2"/>
              <a:buChar char="n"/>
              <a:defRPr sz="3200">
                <a:solidFill>
                  <a:schemeClr val="tx1"/>
                </a:solidFill>
                <a:latin typeface="Arial" panose="020B0604020202020204" pitchFamily="34"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panose="020B0604020202020204" pitchFamily="34"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panose="020B0604020202020204" pitchFamily="34" charset="0"/>
              </a:defRPr>
            </a:lvl4pPr>
            <a:lvl5pPr marL="2057400" indent="-228600">
              <a:spcBef>
                <a:spcPct val="20000"/>
              </a:spcBef>
              <a:buClr>
                <a:schemeClr val="bg2"/>
              </a:buClr>
              <a:buFont typeface="Wingdings"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anose="020B0604020202020204" pitchFamily="34" charset="0"/>
              </a:defRPr>
            </a:lvl9pPr>
          </a:lstStyle>
          <a:p>
            <a:pPr algn="ctr" eaLnBrk="1" hangingPunct="1">
              <a:spcBef>
                <a:spcPct val="0"/>
              </a:spcBef>
              <a:buClrTx/>
              <a:buSzTx/>
              <a:buFontTx/>
              <a:buNone/>
            </a:pPr>
            <a:r>
              <a:rPr lang="en-US" altLang="en-US" sz="2000" b="1" dirty="0">
                <a:solidFill>
                  <a:srgbClr val="000000"/>
                </a:solidFill>
                <a:latin typeface="Garamond" panose="02020404030301010803" pitchFamily="18" charset="0"/>
              </a:rPr>
              <a:t>Arrange</a:t>
            </a:r>
            <a:endParaRPr lang="en-US" altLang="en-US" sz="2000" dirty="0">
              <a:latin typeface="Garamond" panose="02020404030301010803" pitchFamily="18" charset="0"/>
            </a:endParaRPr>
          </a:p>
        </p:txBody>
      </p:sp>
      <p:sp>
        <p:nvSpPr>
          <p:cNvPr id="39951" name="Rectangle 15">
            <a:extLst>
              <a:ext uri="{FF2B5EF4-FFF2-40B4-BE49-F238E27FC236}">
                <a16:creationId xmlns:a16="http://schemas.microsoft.com/office/drawing/2014/main" id="{F3DA6873-B895-FC4E-B5B2-2C7333F115BA}"/>
              </a:ext>
            </a:extLst>
          </p:cNvPr>
          <p:cNvSpPr>
            <a:spLocks noChangeArrowheads="1"/>
          </p:cNvSpPr>
          <p:nvPr/>
        </p:nvSpPr>
        <p:spPr bwMode="auto">
          <a:xfrm>
            <a:off x="5886841" y="3287713"/>
            <a:ext cx="90409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bg2"/>
              </a:buClr>
              <a:buSzPct val="75000"/>
              <a:buFont typeface="Wingdings" pitchFamily="2" charset="2"/>
              <a:buChar char="n"/>
              <a:defRPr sz="3200">
                <a:solidFill>
                  <a:schemeClr val="tx1"/>
                </a:solidFill>
                <a:latin typeface="Arial" panose="020B0604020202020204" pitchFamily="34"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panose="020B0604020202020204" pitchFamily="34"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panose="020B0604020202020204" pitchFamily="34" charset="0"/>
              </a:defRPr>
            </a:lvl4pPr>
            <a:lvl5pPr marL="2057400" indent="-228600">
              <a:spcBef>
                <a:spcPct val="20000"/>
              </a:spcBef>
              <a:buClr>
                <a:schemeClr val="bg2"/>
              </a:buClr>
              <a:buFont typeface="Wingdings"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anose="020B0604020202020204" pitchFamily="34" charset="0"/>
              </a:defRPr>
            </a:lvl9pPr>
          </a:lstStyle>
          <a:p>
            <a:pPr algn="ctr" eaLnBrk="1" hangingPunct="1">
              <a:spcBef>
                <a:spcPct val="0"/>
              </a:spcBef>
              <a:buClrTx/>
              <a:buSzTx/>
              <a:buFontTx/>
              <a:buNone/>
            </a:pPr>
            <a:r>
              <a:rPr lang="en-US" altLang="en-US" sz="2000" dirty="0">
                <a:solidFill>
                  <a:srgbClr val="000000"/>
                </a:solidFill>
                <a:latin typeface="Garamond" panose="02020404030301010803" pitchFamily="18" charset="0"/>
              </a:rPr>
              <a:t>«include»</a:t>
            </a:r>
            <a:endParaRPr lang="en-US" altLang="en-US" sz="2000" dirty="0">
              <a:latin typeface="Garamond" panose="02020404030301010803" pitchFamily="18" charset="0"/>
            </a:endParaRPr>
          </a:p>
        </p:txBody>
      </p:sp>
      <p:sp>
        <p:nvSpPr>
          <p:cNvPr id="39952" name="Rectangle 16">
            <a:extLst>
              <a:ext uri="{FF2B5EF4-FFF2-40B4-BE49-F238E27FC236}">
                <a16:creationId xmlns:a16="http://schemas.microsoft.com/office/drawing/2014/main" id="{DBFDA0FD-6D16-6347-B1DF-46E7119DDC48}"/>
              </a:ext>
            </a:extLst>
          </p:cNvPr>
          <p:cNvSpPr>
            <a:spLocks noChangeArrowheads="1"/>
          </p:cNvSpPr>
          <p:nvPr/>
        </p:nvSpPr>
        <p:spPr bwMode="auto">
          <a:xfrm>
            <a:off x="3132528" y="3287713"/>
            <a:ext cx="90409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bg2"/>
              </a:buClr>
              <a:buSzPct val="75000"/>
              <a:buFont typeface="Wingdings" pitchFamily="2" charset="2"/>
              <a:buChar char="n"/>
              <a:defRPr sz="3200">
                <a:solidFill>
                  <a:schemeClr val="tx1"/>
                </a:solidFill>
                <a:latin typeface="Arial" panose="020B0604020202020204" pitchFamily="34"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panose="020B0604020202020204" pitchFamily="34"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panose="020B0604020202020204" pitchFamily="34" charset="0"/>
              </a:defRPr>
            </a:lvl4pPr>
            <a:lvl5pPr marL="2057400" indent="-228600">
              <a:spcBef>
                <a:spcPct val="20000"/>
              </a:spcBef>
              <a:buClr>
                <a:schemeClr val="bg2"/>
              </a:buClr>
              <a:buFont typeface="Wingdings"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anose="020B0604020202020204" pitchFamily="34" charset="0"/>
              </a:defRPr>
            </a:lvl9pPr>
          </a:lstStyle>
          <a:p>
            <a:pPr algn="ctr" eaLnBrk="1" hangingPunct="1">
              <a:spcBef>
                <a:spcPct val="0"/>
              </a:spcBef>
              <a:buClrTx/>
              <a:buSzTx/>
              <a:buFontTx/>
              <a:buNone/>
            </a:pPr>
            <a:r>
              <a:rPr lang="en-US" altLang="en-US" sz="2000" dirty="0">
                <a:solidFill>
                  <a:srgbClr val="000000"/>
                </a:solidFill>
                <a:latin typeface="Garamond" panose="02020404030301010803" pitchFamily="18" charset="0"/>
              </a:rPr>
              <a:t>«include»</a:t>
            </a:r>
            <a:endParaRPr lang="en-US" altLang="en-US" sz="2000" dirty="0">
              <a:latin typeface="Garamond" panose="02020404030301010803" pitchFamily="18" charset="0"/>
            </a:endParaRPr>
          </a:p>
        </p:txBody>
      </p:sp>
      <p:sp>
        <p:nvSpPr>
          <p:cNvPr id="39953" name="Rectangle 17">
            <a:extLst>
              <a:ext uri="{FF2B5EF4-FFF2-40B4-BE49-F238E27FC236}">
                <a16:creationId xmlns:a16="http://schemas.microsoft.com/office/drawing/2014/main" id="{D8C200C4-636D-9343-8140-7F8A271B4BCF}"/>
              </a:ext>
            </a:extLst>
          </p:cNvPr>
          <p:cNvSpPr>
            <a:spLocks noChangeArrowheads="1"/>
          </p:cNvSpPr>
          <p:nvPr/>
        </p:nvSpPr>
        <p:spPr bwMode="auto">
          <a:xfrm>
            <a:off x="1511691" y="3287713"/>
            <a:ext cx="90409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bg2"/>
              </a:buClr>
              <a:buSzPct val="75000"/>
              <a:buFont typeface="Wingdings" pitchFamily="2" charset="2"/>
              <a:buChar char="n"/>
              <a:defRPr sz="3200">
                <a:solidFill>
                  <a:schemeClr val="tx1"/>
                </a:solidFill>
                <a:latin typeface="Arial" panose="020B0604020202020204" pitchFamily="34"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panose="020B0604020202020204" pitchFamily="34"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panose="020B0604020202020204" pitchFamily="34" charset="0"/>
              </a:defRPr>
            </a:lvl4pPr>
            <a:lvl5pPr marL="2057400" indent="-228600">
              <a:spcBef>
                <a:spcPct val="20000"/>
              </a:spcBef>
              <a:buClr>
                <a:schemeClr val="bg2"/>
              </a:buClr>
              <a:buFont typeface="Wingdings"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anose="020B0604020202020204" pitchFamily="34" charset="0"/>
              </a:defRPr>
            </a:lvl9pPr>
          </a:lstStyle>
          <a:p>
            <a:pPr algn="ctr" eaLnBrk="1" hangingPunct="1">
              <a:spcBef>
                <a:spcPct val="0"/>
              </a:spcBef>
              <a:buClrTx/>
              <a:buSzTx/>
              <a:buFontTx/>
              <a:buNone/>
            </a:pPr>
            <a:r>
              <a:rPr lang="en-US" altLang="en-US" sz="2000" dirty="0">
                <a:solidFill>
                  <a:srgbClr val="000000"/>
                </a:solidFill>
                <a:latin typeface="Garamond" panose="02020404030301010803" pitchFamily="18" charset="0"/>
              </a:rPr>
              <a:t>«include»</a:t>
            </a:r>
            <a:endParaRPr lang="en-US" altLang="en-US" sz="2000" dirty="0">
              <a:latin typeface="Garamond" panose="02020404030301010803" pitchFamily="18" charset="0"/>
            </a:endParaRPr>
          </a:p>
        </p:txBody>
      </p:sp>
      <p:sp>
        <p:nvSpPr>
          <p:cNvPr id="39954" name="Freeform 18">
            <a:extLst>
              <a:ext uri="{FF2B5EF4-FFF2-40B4-BE49-F238E27FC236}">
                <a16:creationId xmlns:a16="http://schemas.microsoft.com/office/drawing/2014/main" id="{A76749A1-7817-634B-8283-AF3415CB81FA}"/>
              </a:ext>
            </a:extLst>
          </p:cNvPr>
          <p:cNvSpPr>
            <a:spLocks/>
          </p:cNvSpPr>
          <p:nvPr/>
        </p:nvSpPr>
        <p:spPr bwMode="auto">
          <a:xfrm>
            <a:off x="6837363" y="4937125"/>
            <a:ext cx="1547812" cy="990600"/>
          </a:xfrm>
          <a:custGeom>
            <a:avLst/>
            <a:gdLst>
              <a:gd name="T0" fmla="*/ 2147483646 w 975"/>
              <a:gd name="T1" fmla="*/ 2147483646 h 624"/>
              <a:gd name="T2" fmla="*/ 2147483646 w 975"/>
              <a:gd name="T3" fmla="*/ 2147483646 h 624"/>
              <a:gd name="T4" fmla="*/ 2147483646 w 975"/>
              <a:gd name="T5" fmla="*/ 2147483646 h 624"/>
              <a:gd name="T6" fmla="*/ 2147483646 w 975"/>
              <a:gd name="T7" fmla="*/ 2147483646 h 624"/>
              <a:gd name="T8" fmla="*/ 2147483646 w 975"/>
              <a:gd name="T9" fmla="*/ 2147483646 h 624"/>
              <a:gd name="T10" fmla="*/ 2147483646 w 975"/>
              <a:gd name="T11" fmla="*/ 2147483646 h 624"/>
              <a:gd name="T12" fmla="*/ 2147483646 w 975"/>
              <a:gd name="T13" fmla="*/ 2147483646 h 624"/>
              <a:gd name="T14" fmla="*/ 2147483646 w 975"/>
              <a:gd name="T15" fmla="*/ 2147483646 h 624"/>
              <a:gd name="T16" fmla="*/ 2147483646 w 975"/>
              <a:gd name="T17" fmla="*/ 2147483646 h 624"/>
              <a:gd name="T18" fmla="*/ 2147483646 w 975"/>
              <a:gd name="T19" fmla="*/ 2147483646 h 624"/>
              <a:gd name="T20" fmla="*/ 2147483646 w 975"/>
              <a:gd name="T21" fmla="*/ 2147483646 h 624"/>
              <a:gd name="T22" fmla="*/ 2147483646 w 975"/>
              <a:gd name="T23" fmla="*/ 2147483646 h 624"/>
              <a:gd name="T24" fmla="*/ 2147483646 w 975"/>
              <a:gd name="T25" fmla="*/ 2147483646 h 624"/>
              <a:gd name="T26" fmla="*/ 2147483646 w 975"/>
              <a:gd name="T27" fmla="*/ 2147483646 h 624"/>
              <a:gd name="T28" fmla="*/ 2147483646 w 975"/>
              <a:gd name="T29" fmla="*/ 2147483646 h 624"/>
              <a:gd name="T30" fmla="*/ 2147483646 w 975"/>
              <a:gd name="T31" fmla="*/ 2147483646 h 624"/>
              <a:gd name="T32" fmla="*/ 2147483646 w 975"/>
              <a:gd name="T33" fmla="*/ 2147483646 h 624"/>
              <a:gd name="T34" fmla="*/ 2147483646 w 975"/>
              <a:gd name="T35" fmla="*/ 2147483646 h 624"/>
              <a:gd name="T36" fmla="*/ 2147483646 w 975"/>
              <a:gd name="T37" fmla="*/ 2147483646 h 624"/>
              <a:gd name="T38" fmla="*/ 2147483646 w 975"/>
              <a:gd name="T39" fmla="*/ 2147483646 h 624"/>
              <a:gd name="T40" fmla="*/ 2147483646 w 975"/>
              <a:gd name="T41" fmla="*/ 2147483646 h 624"/>
              <a:gd name="T42" fmla="*/ 2147483646 w 975"/>
              <a:gd name="T43" fmla="*/ 2147483646 h 624"/>
              <a:gd name="T44" fmla="*/ 2147483646 w 975"/>
              <a:gd name="T45" fmla="*/ 2147483646 h 624"/>
              <a:gd name="T46" fmla="*/ 2147483646 w 975"/>
              <a:gd name="T47" fmla="*/ 2147483646 h 624"/>
              <a:gd name="T48" fmla="*/ 2147483646 w 975"/>
              <a:gd name="T49" fmla="*/ 2147483646 h 624"/>
              <a:gd name="T50" fmla="*/ 2147483646 w 975"/>
              <a:gd name="T51" fmla="*/ 2147483646 h 624"/>
              <a:gd name="T52" fmla="*/ 2147483646 w 975"/>
              <a:gd name="T53" fmla="*/ 2147483646 h 624"/>
              <a:gd name="T54" fmla="*/ 2147483646 w 975"/>
              <a:gd name="T55" fmla="*/ 2147483646 h 624"/>
              <a:gd name="T56" fmla="*/ 2147483646 w 975"/>
              <a:gd name="T57" fmla="*/ 2147483646 h 624"/>
              <a:gd name="T58" fmla="*/ 2147483646 w 975"/>
              <a:gd name="T59" fmla="*/ 2147483646 h 624"/>
              <a:gd name="T60" fmla="*/ 2147483646 w 975"/>
              <a:gd name="T61" fmla="*/ 2147483646 h 624"/>
              <a:gd name="T62" fmla="*/ 2147483646 w 975"/>
              <a:gd name="T63" fmla="*/ 2147483646 h 624"/>
              <a:gd name="T64" fmla="*/ 2147483646 w 975"/>
              <a:gd name="T65" fmla="*/ 2147483646 h 624"/>
              <a:gd name="T66" fmla="*/ 2147483646 w 975"/>
              <a:gd name="T67" fmla="*/ 2147483646 h 624"/>
              <a:gd name="T68" fmla="*/ 2147483646 w 975"/>
              <a:gd name="T69" fmla="*/ 2147483646 h 624"/>
              <a:gd name="T70" fmla="*/ 0 w 975"/>
              <a:gd name="T71" fmla="*/ 2147483646 h 624"/>
              <a:gd name="T72" fmla="*/ 0 w 975"/>
              <a:gd name="T73" fmla="*/ 2147483646 h 624"/>
              <a:gd name="T74" fmla="*/ 2147483646 w 975"/>
              <a:gd name="T75" fmla="*/ 2147483646 h 624"/>
              <a:gd name="T76" fmla="*/ 2147483646 w 975"/>
              <a:gd name="T77" fmla="*/ 2147483646 h 624"/>
              <a:gd name="T78" fmla="*/ 2147483646 w 975"/>
              <a:gd name="T79" fmla="*/ 2147483646 h 624"/>
              <a:gd name="T80" fmla="*/ 2147483646 w 975"/>
              <a:gd name="T81" fmla="*/ 2147483646 h 624"/>
              <a:gd name="T82" fmla="*/ 2147483646 w 975"/>
              <a:gd name="T83" fmla="*/ 0 h 624"/>
              <a:gd name="T84" fmla="*/ 2147483646 w 975"/>
              <a:gd name="T85" fmla="*/ 0 h 624"/>
              <a:gd name="T86" fmla="*/ 2147483646 w 975"/>
              <a:gd name="T87" fmla="*/ 2147483646 h 624"/>
              <a:gd name="T88" fmla="*/ 2147483646 w 975"/>
              <a:gd name="T89" fmla="*/ 2147483646 h 624"/>
              <a:gd name="T90" fmla="*/ 2147483646 w 975"/>
              <a:gd name="T91" fmla="*/ 2147483646 h 624"/>
              <a:gd name="T92" fmla="*/ 2147483646 w 975"/>
              <a:gd name="T93" fmla="*/ 2147483646 h 624"/>
              <a:gd name="T94" fmla="*/ 2147483646 w 975"/>
              <a:gd name="T95" fmla="*/ 2147483646 h 624"/>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975"/>
              <a:gd name="T145" fmla="*/ 0 h 624"/>
              <a:gd name="T146" fmla="*/ 975 w 975"/>
              <a:gd name="T147" fmla="*/ 624 h 624"/>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975" h="624">
                <a:moveTo>
                  <a:pt x="964" y="306"/>
                </a:moveTo>
                <a:lnTo>
                  <a:pt x="930" y="182"/>
                </a:lnTo>
                <a:lnTo>
                  <a:pt x="930" y="193"/>
                </a:lnTo>
                <a:lnTo>
                  <a:pt x="827" y="102"/>
                </a:lnTo>
                <a:lnTo>
                  <a:pt x="669" y="34"/>
                </a:lnTo>
                <a:lnTo>
                  <a:pt x="487" y="12"/>
                </a:lnTo>
                <a:lnTo>
                  <a:pt x="294" y="34"/>
                </a:lnTo>
                <a:lnTo>
                  <a:pt x="136" y="102"/>
                </a:lnTo>
                <a:lnTo>
                  <a:pt x="147" y="102"/>
                </a:lnTo>
                <a:lnTo>
                  <a:pt x="45" y="193"/>
                </a:lnTo>
                <a:lnTo>
                  <a:pt x="45" y="182"/>
                </a:lnTo>
                <a:lnTo>
                  <a:pt x="11" y="306"/>
                </a:lnTo>
                <a:lnTo>
                  <a:pt x="45" y="431"/>
                </a:lnTo>
                <a:lnTo>
                  <a:pt x="147" y="522"/>
                </a:lnTo>
                <a:lnTo>
                  <a:pt x="136" y="522"/>
                </a:lnTo>
                <a:lnTo>
                  <a:pt x="294" y="590"/>
                </a:lnTo>
                <a:lnTo>
                  <a:pt x="487" y="613"/>
                </a:lnTo>
                <a:lnTo>
                  <a:pt x="669" y="590"/>
                </a:lnTo>
                <a:lnTo>
                  <a:pt x="827" y="522"/>
                </a:lnTo>
                <a:lnTo>
                  <a:pt x="930" y="431"/>
                </a:lnTo>
                <a:lnTo>
                  <a:pt x="964" y="306"/>
                </a:lnTo>
                <a:lnTo>
                  <a:pt x="975" y="306"/>
                </a:lnTo>
                <a:lnTo>
                  <a:pt x="941" y="431"/>
                </a:lnTo>
                <a:lnTo>
                  <a:pt x="941" y="443"/>
                </a:lnTo>
                <a:lnTo>
                  <a:pt x="839" y="533"/>
                </a:lnTo>
                <a:lnTo>
                  <a:pt x="827" y="533"/>
                </a:lnTo>
                <a:lnTo>
                  <a:pt x="669" y="601"/>
                </a:lnTo>
                <a:lnTo>
                  <a:pt x="487" y="624"/>
                </a:lnTo>
                <a:lnTo>
                  <a:pt x="294" y="601"/>
                </a:lnTo>
                <a:lnTo>
                  <a:pt x="136" y="533"/>
                </a:lnTo>
                <a:lnTo>
                  <a:pt x="34" y="443"/>
                </a:lnTo>
                <a:lnTo>
                  <a:pt x="34" y="431"/>
                </a:lnTo>
                <a:lnTo>
                  <a:pt x="0" y="306"/>
                </a:lnTo>
                <a:lnTo>
                  <a:pt x="34" y="182"/>
                </a:lnTo>
                <a:lnTo>
                  <a:pt x="136" y="91"/>
                </a:lnTo>
                <a:lnTo>
                  <a:pt x="294" y="23"/>
                </a:lnTo>
                <a:lnTo>
                  <a:pt x="487" y="0"/>
                </a:lnTo>
                <a:lnTo>
                  <a:pt x="669" y="23"/>
                </a:lnTo>
                <a:lnTo>
                  <a:pt x="827" y="91"/>
                </a:lnTo>
                <a:lnTo>
                  <a:pt x="839" y="91"/>
                </a:lnTo>
                <a:lnTo>
                  <a:pt x="941" y="182"/>
                </a:lnTo>
                <a:lnTo>
                  <a:pt x="975" y="306"/>
                </a:lnTo>
                <a:lnTo>
                  <a:pt x="964" y="306"/>
                </a:lnTo>
                <a:close/>
              </a:path>
            </a:pathLst>
          </a:cu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39955" name="Freeform 19">
            <a:extLst>
              <a:ext uri="{FF2B5EF4-FFF2-40B4-BE49-F238E27FC236}">
                <a16:creationId xmlns:a16="http://schemas.microsoft.com/office/drawing/2014/main" id="{B239FFBA-BB1B-5F43-A21F-D83B5362D23D}"/>
              </a:ext>
            </a:extLst>
          </p:cNvPr>
          <p:cNvSpPr>
            <a:spLocks/>
          </p:cNvSpPr>
          <p:nvPr/>
        </p:nvSpPr>
        <p:spPr bwMode="auto">
          <a:xfrm>
            <a:off x="8285163" y="5591175"/>
            <a:ext cx="17462" cy="3175"/>
          </a:xfrm>
          <a:custGeom>
            <a:avLst/>
            <a:gdLst>
              <a:gd name="T0" fmla="*/ 0 w 11"/>
              <a:gd name="T1" fmla="*/ 0 h 3175"/>
              <a:gd name="T2" fmla="*/ 0 w 11"/>
              <a:gd name="T3" fmla="*/ 0 h 3175"/>
              <a:gd name="T4" fmla="*/ 0 w 11"/>
              <a:gd name="T5" fmla="*/ 0 h 3175"/>
              <a:gd name="T6" fmla="*/ 2147483646 w 11"/>
              <a:gd name="T7" fmla="*/ 0 h 3175"/>
              <a:gd name="T8" fmla="*/ 2147483646 w 11"/>
              <a:gd name="T9" fmla="*/ 0 h 3175"/>
              <a:gd name="T10" fmla="*/ 2147483646 w 11"/>
              <a:gd name="T11" fmla="*/ 0 h 3175"/>
              <a:gd name="T12" fmla="*/ 0 w 11"/>
              <a:gd name="T13" fmla="*/ 0 h 3175"/>
              <a:gd name="T14" fmla="*/ 0 60000 65536"/>
              <a:gd name="T15" fmla="*/ 0 60000 65536"/>
              <a:gd name="T16" fmla="*/ 0 60000 65536"/>
              <a:gd name="T17" fmla="*/ 0 60000 65536"/>
              <a:gd name="T18" fmla="*/ 0 60000 65536"/>
              <a:gd name="T19" fmla="*/ 0 60000 65536"/>
              <a:gd name="T20" fmla="*/ 0 60000 65536"/>
              <a:gd name="T21" fmla="*/ 0 w 11"/>
              <a:gd name="T22" fmla="*/ 0 h 3175"/>
              <a:gd name="T23" fmla="*/ 11 w 11"/>
              <a:gd name="T24" fmla="*/ 3175 h 317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1" h="3175">
                <a:moveTo>
                  <a:pt x="0" y="0"/>
                </a:moveTo>
                <a:lnTo>
                  <a:pt x="0" y="0"/>
                </a:lnTo>
                <a:lnTo>
                  <a:pt x="11" y="0"/>
                </a:lnTo>
                <a:lnTo>
                  <a:pt x="0" y="0"/>
                </a:lnTo>
                <a:close/>
              </a:path>
            </a:pathLst>
          </a:cu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39956" name="Rectangle 20">
            <a:extLst>
              <a:ext uri="{FF2B5EF4-FFF2-40B4-BE49-F238E27FC236}">
                <a16:creationId xmlns:a16="http://schemas.microsoft.com/office/drawing/2014/main" id="{F841F300-241A-E641-B19D-5CF820936591}"/>
              </a:ext>
            </a:extLst>
          </p:cNvPr>
          <p:cNvSpPr>
            <a:spLocks noChangeArrowheads="1"/>
          </p:cNvSpPr>
          <p:nvPr/>
        </p:nvSpPr>
        <p:spPr bwMode="auto">
          <a:xfrm>
            <a:off x="7161626" y="5157788"/>
            <a:ext cx="80086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bg2"/>
              </a:buClr>
              <a:buSzPct val="75000"/>
              <a:buFont typeface="Wingdings" pitchFamily="2" charset="2"/>
              <a:buChar char="n"/>
              <a:defRPr sz="3200">
                <a:solidFill>
                  <a:schemeClr val="tx1"/>
                </a:solidFill>
                <a:latin typeface="Arial" panose="020B0604020202020204" pitchFamily="34"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panose="020B0604020202020204" pitchFamily="34"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panose="020B0604020202020204" pitchFamily="34" charset="0"/>
              </a:defRPr>
            </a:lvl4pPr>
            <a:lvl5pPr marL="2057400" indent="-228600">
              <a:spcBef>
                <a:spcPct val="20000"/>
              </a:spcBef>
              <a:buClr>
                <a:schemeClr val="bg2"/>
              </a:buClr>
              <a:buFont typeface="Wingdings"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anose="020B0604020202020204" pitchFamily="34" charset="0"/>
              </a:defRPr>
            </a:lvl9pPr>
          </a:lstStyle>
          <a:p>
            <a:pPr algn="ctr" eaLnBrk="1" hangingPunct="1">
              <a:spcBef>
                <a:spcPct val="0"/>
              </a:spcBef>
              <a:buClrTx/>
              <a:buSzTx/>
              <a:buFontTx/>
              <a:buNone/>
            </a:pPr>
            <a:r>
              <a:rPr lang="en-US" altLang="en-US" sz="1800" b="1" dirty="0">
                <a:solidFill>
                  <a:srgbClr val="000000"/>
                </a:solidFill>
                <a:latin typeface="Garamond" panose="02020404030301010803" pitchFamily="18" charset="0"/>
              </a:rPr>
              <a:t>Request</a:t>
            </a:r>
            <a:endParaRPr lang="en-US" altLang="en-US" sz="1800" dirty="0">
              <a:latin typeface="Garamond" panose="02020404030301010803" pitchFamily="18" charset="0"/>
            </a:endParaRPr>
          </a:p>
        </p:txBody>
      </p:sp>
      <p:sp>
        <p:nvSpPr>
          <p:cNvPr id="39957" name="Rectangle 21">
            <a:extLst>
              <a:ext uri="{FF2B5EF4-FFF2-40B4-BE49-F238E27FC236}">
                <a16:creationId xmlns:a16="http://schemas.microsoft.com/office/drawing/2014/main" id="{6FBBCA07-2C85-E942-A398-DF4D0040DF13}"/>
              </a:ext>
            </a:extLst>
          </p:cNvPr>
          <p:cNvSpPr>
            <a:spLocks noChangeArrowheads="1"/>
          </p:cNvSpPr>
          <p:nvPr/>
        </p:nvSpPr>
        <p:spPr bwMode="auto">
          <a:xfrm>
            <a:off x="7175424" y="5384800"/>
            <a:ext cx="75103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bg2"/>
              </a:buClr>
              <a:buSzPct val="75000"/>
              <a:buFont typeface="Wingdings" pitchFamily="2" charset="2"/>
              <a:buChar char="n"/>
              <a:defRPr sz="3200">
                <a:solidFill>
                  <a:schemeClr val="tx1"/>
                </a:solidFill>
                <a:latin typeface="Arial" panose="020B0604020202020204" pitchFamily="34"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panose="020B0604020202020204" pitchFamily="34"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panose="020B0604020202020204" pitchFamily="34" charset="0"/>
              </a:defRPr>
            </a:lvl4pPr>
            <a:lvl5pPr marL="2057400" indent="-228600">
              <a:spcBef>
                <a:spcPct val="20000"/>
              </a:spcBef>
              <a:buClr>
                <a:schemeClr val="bg2"/>
              </a:buClr>
              <a:buFont typeface="Wingdings"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anose="020B0604020202020204" pitchFamily="34" charset="0"/>
              </a:defRPr>
            </a:lvl9pPr>
          </a:lstStyle>
          <a:p>
            <a:pPr algn="ctr" eaLnBrk="1" hangingPunct="1">
              <a:spcBef>
                <a:spcPct val="0"/>
              </a:spcBef>
              <a:buClrTx/>
              <a:buSzTx/>
              <a:buFontTx/>
              <a:buNone/>
            </a:pPr>
            <a:r>
              <a:rPr lang="en-US" altLang="en-US" sz="1800" b="1" dirty="0">
                <a:solidFill>
                  <a:srgbClr val="000000"/>
                </a:solidFill>
                <a:latin typeface="Garamond" panose="02020404030301010803" pitchFamily="18" charset="0"/>
              </a:rPr>
              <a:t>Catalog</a:t>
            </a:r>
            <a:endParaRPr lang="en-US" altLang="en-US" sz="1800" dirty="0">
              <a:latin typeface="Garamond" panose="02020404030301010803" pitchFamily="18" charset="0"/>
            </a:endParaRPr>
          </a:p>
        </p:txBody>
      </p:sp>
      <p:sp>
        <p:nvSpPr>
          <p:cNvPr id="39958" name="Rectangle 22">
            <a:extLst>
              <a:ext uri="{FF2B5EF4-FFF2-40B4-BE49-F238E27FC236}">
                <a16:creationId xmlns:a16="http://schemas.microsoft.com/office/drawing/2014/main" id="{58101134-F19C-994F-9BC4-89E91FA87E92}"/>
              </a:ext>
            </a:extLst>
          </p:cNvPr>
          <p:cNvSpPr>
            <a:spLocks noChangeArrowheads="1"/>
          </p:cNvSpPr>
          <p:nvPr/>
        </p:nvSpPr>
        <p:spPr bwMode="auto">
          <a:xfrm>
            <a:off x="6145852" y="4051300"/>
            <a:ext cx="85279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bg2"/>
              </a:buClr>
              <a:buSzPct val="75000"/>
              <a:buFont typeface="Wingdings" pitchFamily="2" charset="2"/>
              <a:buChar char="n"/>
              <a:defRPr sz="3200">
                <a:solidFill>
                  <a:schemeClr val="tx1"/>
                </a:solidFill>
                <a:latin typeface="Arial" panose="020B0604020202020204" pitchFamily="34"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panose="020B0604020202020204" pitchFamily="34"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panose="020B0604020202020204" pitchFamily="34" charset="0"/>
              </a:defRPr>
            </a:lvl4pPr>
            <a:lvl5pPr marL="2057400" indent="-228600">
              <a:spcBef>
                <a:spcPct val="20000"/>
              </a:spcBef>
              <a:buClr>
                <a:schemeClr val="bg2"/>
              </a:buClr>
              <a:buFont typeface="Wingdings"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anose="020B0604020202020204" pitchFamily="34" charset="0"/>
              </a:defRPr>
            </a:lvl9pPr>
          </a:lstStyle>
          <a:p>
            <a:pPr algn="ctr" eaLnBrk="1" hangingPunct="1">
              <a:spcBef>
                <a:spcPct val="0"/>
              </a:spcBef>
              <a:buClrTx/>
              <a:buSzTx/>
              <a:buFontTx/>
              <a:buNone/>
            </a:pPr>
            <a:r>
              <a:rPr lang="en-US" altLang="en-US" sz="2000" dirty="0">
                <a:solidFill>
                  <a:srgbClr val="000000"/>
                </a:solidFill>
                <a:latin typeface="Garamond" panose="02020404030301010803" pitchFamily="18" charset="0"/>
              </a:rPr>
              <a:t>«extend»</a:t>
            </a:r>
            <a:endParaRPr lang="en-US" altLang="en-US" sz="2000" dirty="0">
              <a:latin typeface="Garamond" panose="02020404030301010803" pitchFamily="18" charset="0"/>
            </a:endParaRPr>
          </a:p>
        </p:txBody>
      </p:sp>
      <p:sp>
        <p:nvSpPr>
          <p:cNvPr id="39959" name="Rectangle 23">
            <a:extLst>
              <a:ext uri="{FF2B5EF4-FFF2-40B4-BE49-F238E27FC236}">
                <a16:creationId xmlns:a16="http://schemas.microsoft.com/office/drawing/2014/main" id="{9CE82DC3-77F0-CC42-9747-65D80B61AE1A}"/>
              </a:ext>
            </a:extLst>
          </p:cNvPr>
          <p:cNvSpPr>
            <a:spLocks noChangeArrowheads="1"/>
          </p:cNvSpPr>
          <p:nvPr/>
        </p:nvSpPr>
        <p:spPr bwMode="auto">
          <a:xfrm>
            <a:off x="2865438" y="4475163"/>
            <a:ext cx="1587" cy="19050"/>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SzPct val="75000"/>
              <a:buFont typeface="Wingdings" pitchFamily="2" charset="2"/>
              <a:buChar char="n"/>
              <a:defRPr sz="3200">
                <a:solidFill>
                  <a:schemeClr val="tx1"/>
                </a:solidFill>
                <a:latin typeface="Arial" panose="020B0604020202020204" pitchFamily="34"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panose="020B0604020202020204" pitchFamily="34"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panose="020B0604020202020204" pitchFamily="34" charset="0"/>
              </a:defRPr>
            </a:lvl4pPr>
            <a:lvl5pPr marL="2057400" indent="-228600">
              <a:spcBef>
                <a:spcPct val="20000"/>
              </a:spcBef>
              <a:buClr>
                <a:schemeClr val="bg2"/>
              </a:buClr>
              <a:buFont typeface="Wingdings"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dirty="0"/>
          </a:p>
        </p:txBody>
      </p:sp>
      <p:sp>
        <p:nvSpPr>
          <p:cNvPr id="39960" name="Rectangle 24">
            <a:extLst>
              <a:ext uri="{FF2B5EF4-FFF2-40B4-BE49-F238E27FC236}">
                <a16:creationId xmlns:a16="http://schemas.microsoft.com/office/drawing/2014/main" id="{DB97CAC0-762C-5D46-8F3D-279FF3C0D5D3}"/>
              </a:ext>
            </a:extLst>
          </p:cNvPr>
          <p:cNvSpPr>
            <a:spLocks noChangeArrowheads="1"/>
          </p:cNvSpPr>
          <p:nvPr/>
        </p:nvSpPr>
        <p:spPr bwMode="auto">
          <a:xfrm>
            <a:off x="5295900" y="4475163"/>
            <a:ext cx="1588" cy="19050"/>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SzPct val="75000"/>
              <a:buFont typeface="Wingdings" pitchFamily="2" charset="2"/>
              <a:buChar char="n"/>
              <a:defRPr sz="3200">
                <a:solidFill>
                  <a:schemeClr val="tx1"/>
                </a:solidFill>
                <a:latin typeface="Arial" panose="020B0604020202020204" pitchFamily="34"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panose="020B0604020202020204" pitchFamily="34"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panose="020B0604020202020204" pitchFamily="34" charset="0"/>
              </a:defRPr>
            </a:lvl4pPr>
            <a:lvl5pPr marL="2057400" indent="-228600">
              <a:spcBef>
                <a:spcPct val="20000"/>
              </a:spcBef>
              <a:buClr>
                <a:schemeClr val="bg2"/>
              </a:buClr>
              <a:buFont typeface="Wingdings"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dirty="0"/>
          </a:p>
        </p:txBody>
      </p:sp>
      <p:sp>
        <p:nvSpPr>
          <p:cNvPr id="39961" name="Rectangle 27">
            <a:extLst>
              <a:ext uri="{FF2B5EF4-FFF2-40B4-BE49-F238E27FC236}">
                <a16:creationId xmlns:a16="http://schemas.microsoft.com/office/drawing/2014/main" id="{8757DE83-1F71-9443-B70A-5BBC59A40B1D}"/>
              </a:ext>
            </a:extLst>
          </p:cNvPr>
          <p:cNvSpPr>
            <a:spLocks noChangeArrowheads="1"/>
          </p:cNvSpPr>
          <p:nvPr/>
        </p:nvSpPr>
        <p:spPr bwMode="auto">
          <a:xfrm>
            <a:off x="6115560" y="2405063"/>
            <a:ext cx="95147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bg2"/>
              </a:buClr>
              <a:buSzPct val="75000"/>
              <a:buFont typeface="Wingdings" pitchFamily="2" charset="2"/>
              <a:buChar char="n"/>
              <a:defRPr sz="3200">
                <a:solidFill>
                  <a:schemeClr val="tx1"/>
                </a:solidFill>
                <a:latin typeface="Arial" panose="020B0604020202020204" pitchFamily="34"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panose="020B0604020202020204" pitchFamily="34"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panose="020B0604020202020204" pitchFamily="34" charset="0"/>
              </a:defRPr>
            </a:lvl4pPr>
            <a:lvl5pPr marL="2057400" indent="-228600">
              <a:spcBef>
                <a:spcPct val="20000"/>
              </a:spcBef>
              <a:buClr>
                <a:schemeClr val="bg2"/>
              </a:buClr>
              <a:buFont typeface="Wingdings"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anose="020B0604020202020204" pitchFamily="34" charset="0"/>
              </a:defRPr>
            </a:lvl9pPr>
          </a:lstStyle>
          <a:p>
            <a:pPr algn="ctr" eaLnBrk="1" hangingPunct="1">
              <a:spcBef>
                <a:spcPct val="0"/>
              </a:spcBef>
              <a:buClrTx/>
              <a:buSzTx/>
              <a:buFontTx/>
              <a:buNone/>
            </a:pPr>
            <a:r>
              <a:rPr lang="en-US" altLang="en-US" sz="2000" b="1" dirty="0">
                <a:solidFill>
                  <a:srgbClr val="000000"/>
                </a:solidFill>
                <a:latin typeface="Garamond" panose="02020404030301010803" pitchFamily="18" charset="0"/>
              </a:rPr>
              <a:t>Payment</a:t>
            </a:r>
            <a:endParaRPr lang="en-US" altLang="en-US" sz="2000" dirty="0">
              <a:latin typeface="Garamond" panose="02020404030301010803" pitchFamily="18" charset="0"/>
            </a:endParaRPr>
          </a:p>
        </p:txBody>
      </p:sp>
      <p:sp>
        <p:nvSpPr>
          <p:cNvPr id="39962" name="Rectangle 28">
            <a:extLst>
              <a:ext uri="{FF2B5EF4-FFF2-40B4-BE49-F238E27FC236}">
                <a16:creationId xmlns:a16="http://schemas.microsoft.com/office/drawing/2014/main" id="{EC8D4E70-0C1E-F94B-942A-81193051CBE2}"/>
              </a:ext>
            </a:extLst>
          </p:cNvPr>
          <p:cNvSpPr>
            <a:spLocks noChangeArrowheads="1"/>
          </p:cNvSpPr>
          <p:nvPr/>
        </p:nvSpPr>
        <p:spPr bwMode="auto">
          <a:xfrm>
            <a:off x="1246915" y="2279650"/>
            <a:ext cx="149079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bg2"/>
              </a:buClr>
              <a:buSzPct val="75000"/>
              <a:buFont typeface="Wingdings" pitchFamily="2" charset="2"/>
              <a:buChar char="n"/>
              <a:defRPr sz="3200">
                <a:solidFill>
                  <a:schemeClr val="tx1"/>
                </a:solidFill>
                <a:latin typeface="Arial" panose="020B0604020202020204" pitchFamily="34"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panose="020B0604020202020204" pitchFamily="34"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panose="020B0604020202020204" pitchFamily="34" charset="0"/>
              </a:defRPr>
            </a:lvl4pPr>
            <a:lvl5pPr marL="2057400" indent="-228600">
              <a:spcBef>
                <a:spcPct val="20000"/>
              </a:spcBef>
              <a:buClr>
                <a:schemeClr val="bg2"/>
              </a:buClr>
              <a:buFont typeface="Wingdings"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anose="020B0604020202020204" pitchFamily="34" charset="0"/>
              </a:defRPr>
            </a:lvl9pPr>
          </a:lstStyle>
          <a:p>
            <a:pPr algn="ctr" eaLnBrk="1" hangingPunct="1">
              <a:spcBef>
                <a:spcPct val="0"/>
              </a:spcBef>
              <a:buClrTx/>
              <a:buSzTx/>
              <a:buFontTx/>
              <a:buNone/>
            </a:pPr>
            <a:r>
              <a:rPr lang="en-US" altLang="en-US" sz="1800" b="1" dirty="0">
                <a:solidFill>
                  <a:srgbClr val="000000"/>
                </a:solidFill>
                <a:latin typeface="Garamond" panose="02020404030301010803" pitchFamily="18" charset="0"/>
              </a:rPr>
              <a:t>Customer Data</a:t>
            </a:r>
            <a:endParaRPr lang="en-US" altLang="en-US" sz="1800" dirty="0">
              <a:latin typeface="Garamond" panose="02020404030301010803" pitchFamily="18" charset="0"/>
            </a:endParaRPr>
          </a:p>
        </p:txBody>
      </p:sp>
      <p:sp>
        <p:nvSpPr>
          <p:cNvPr id="39963" name="Freeform 29">
            <a:extLst>
              <a:ext uri="{FF2B5EF4-FFF2-40B4-BE49-F238E27FC236}">
                <a16:creationId xmlns:a16="http://schemas.microsoft.com/office/drawing/2014/main" id="{56F4CBDB-2ADA-D146-9F41-2BDD4952BDFD}"/>
              </a:ext>
            </a:extLst>
          </p:cNvPr>
          <p:cNvSpPr>
            <a:spLocks/>
          </p:cNvSpPr>
          <p:nvPr/>
        </p:nvSpPr>
        <p:spPr bwMode="auto">
          <a:xfrm>
            <a:off x="1082675" y="2027238"/>
            <a:ext cx="1905000" cy="647700"/>
          </a:xfrm>
          <a:custGeom>
            <a:avLst/>
            <a:gdLst>
              <a:gd name="T0" fmla="*/ 2147483646 w 1077"/>
              <a:gd name="T1" fmla="*/ 2147483646 h 408"/>
              <a:gd name="T2" fmla="*/ 2147483646 w 1077"/>
              <a:gd name="T3" fmla="*/ 2147483646 h 408"/>
              <a:gd name="T4" fmla="*/ 2147483646 w 1077"/>
              <a:gd name="T5" fmla="*/ 2147483646 h 408"/>
              <a:gd name="T6" fmla="*/ 2147483646 w 1077"/>
              <a:gd name="T7" fmla="*/ 2147483646 h 408"/>
              <a:gd name="T8" fmla="*/ 2147483646 w 1077"/>
              <a:gd name="T9" fmla="*/ 2147483646 h 408"/>
              <a:gd name="T10" fmla="*/ 2147483646 w 1077"/>
              <a:gd name="T11" fmla="*/ 2147483646 h 408"/>
              <a:gd name="T12" fmla="*/ 2147483646 w 1077"/>
              <a:gd name="T13" fmla="*/ 2147483646 h 408"/>
              <a:gd name="T14" fmla="*/ 2147483646 w 1077"/>
              <a:gd name="T15" fmla="*/ 2147483646 h 408"/>
              <a:gd name="T16" fmla="*/ 2147483646 w 1077"/>
              <a:gd name="T17" fmla="*/ 2147483646 h 408"/>
              <a:gd name="T18" fmla="*/ 2147483646 w 1077"/>
              <a:gd name="T19" fmla="*/ 2147483646 h 408"/>
              <a:gd name="T20" fmla="*/ 2147483646 w 1077"/>
              <a:gd name="T21" fmla="*/ 2147483646 h 408"/>
              <a:gd name="T22" fmla="*/ 2147483646 w 1077"/>
              <a:gd name="T23" fmla="*/ 2147483646 h 408"/>
              <a:gd name="T24" fmla="*/ 2147483646 w 1077"/>
              <a:gd name="T25" fmla="*/ 2147483646 h 408"/>
              <a:gd name="T26" fmla="*/ 2147483646 w 1077"/>
              <a:gd name="T27" fmla="*/ 2147483646 h 408"/>
              <a:gd name="T28" fmla="*/ 2147483646 w 1077"/>
              <a:gd name="T29" fmla="*/ 2147483646 h 408"/>
              <a:gd name="T30" fmla="*/ 2147483646 w 1077"/>
              <a:gd name="T31" fmla="*/ 2147483646 h 408"/>
              <a:gd name="T32" fmla="*/ 2147483646 w 1077"/>
              <a:gd name="T33" fmla="*/ 2147483646 h 408"/>
              <a:gd name="T34" fmla="*/ 2147483646 w 1077"/>
              <a:gd name="T35" fmla="*/ 2147483646 h 408"/>
              <a:gd name="T36" fmla="*/ 2147483646 w 1077"/>
              <a:gd name="T37" fmla="*/ 2147483646 h 408"/>
              <a:gd name="T38" fmla="*/ 2147483646 w 1077"/>
              <a:gd name="T39" fmla="*/ 2147483646 h 408"/>
              <a:gd name="T40" fmla="*/ 2147483646 w 1077"/>
              <a:gd name="T41" fmla="*/ 2147483646 h 408"/>
              <a:gd name="T42" fmla="*/ 2147483646 w 1077"/>
              <a:gd name="T43" fmla="*/ 2147483646 h 408"/>
              <a:gd name="T44" fmla="*/ 2147483646 w 1077"/>
              <a:gd name="T45" fmla="*/ 2147483646 h 408"/>
              <a:gd name="T46" fmla="*/ 2147483646 w 1077"/>
              <a:gd name="T47" fmla="*/ 2147483646 h 408"/>
              <a:gd name="T48" fmla="*/ 2147483646 w 1077"/>
              <a:gd name="T49" fmla="*/ 2147483646 h 408"/>
              <a:gd name="T50" fmla="*/ 2147483646 w 1077"/>
              <a:gd name="T51" fmla="*/ 2147483646 h 408"/>
              <a:gd name="T52" fmla="*/ 2147483646 w 1077"/>
              <a:gd name="T53" fmla="*/ 2147483646 h 408"/>
              <a:gd name="T54" fmla="*/ 2147483646 w 1077"/>
              <a:gd name="T55" fmla="*/ 2147483646 h 408"/>
              <a:gd name="T56" fmla="*/ 2147483646 w 1077"/>
              <a:gd name="T57" fmla="*/ 2147483646 h 408"/>
              <a:gd name="T58" fmla="*/ 2147483646 w 1077"/>
              <a:gd name="T59" fmla="*/ 2147483646 h 408"/>
              <a:gd name="T60" fmla="*/ 2147483646 w 1077"/>
              <a:gd name="T61" fmla="*/ 2147483646 h 408"/>
              <a:gd name="T62" fmla="*/ 2147483646 w 1077"/>
              <a:gd name="T63" fmla="*/ 2147483646 h 408"/>
              <a:gd name="T64" fmla="*/ 2147483646 w 1077"/>
              <a:gd name="T65" fmla="*/ 2147483646 h 408"/>
              <a:gd name="T66" fmla="*/ 2147483646 w 1077"/>
              <a:gd name="T67" fmla="*/ 2147483646 h 408"/>
              <a:gd name="T68" fmla="*/ 2147483646 w 1077"/>
              <a:gd name="T69" fmla="*/ 2147483646 h 408"/>
              <a:gd name="T70" fmla="*/ 0 w 1077"/>
              <a:gd name="T71" fmla="*/ 2147483646 h 408"/>
              <a:gd name="T72" fmla="*/ 0 w 1077"/>
              <a:gd name="T73" fmla="*/ 2147483646 h 408"/>
              <a:gd name="T74" fmla="*/ 2147483646 w 1077"/>
              <a:gd name="T75" fmla="*/ 2147483646 h 408"/>
              <a:gd name="T76" fmla="*/ 2147483646 w 1077"/>
              <a:gd name="T77" fmla="*/ 2147483646 h 408"/>
              <a:gd name="T78" fmla="*/ 2147483646 w 1077"/>
              <a:gd name="T79" fmla="*/ 2147483646 h 408"/>
              <a:gd name="T80" fmla="*/ 2147483646 w 1077"/>
              <a:gd name="T81" fmla="*/ 2147483646 h 408"/>
              <a:gd name="T82" fmla="*/ 2147483646 w 1077"/>
              <a:gd name="T83" fmla="*/ 0 h 408"/>
              <a:gd name="T84" fmla="*/ 2147483646 w 1077"/>
              <a:gd name="T85" fmla="*/ 0 h 408"/>
              <a:gd name="T86" fmla="*/ 2147483646 w 1077"/>
              <a:gd name="T87" fmla="*/ 2147483646 h 408"/>
              <a:gd name="T88" fmla="*/ 2147483646 w 1077"/>
              <a:gd name="T89" fmla="*/ 2147483646 h 408"/>
              <a:gd name="T90" fmla="*/ 2147483646 w 1077"/>
              <a:gd name="T91" fmla="*/ 2147483646 h 408"/>
              <a:gd name="T92" fmla="*/ 2147483646 w 1077"/>
              <a:gd name="T93" fmla="*/ 2147483646 h 408"/>
              <a:gd name="T94" fmla="*/ 2147483646 w 1077"/>
              <a:gd name="T95" fmla="*/ 2147483646 h 408"/>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077"/>
              <a:gd name="T145" fmla="*/ 0 h 408"/>
              <a:gd name="T146" fmla="*/ 1077 w 1077"/>
              <a:gd name="T147" fmla="*/ 408 h 408"/>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077" h="408">
                <a:moveTo>
                  <a:pt x="1066" y="204"/>
                </a:moveTo>
                <a:lnTo>
                  <a:pt x="1021" y="125"/>
                </a:lnTo>
                <a:lnTo>
                  <a:pt x="1021" y="136"/>
                </a:lnTo>
                <a:lnTo>
                  <a:pt x="907" y="68"/>
                </a:lnTo>
                <a:lnTo>
                  <a:pt x="737" y="23"/>
                </a:lnTo>
                <a:lnTo>
                  <a:pt x="533" y="11"/>
                </a:lnTo>
                <a:lnTo>
                  <a:pt x="329" y="23"/>
                </a:lnTo>
                <a:lnTo>
                  <a:pt x="159" y="68"/>
                </a:lnTo>
                <a:lnTo>
                  <a:pt x="170" y="68"/>
                </a:lnTo>
                <a:lnTo>
                  <a:pt x="57" y="136"/>
                </a:lnTo>
                <a:lnTo>
                  <a:pt x="57" y="125"/>
                </a:lnTo>
                <a:lnTo>
                  <a:pt x="11" y="204"/>
                </a:lnTo>
                <a:lnTo>
                  <a:pt x="57" y="284"/>
                </a:lnTo>
                <a:lnTo>
                  <a:pt x="45" y="284"/>
                </a:lnTo>
                <a:lnTo>
                  <a:pt x="159" y="340"/>
                </a:lnTo>
                <a:lnTo>
                  <a:pt x="329" y="386"/>
                </a:lnTo>
                <a:lnTo>
                  <a:pt x="533" y="397"/>
                </a:lnTo>
                <a:lnTo>
                  <a:pt x="737" y="386"/>
                </a:lnTo>
                <a:lnTo>
                  <a:pt x="907" y="340"/>
                </a:lnTo>
                <a:lnTo>
                  <a:pt x="1021" y="284"/>
                </a:lnTo>
                <a:lnTo>
                  <a:pt x="1066" y="204"/>
                </a:lnTo>
                <a:lnTo>
                  <a:pt x="1077" y="204"/>
                </a:lnTo>
                <a:lnTo>
                  <a:pt x="1032" y="284"/>
                </a:lnTo>
                <a:lnTo>
                  <a:pt x="1021" y="295"/>
                </a:lnTo>
                <a:lnTo>
                  <a:pt x="907" y="352"/>
                </a:lnTo>
                <a:lnTo>
                  <a:pt x="737" y="397"/>
                </a:lnTo>
                <a:lnTo>
                  <a:pt x="533" y="408"/>
                </a:lnTo>
                <a:lnTo>
                  <a:pt x="329" y="397"/>
                </a:lnTo>
                <a:lnTo>
                  <a:pt x="159" y="352"/>
                </a:lnTo>
                <a:lnTo>
                  <a:pt x="45" y="295"/>
                </a:lnTo>
                <a:lnTo>
                  <a:pt x="45" y="284"/>
                </a:lnTo>
                <a:lnTo>
                  <a:pt x="0" y="204"/>
                </a:lnTo>
                <a:lnTo>
                  <a:pt x="45" y="125"/>
                </a:lnTo>
                <a:lnTo>
                  <a:pt x="159" y="57"/>
                </a:lnTo>
                <a:lnTo>
                  <a:pt x="329" y="11"/>
                </a:lnTo>
                <a:lnTo>
                  <a:pt x="533" y="0"/>
                </a:lnTo>
                <a:lnTo>
                  <a:pt x="737" y="11"/>
                </a:lnTo>
                <a:lnTo>
                  <a:pt x="907" y="57"/>
                </a:lnTo>
                <a:lnTo>
                  <a:pt x="919" y="57"/>
                </a:lnTo>
                <a:lnTo>
                  <a:pt x="1032" y="125"/>
                </a:lnTo>
                <a:lnTo>
                  <a:pt x="1077" y="204"/>
                </a:lnTo>
                <a:lnTo>
                  <a:pt x="1066" y="204"/>
                </a:lnTo>
                <a:close/>
              </a:path>
            </a:pathLst>
          </a:cu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39964" name="Freeform 30">
            <a:extLst>
              <a:ext uri="{FF2B5EF4-FFF2-40B4-BE49-F238E27FC236}">
                <a16:creationId xmlns:a16="http://schemas.microsoft.com/office/drawing/2014/main" id="{90268E38-7EC6-E948-9208-C6DF6BF45D8F}"/>
              </a:ext>
            </a:extLst>
          </p:cNvPr>
          <p:cNvSpPr>
            <a:spLocks/>
          </p:cNvSpPr>
          <p:nvPr/>
        </p:nvSpPr>
        <p:spPr bwMode="auto">
          <a:xfrm>
            <a:off x="2774950" y="2351088"/>
            <a:ext cx="17463" cy="1587"/>
          </a:xfrm>
          <a:custGeom>
            <a:avLst/>
            <a:gdLst>
              <a:gd name="T0" fmla="*/ 0 w 11"/>
              <a:gd name="T1" fmla="*/ 0 h 1587"/>
              <a:gd name="T2" fmla="*/ 0 w 11"/>
              <a:gd name="T3" fmla="*/ 0 h 1587"/>
              <a:gd name="T4" fmla="*/ 0 w 11"/>
              <a:gd name="T5" fmla="*/ 0 h 1587"/>
              <a:gd name="T6" fmla="*/ 2147483646 w 11"/>
              <a:gd name="T7" fmla="*/ 0 h 1587"/>
              <a:gd name="T8" fmla="*/ 2147483646 w 11"/>
              <a:gd name="T9" fmla="*/ 0 h 1587"/>
              <a:gd name="T10" fmla="*/ 2147483646 w 11"/>
              <a:gd name="T11" fmla="*/ 0 h 1587"/>
              <a:gd name="T12" fmla="*/ 0 w 11"/>
              <a:gd name="T13" fmla="*/ 0 h 1587"/>
              <a:gd name="T14" fmla="*/ 0 60000 65536"/>
              <a:gd name="T15" fmla="*/ 0 60000 65536"/>
              <a:gd name="T16" fmla="*/ 0 60000 65536"/>
              <a:gd name="T17" fmla="*/ 0 60000 65536"/>
              <a:gd name="T18" fmla="*/ 0 60000 65536"/>
              <a:gd name="T19" fmla="*/ 0 60000 65536"/>
              <a:gd name="T20" fmla="*/ 0 60000 65536"/>
              <a:gd name="T21" fmla="*/ 0 w 11"/>
              <a:gd name="T22" fmla="*/ 0 h 1587"/>
              <a:gd name="T23" fmla="*/ 11 w 11"/>
              <a:gd name="T24" fmla="*/ 1587 h 158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1" h="1587">
                <a:moveTo>
                  <a:pt x="0" y="0"/>
                </a:moveTo>
                <a:lnTo>
                  <a:pt x="0" y="0"/>
                </a:lnTo>
                <a:lnTo>
                  <a:pt x="11" y="0"/>
                </a:lnTo>
                <a:lnTo>
                  <a:pt x="0" y="0"/>
                </a:lnTo>
                <a:close/>
              </a:path>
            </a:pathLst>
          </a:cu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39965" name="Rectangle 32">
            <a:extLst>
              <a:ext uri="{FF2B5EF4-FFF2-40B4-BE49-F238E27FC236}">
                <a16:creationId xmlns:a16="http://schemas.microsoft.com/office/drawing/2014/main" id="{03BA0F1A-1A48-2848-984C-17850A8F5DF4}"/>
              </a:ext>
            </a:extLst>
          </p:cNvPr>
          <p:cNvSpPr>
            <a:spLocks noChangeArrowheads="1"/>
          </p:cNvSpPr>
          <p:nvPr/>
        </p:nvSpPr>
        <p:spPr bwMode="auto">
          <a:xfrm>
            <a:off x="6916738" y="5267325"/>
            <a:ext cx="1587" cy="19050"/>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SzPct val="75000"/>
              <a:buFont typeface="Wingdings" pitchFamily="2" charset="2"/>
              <a:buChar char="n"/>
              <a:defRPr sz="3200">
                <a:solidFill>
                  <a:schemeClr val="tx1"/>
                </a:solidFill>
                <a:latin typeface="Arial" panose="020B0604020202020204" pitchFamily="34"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panose="020B0604020202020204" pitchFamily="34"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panose="020B0604020202020204" pitchFamily="34" charset="0"/>
              </a:defRPr>
            </a:lvl4pPr>
            <a:lvl5pPr marL="2057400" indent="-228600">
              <a:spcBef>
                <a:spcPct val="20000"/>
              </a:spcBef>
              <a:buClr>
                <a:schemeClr val="bg2"/>
              </a:buClr>
              <a:buFont typeface="Wingdings"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dirty="0"/>
          </a:p>
        </p:txBody>
      </p:sp>
      <p:sp>
        <p:nvSpPr>
          <p:cNvPr id="39966" name="Rectangle 33">
            <a:extLst>
              <a:ext uri="{FF2B5EF4-FFF2-40B4-BE49-F238E27FC236}">
                <a16:creationId xmlns:a16="http://schemas.microsoft.com/office/drawing/2014/main" id="{50ABD68B-04FD-FD46-BD3F-EA56BA63872E}"/>
              </a:ext>
            </a:extLst>
          </p:cNvPr>
          <p:cNvSpPr>
            <a:spLocks noChangeArrowheads="1"/>
          </p:cNvSpPr>
          <p:nvPr/>
        </p:nvSpPr>
        <p:spPr bwMode="auto">
          <a:xfrm>
            <a:off x="6843713" y="5251450"/>
            <a:ext cx="1587" cy="15875"/>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SzPct val="75000"/>
              <a:buFont typeface="Wingdings" pitchFamily="2" charset="2"/>
              <a:buChar char="n"/>
              <a:defRPr sz="3200">
                <a:solidFill>
                  <a:schemeClr val="tx1"/>
                </a:solidFill>
                <a:latin typeface="Arial" panose="020B0604020202020204" pitchFamily="34"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panose="020B0604020202020204" pitchFamily="34"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panose="020B0604020202020204" pitchFamily="34" charset="0"/>
              </a:defRPr>
            </a:lvl4pPr>
            <a:lvl5pPr marL="2057400" indent="-228600">
              <a:spcBef>
                <a:spcPct val="20000"/>
              </a:spcBef>
              <a:buClr>
                <a:schemeClr val="bg2"/>
              </a:buClr>
              <a:buFont typeface="Wingdings"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dirty="0"/>
          </a:p>
        </p:txBody>
      </p:sp>
      <p:sp>
        <p:nvSpPr>
          <p:cNvPr id="39967" name="Rectangle 35">
            <a:extLst>
              <a:ext uri="{FF2B5EF4-FFF2-40B4-BE49-F238E27FC236}">
                <a16:creationId xmlns:a16="http://schemas.microsoft.com/office/drawing/2014/main" id="{2AE0479C-08E3-274E-8EFB-6EA8D9882933}"/>
              </a:ext>
            </a:extLst>
          </p:cNvPr>
          <p:cNvSpPr>
            <a:spLocks noChangeArrowheads="1"/>
          </p:cNvSpPr>
          <p:nvPr/>
        </p:nvSpPr>
        <p:spPr bwMode="auto">
          <a:xfrm>
            <a:off x="5529263" y="4979988"/>
            <a:ext cx="1587" cy="17462"/>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SzPct val="75000"/>
              <a:buFont typeface="Wingdings" pitchFamily="2" charset="2"/>
              <a:buChar char="n"/>
              <a:defRPr sz="3200">
                <a:solidFill>
                  <a:schemeClr val="tx1"/>
                </a:solidFill>
                <a:latin typeface="Arial" panose="020B0604020202020204" pitchFamily="34"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panose="020B0604020202020204" pitchFamily="34"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panose="020B0604020202020204" pitchFamily="34" charset="0"/>
              </a:defRPr>
            </a:lvl4pPr>
            <a:lvl5pPr marL="2057400" indent="-228600">
              <a:spcBef>
                <a:spcPct val="20000"/>
              </a:spcBef>
              <a:buClr>
                <a:schemeClr val="bg2"/>
              </a:buClr>
              <a:buFont typeface="Wingdings"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dirty="0"/>
          </a:p>
        </p:txBody>
      </p:sp>
      <p:sp>
        <p:nvSpPr>
          <p:cNvPr id="39968" name="Rectangle 36">
            <a:extLst>
              <a:ext uri="{FF2B5EF4-FFF2-40B4-BE49-F238E27FC236}">
                <a16:creationId xmlns:a16="http://schemas.microsoft.com/office/drawing/2014/main" id="{B35617AF-95FC-C84C-BADF-0791D2C3D3C9}"/>
              </a:ext>
            </a:extLst>
          </p:cNvPr>
          <p:cNvSpPr>
            <a:spLocks noChangeArrowheads="1"/>
          </p:cNvSpPr>
          <p:nvPr/>
        </p:nvSpPr>
        <p:spPr bwMode="auto">
          <a:xfrm>
            <a:off x="5457825" y="4962525"/>
            <a:ext cx="1588" cy="17463"/>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SzPct val="75000"/>
              <a:buFont typeface="Wingdings" pitchFamily="2" charset="2"/>
              <a:buChar char="n"/>
              <a:defRPr sz="3200">
                <a:solidFill>
                  <a:schemeClr val="tx1"/>
                </a:solidFill>
                <a:latin typeface="Arial" panose="020B0604020202020204" pitchFamily="34"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panose="020B0604020202020204" pitchFamily="34"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panose="020B0604020202020204" pitchFamily="34" charset="0"/>
              </a:defRPr>
            </a:lvl4pPr>
            <a:lvl5pPr marL="2057400" indent="-228600">
              <a:spcBef>
                <a:spcPct val="20000"/>
              </a:spcBef>
              <a:buClr>
                <a:schemeClr val="bg2"/>
              </a:buClr>
              <a:buFont typeface="Wingdings"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dirty="0"/>
          </a:p>
        </p:txBody>
      </p:sp>
      <p:sp>
        <p:nvSpPr>
          <p:cNvPr id="39969" name="Freeform 38">
            <a:extLst>
              <a:ext uri="{FF2B5EF4-FFF2-40B4-BE49-F238E27FC236}">
                <a16:creationId xmlns:a16="http://schemas.microsoft.com/office/drawing/2014/main" id="{352817E1-9A05-7F4B-AB55-DBCD41916FD8}"/>
              </a:ext>
            </a:extLst>
          </p:cNvPr>
          <p:cNvSpPr>
            <a:spLocks/>
          </p:cNvSpPr>
          <p:nvPr/>
        </p:nvSpPr>
        <p:spPr bwMode="auto">
          <a:xfrm>
            <a:off x="5457825" y="4962525"/>
            <a:ext cx="17463" cy="17463"/>
          </a:xfrm>
          <a:custGeom>
            <a:avLst/>
            <a:gdLst>
              <a:gd name="T0" fmla="*/ 2147483646 w 11"/>
              <a:gd name="T1" fmla="*/ 0 h 11"/>
              <a:gd name="T2" fmla="*/ 2147483646 w 11"/>
              <a:gd name="T3" fmla="*/ 0 h 11"/>
              <a:gd name="T4" fmla="*/ 0 w 11"/>
              <a:gd name="T5" fmla="*/ 2147483646 h 11"/>
              <a:gd name="T6" fmla="*/ 0 w 11"/>
              <a:gd name="T7" fmla="*/ 2147483646 h 11"/>
              <a:gd name="T8" fmla="*/ 2147483646 w 11"/>
              <a:gd name="T9" fmla="*/ 0 h 11"/>
              <a:gd name="T10" fmla="*/ 0 60000 65536"/>
              <a:gd name="T11" fmla="*/ 0 60000 65536"/>
              <a:gd name="T12" fmla="*/ 0 60000 65536"/>
              <a:gd name="T13" fmla="*/ 0 60000 65536"/>
              <a:gd name="T14" fmla="*/ 0 60000 65536"/>
              <a:gd name="T15" fmla="*/ 0 w 11"/>
              <a:gd name="T16" fmla="*/ 0 h 11"/>
              <a:gd name="T17" fmla="*/ 11 w 11"/>
              <a:gd name="T18" fmla="*/ 11 h 11"/>
            </a:gdLst>
            <a:ahLst/>
            <a:cxnLst>
              <a:cxn ang="T10">
                <a:pos x="T0" y="T1"/>
              </a:cxn>
              <a:cxn ang="T11">
                <a:pos x="T2" y="T3"/>
              </a:cxn>
              <a:cxn ang="T12">
                <a:pos x="T4" y="T5"/>
              </a:cxn>
              <a:cxn ang="T13">
                <a:pos x="T6" y="T7"/>
              </a:cxn>
              <a:cxn ang="T14">
                <a:pos x="T8" y="T9"/>
              </a:cxn>
            </a:cxnLst>
            <a:rect l="T15" t="T16" r="T17" b="T18"/>
            <a:pathLst>
              <a:path w="11" h="11">
                <a:moveTo>
                  <a:pt x="11" y="0"/>
                </a:moveTo>
                <a:lnTo>
                  <a:pt x="11" y="0"/>
                </a:lnTo>
                <a:lnTo>
                  <a:pt x="0" y="11"/>
                </a:lnTo>
                <a:lnTo>
                  <a:pt x="11" y="0"/>
                </a:lnTo>
                <a:close/>
              </a:path>
            </a:pathLst>
          </a:cu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39970" name="Freeform 39">
            <a:extLst>
              <a:ext uri="{FF2B5EF4-FFF2-40B4-BE49-F238E27FC236}">
                <a16:creationId xmlns:a16="http://schemas.microsoft.com/office/drawing/2014/main" id="{6EB6850F-2734-8E46-984F-4956B38B83E9}"/>
              </a:ext>
            </a:extLst>
          </p:cNvPr>
          <p:cNvSpPr>
            <a:spLocks/>
          </p:cNvSpPr>
          <p:nvPr/>
        </p:nvSpPr>
        <p:spPr bwMode="auto">
          <a:xfrm>
            <a:off x="5619750" y="5124450"/>
            <a:ext cx="17463" cy="17463"/>
          </a:xfrm>
          <a:custGeom>
            <a:avLst/>
            <a:gdLst>
              <a:gd name="T0" fmla="*/ 2147483646 w 11"/>
              <a:gd name="T1" fmla="*/ 0 h 11"/>
              <a:gd name="T2" fmla="*/ 2147483646 w 11"/>
              <a:gd name="T3" fmla="*/ 0 h 11"/>
              <a:gd name="T4" fmla="*/ 0 w 11"/>
              <a:gd name="T5" fmla="*/ 2147483646 h 11"/>
              <a:gd name="T6" fmla="*/ 0 w 11"/>
              <a:gd name="T7" fmla="*/ 2147483646 h 11"/>
              <a:gd name="T8" fmla="*/ 2147483646 w 11"/>
              <a:gd name="T9" fmla="*/ 0 h 11"/>
              <a:gd name="T10" fmla="*/ 0 60000 65536"/>
              <a:gd name="T11" fmla="*/ 0 60000 65536"/>
              <a:gd name="T12" fmla="*/ 0 60000 65536"/>
              <a:gd name="T13" fmla="*/ 0 60000 65536"/>
              <a:gd name="T14" fmla="*/ 0 60000 65536"/>
              <a:gd name="T15" fmla="*/ 0 w 11"/>
              <a:gd name="T16" fmla="*/ 0 h 11"/>
              <a:gd name="T17" fmla="*/ 11 w 11"/>
              <a:gd name="T18" fmla="*/ 11 h 11"/>
            </a:gdLst>
            <a:ahLst/>
            <a:cxnLst>
              <a:cxn ang="T10">
                <a:pos x="T0" y="T1"/>
              </a:cxn>
              <a:cxn ang="T11">
                <a:pos x="T2" y="T3"/>
              </a:cxn>
              <a:cxn ang="T12">
                <a:pos x="T4" y="T5"/>
              </a:cxn>
              <a:cxn ang="T13">
                <a:pos x="T6" y="T7"/>
              </a:cxn>
              <a:cxn ang="T14">
                <a:pos x="T8" y="T9"/>
              </a:cxn>
            </a:cxnLst>
            <a:rect l="T15" t="T16" r="T17" b="T18"/>
            <a:pathLst>
              <a:path w="11" h="11">
                <a:moveTo>
                  <a:pt x="11" y="0"/>
                </a:moveTo>
                <a:lnTo>
                  <a:pt x="11" y="0"/>
                </a:lnTo>
                <a:lnTo>
                  <a:pt x="0" y="11"/>
                </a:lnTo>
                <a:lnTo>
                  <a:pt x="11" y="0"/>
                </a:lnTo>
                <a:close/>
              </a:path>
            </a:pathLst>
          </a:cu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39971" name="Freeform 40">
            <a:extLst>
              <a:ext uri="{FF2B5EF4-FFF2-40B4-BE49-F238E27FC236}">
                <a16:creationId xmlns:a16="http://schemas.microsoft.com/office/drawing/2014/main" id="{30F0E9F5-8053-284A-BE3D-4988BB273D83}"/>
              </a:ext>
            </a:extLst>
          </p:cNvPr>
          <p:cNvSpPr>
            <a:spLocks/>
          </p:cNvSpPr>
          <p:nvPr/>
        </p:nvSpPr>
        <p:spPr bwMode="auto">
          <a:xfrm>
            <a:off x="5434013" y="4760913"/>
            <a:ext cx="180975" cy="179387"/>
          </a:xfrm>
          <a:custGeom>
            <a:avLst/>
            <a:gdLst>
              <a:gd name="T0" fmla="*/ 2147483646 w 113"/>
              <a:gd name="T1" fmla="*/ 0 h 113"/>
              <a:gd name="T2" fmla="*/ 0 w 113"/>
              <a:gd name="T3" fmla="*/ 2147483646 h 113"/>
              <a:gd name="T4" fmla="*/ 2147483646 w 113"/>
              <a:gd name="T5" fmla="*/ 2147483646 h 113"/>
              <a:gd name="T6" fmla="*/ 2147483646 w 113"/>
              <a:gd name="T7" fmla="*/ 2147483646 h 113"/>
              <a:gd name="T8" fmla="*/ 2147483646 w 113"/>
              <a:gd name="T9" fmla="*/ 0 h 113"/>
              <a:gd name="T10" fmla="*/ 0 60000 65536"/>
              <a:gd name="T11" fmla="*/ 0 60000 65536"/>
              <a:gd name="T12" fmla="*/ 0 60000 65536"/>
              <a:gd name="T13" fmla="*/ 0 60000 65536"/>
              <a:gd name="T14" fmla="*/ 0 60000 65536"/>
              <a:gd name="T15" fmla="*/ 0 w 113"/>
              <a:gd name="T16" fmla="*/ 0 h 113"/>
              <a:gd name="T17" fmla="*/ 113 w 113"/>
              <a:gd name="T18" fmla="*/ 113 h 113"/>
            </a:gdLst>
            <a:ahLst/>
            <a:cxnLst>
              <a:cxn ang="T10">
                <a:pos x="T0" y="T1"/>
              </a:cxn>
              <a:cxn ang="T11">
                <a:pos x="T2" y="T3"/>
              </a:cxn>
              <a:cxn ang="T12">
                <a:pos x="T4" y="T5"/>
              </a:cxn>
              <a:cxn ang="T13">
                <a:pos x="T6" y="T7"/>
              </a:cxn>
              <a:cxn ang="T14">
                <a:pos x="T8" y="T9"/>
              </a:cxn>
            </a:cxnLst>
            <a:rect l="T15" t="T16" r="T17" b="T18"/>
            <a:pathLst>
              <a:path w="113" h="113">
                <a:moveTo>
                  <a:pt x="11" y="0"/>
                </a:moveTo>
                <a:lnTo>
                  <a:pt x="0" y="11"/>
                </a:lnTo>
                <a:lnTo>
                  <a:pt x="102" y="113"/>
                </a:lnTo>
                <a:lnTo>
                  <a:pt x="113" y="102"/>
                </a:lnTo>
                <a:lnTo>
                  <a:pt x="11" y="0"/>
                </a:lnTo>
                <a:close/>
              </a:path>
            </a:pathLst>
          </a:cu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39972" name="Freeform 41">
            <a:extLst>
              <a:ext uri="{FF2B5EF4-FFF2-40B4-BE49-F238E27FC236}">
                <a16:creationId xmlns:a16="http://schemas.microsoft.com/office/drawing/2014/main" id="{3E296B50-2A83-C748-8B13-41894745FB97}"/>
              </a:ext>
            </a:extLst>
          </p:cNvPr>
          <p:cNvSpPr>
            <a:spLocks/>
          </p:cNvSpPr>
          <p:nvPr/>
        </p:nvSpPr>
        <p:spPr bwMode="auto">
          <a:xfrm>
            <a:off x="5457825" y="4962525"/>
            <a:ext cx="17463" cy="17463"/>
          </a:xfrm>
          <a:custGeom>
            <a:avLst/>
            <a:gdLst>
              <a:gd name="T0" fmla="*/ 0 w 11"/>
              <a:gd name="T1" fmla="*/ 0 h 11"/>
              <a:gd name="T2" fmla="*/ 0 w 11"/>
              <a:gd name="T3" fmla="*/ 0 h 11"/>
              <a:gd name="T4" fmla="*/ 2147483646 w 11"/>
              <a:gd name="T5" fmla="*/ 2147483646 h 11"/>
              <a:gd name="T6" fmla="*/ 2147483646 w 11"/>
              <a:gd name="T7" fmla="*/ 2147483646 h 11"/>
              <a:gd name="T8" fmla="*/ 0 w 11"/>
              <a:gd name="T9" fmla="*/ 0 h 11"/>
              <a:gd name="T10" fmla="*/ 0 60000 65536"/>
              <a:gd name="T11" fmla="*/ 0 60000 65536"/>
              <a:gd name="T12" fmla="*/ 0 60000 65536"/>
              <a:gd name="T13" fmla="*/ 0 60000 65536"/>
              <a:gd name="T14" fmla="*/ 0 60000 65536"/>
              <a:gd name="T15" fmla="*/ 0 w 11"/>
              <a:gd name="T16" fmla="*/ 0 h 11"/>
              <a:gd name="T17" fmla="*/ 11 w 11"/>
              <a:gd name="T18" fmla="*/ 11 h 11"/>
            </a:gdLst>
            <a:ahLst/>
            <a:cxnLst>
              <a:cxn ang="T10">
                <a:pos x="T0" y="T1"/>
              </a:cxn>
              <a:cxn ang="T11">
                <a:pos x="T2" y="T3"/>
              </a:cxn>
              <a:cxn ang="T12">
                <a:pos x="T4" y="T5"/>
              </a:cxn>
              <a:cxn ang="T13">
                <a:pos x="T6" y="T7"/>
              </a:cxn>
              <a:cxn ang="T14">
                <a:pos x="T8" y="T9"/>
              </a:cxn>
            </a:cxnLst>
            <a:rect l="T15" t="T16" r="T17" b="T18"/>
            <a:pathLst>
              <a:path w="11" h="11">
                <a:moveTo>
                  <a:pt x="0" y="0"/>
                </a:moveTo>
                <a:lnTo>
                  <a:pt x="0" y="0"/>
                </a:lnTo>
                <a:lnTo>
                  <a:pt x="11" y="11"/>
                </a:lnTo>
                <a:lnTo>
                  <a:pt x="0" y="0"/>
                </a:lnTo>
                <a:close/>
              </a:path>
            </a:pathLst>
          </a:cu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39973" name="Freeform 42">
            <a:extLst>
              <a:ext uri="{FF2B5EF4-FFF2-40B4-BE49-F238E27FC236}">
                <a16:creationId xmlns:a16="http://schemas.microsoft.com/office/drawing/2014/main" id="{50C411A5-61AA-D340-8F39-810599F68A64}"/>
              </a:ext>
            </a:extLst>
          </p:cNvPr>
          <p:cNvSpPr>
            <a:spLocks/>
          </p:cNvSpPr>
          <p:nvPr/>
        </p:nvSpPr>
        <p:spPr bwMode="auto">
          <a:xfrm>
            <a:off x="5619750" y="4799013"/>
            <a:ext cx="17463" cy="19050"/>
          </a:xfrm>
          <a:custGeom>
            <a:avLst/>
            <a:gdLst>
              <a:gd name="T0" fmla="*/ 0 w 11"/>
              <a:gd name="T1" fmla="*/ 0 h 12"/>
              <a:gd name="T2" fmla="*/ 0 w 11"/>
              <a:gd name="T3" fmla="*/ 0 h 12"/>
              <a:gd name="T4" fmla="*/ 2147483646 w 11"/>
              <a:gd name="T5" fmla="*/ 2147483646 h 12"/>
              <a:gd name="T6" fmla="*/ 2147483646 w 11"/>
              <a:gd name="T7" fmla="*/ 2147483646 h 12"/>
              <a:gd name="T8" fmla="*/ 0 w 11"/>
              <a:gd name="T9" fmla="*/ 0 h 12"/>
              <a:gd name="T10" fmla="*/ 0 60000 65536"/>
              <a:gd name="T11" fmla="*/ 0 60000 65536"/>
              <a:gd name="T12" fmla="*/ 0 60000 65536"/>
              <a:gd name="T13" fmla="*/ 0 60000 65536"/>
              <a:gd name="T14" fmla="*/ 0 60000 65536"/>
              <a:gd name="T15" fmla="*/ 0 w 11"/>
              <a:gd name="T16" fmla="*/ 0 h 12"/>
              <a:gd name="T17" fmla="*/ 11 w 11"/>
              <a:gd name="T18" fmla="*/ 12 h 12"/>
            </a:gdLst>
            <a:ahLst/>
            <a:cxnLst>
              <a:cxn ang="T10">
                <a:pos x="T0" y="T1"/>
              </a:cxn>
              <a:cxn ang="T11">
                <a:pos x="T2" y="T3"/>
              </a:cxn>
              <a:cxn ang="T12">
                <a:pos x="T4" y="T5"/>
              </a:cxn>
              <a:cxn ang="T13">
                <a:pos x="T6" y="T7"/>
              </a:cxn>
              <a:cxn ang="T14">
                <a:pos x="T8" y="T9"/>
              </a:cxn>
            </a:cxnLst>
            <a:rect l="T15" t="T16" r="T17" b="T18"/>
            <a:pathLst>
              <a:path w="11" h="12">
                <a:moveTo>
                  <a:pt x="0" y="0"/>
                </a:moveTo>
                <a:lnTo>
                  <a:pt x="0" y="0"/>
                </a:lnTo>
                <a:lnTo>
                  <a:pt x="11" y="12"/>
                </a:lnTo>
                <a:lnTo>
                  <a:pt x="0" y="0"/>
                </a:lnTo>
                <a:close/>
              </a:path>
            </a:pathLst>
          </a:cu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39974" name="Freeform 43">
            <a:extLst>
              <a:ext uri="{FF2B5EF4-FFF2-40B4-BE49-F238E27FC236}">
                <a16:creationId xmlns:a16="http://schemas.microsoft.com/office/drawing/2014/main" id="{44B1AFA2-1CB5-5A42-8303-8EB6B9ED43AE}"/>
              </a:ext>
            </a:extLst>
          </p:cNvPr>
          <p:cNvSpPr>
            <a:spLocks/>
          </p:cNvSpPr>
          <p:nvPr/>
        </p:nvSpPr>
        <p:spPr bwMode="auto">
          <a:xfrm>
            <a:off x="5468938" y="4632326"/>
            <a:ext cx="195262" cy="136524"/>
          </a:xfrm>
          <a:custGeom>
            <a:avLst/>
            <a:gdLst>
              <a:gd name="T0" fmla="*/ 0 w 113"/>
              <a:gd name="T1" fmla="*/ 2147483646 h 114"/>
              <a:gd name="T2" fmla="*/ 2147483646 w 113"/>
              <a:gd name="T3" fmla="*/ 2147483646 h 114"/>
              <a:gd name="T4" fmla="*/ 2147483646 w 113"/>
              <a:gd name="T5" fmla="*/ 2147483646 h 114"/>
              <a:gd name="T6" fmla="*/ 2147483646 w 113"/>
              <a:gd name="T7" fmla="*/ 0 h 114"/>
              <a:gd name="T8" fmla="*/ 0 w 113"/>
              <a:gd name="T9" fmla="*/ 2147483646 h 114"/>
              <a:gd name="T10" fmla="*/ 0 60000 65536"/>
              <a:gd name="T11" fmla="*/ 0 60000 65536"/>
              <a:gd name="T12" fmla="*/ 0 60000 65536"/>
              <a:gd name="T13" fmla="*/ 0 60000 65536"/>
              <a:gd name="T14" fmla="*/ 0 60000 65536"/>
              <a:gd name="T15" fmla="*/ 0 w 113"/>
              <a:gd name="T16" fmla="*/ 0 h 114"/>
              <a:gd name="T17" fmla="*/ 113 w 113"/>
              <a:gd name="T18" fmla="*/ 114 h 114"/>
            </a:gdLst>
            <a:ahLst/>
            <a:cxnLst>
              <a:cxn ang="T10">
                <a:pos x="T0" y="T1"/>
              </a:cxn>
              <a:cxn ang="T11">
                <a:pos x="T2" y="T3"/>
              </a:cxn>
              <a:cxn ang="T12">
                <a:pos x="T4" y="T5"/>
              </a:cxn>
              <a:cxn ang="T13">
                <a:pos x="T6" y="T7"/>
              </a:cxn>
              <a:cxn ang="T14">
                <a:pos x="T8" y="T9"/>
              </a:cxn>
            </a:cxnLst>
            <a:rect l="T15" t="T16" r="T17" b="T18"/>
            <a:pathLst>
              <a:path w="113" h="114">
                <a:moveTo>
                  <a:pt x="0" y="103"/>
                </a:moveTo>
                <a:lnTo>
                  <a:pt x="11" y="114"/>
                </a:lnTo>
                <a:lnTo>
                  <a:pt x="113" y="12"/>
                </a:lnTo>
                <a:lnTo>
                  <a:pt x="102" y="0"/>
                </a:lnTo>
                <a:lnTo>
                  <a:pt x="0" y="103"/>
                </a:lnTo>
                <a:close/>
              </a:path>
            </a:pathLst>
          </a:cu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39975" name="Freeform 44">
            <a:extLst>
              <a:ext uri="{FF2B5EF4-FFF2-40B4-BE49-F238E27FC236}">
                <a16:creationId xmlns:a16="http://schemas.microsoft.com/office/drawing/2014/main" id="{EB6696F9-9EB0-A640-A673-56651D45E69F}"/>
              </a:ext>
            </a:extLst>
          </p:cNvPr>
          <p:cNvSpPr>
            <a:spLocks/>
          </p:cNvSpPr>
          <p:nvPr/>
        </p:nvSpPr>
        <p:spPr bwMode="auto">
          <a:xfrm>
            <a:off x="3189288" y="4133850"/>
            <a:ext cx="17462" cy="17463"/>
          </a:xfrm>
          <a:custGeom>
            <a:avLst/>
            <a:gdLst>
              <a:gd name="T0" fmla="*/ 0 w 11"/>
              <a:gd name="T1" fmla="*/ 2147483646 h 11"/>
              <a:gd name="T2" fmla="*/ 0 w 11"/>
              <a:gd name="T3" fmla="*/ 2147483646 h 11"/>
              <a:gd name="T4" fmla="*/ 2147483646 w 11"/>
              <a:gd name="T5" fmla="*/ 0 h 11"/>
              <a:gd name="T6" fmla="*/ 2147483646 w 11"/>
              <a:gd name="T7" fmla="*/ 0 h 11"/>
              <a:gd name="T8" fmla="*/ 0 w 11"/>
              <a:gd name="T9" fmla="*/ 2147483646 h 11"/>
              <a:gd name="T10" fmla="*/ 0 60000 65536"/>
              <a:gd name="T11" fmla="*/ 0 60000 65536"/>
              <a:gd name="T12" fmla="*/ 0 60000 65536"/>
              <a:gd name="T13" fmla="*/ 0 60000 65536"/>
              <a:gd name="T14" fmla="*/ 0 60000 65536"/>
              <a:gd name="T15" fmla="*/ 0 w 11"/>
              <a:gd name="T16" fmla="*/ 0 h 11"/>
              <a:gd name="T17" fmla="*/ 11 w 11"/>
              <a:gd name="T18" fmla="*/ 11 h 11"/>
            </a:gdLst>
            <a:ahLst/>
            <a:cxnLst>
              <a:cxn ang="T10">
                <a:pos x="T0" y="T1"/>
              </a:cxn>
              <a:cxn ang="T11">
                <a:pos x="T2" y="T3"/>
              </a:cxn>
              <a:cxn ang="T12">
                <a:pos x="T4" y="T5"/>
              </a:cxn>
              <a:cxn ang="T13">
                <a:pos x="T6" y="T7"/>
              </a:cxn>
              <a:cxn ang="T14">
                <a:pos x="T8" y="T9"/>
              </a:cxn>
            </a:cxnLst>
            <a:rect l="T15" t="T16" r="T17" b="T18"/>
            <a:pathLst>
              <a:path w="11" h="11">
                <a:moveTo>
                  <a:pt x="0" y="11"/>
                </a:moveTo>
                <a:lnTo>
                  <a:pt x="0" y="11"/>
                </a:lnTo>
                <a:lnTo>
                  <a:pt x="11" y="0"/>
                </a:lnTo>
                <a:lnTo>
                  <a:pt x="0" y="11"/>
                </a:lnTo>
                <a:close/>
              </a:path>
            </a:pathLst>
          </a:cu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39976" name="Freeform 45">
            <a:extLst>
              <a:ext uri="{FF2B5EF4-FFF2-40B4-BE49-F238E27FC236}">
                <a16:creationId xmlns:a16="http://schemas.microsoft.com/office/drawing/2014/main" id="{BED036A7-B4BF-D04C-8F13-44B20A62259D}"/>
              </a:ext>
            </a:extLst>
          </p:cNvPr>
          <p:cNvSpPr>
            <a:spLocks/>
          </p:cNvSpPr>
          <p:nvPr/>
        </p:nvSpPr>
        <p:spPr bwMode="auto">
          <a:xfrm>
            <a:off x="3152775" y="4079875"/>
            <a:ext cx="19050" cy="17463"/>
          </a:xfrm>
          <a:custGeom>
            <a:avLst/>
            <a:gdLst>
              <a:gd name="T0" fmla="*/ 0 w 12"/>
              <a:gd name="T1" fmla="*/ 2147483646 h 11"/>
              <a:gd name="T2" fmla="*/ 0 w 12"/>
              <a:gd name="T3" fmla="*/ 2147483646 h 11"/>
              <a:gd name="T4" fmla="*/ 2147483646 w 12"/>
              <a:gd name="T5" fmla="*/ 0 h 11"/>
              <a:gd name="T6" fmla="*/ 2147483646 w 12"/>
              <a:gd name="T7" fmla="*/ 0 h 11"/>
              <a:gd name="T8" fmla="*/ 0 w 12"/>
              <a:gd name="T9" fmla="*/ 2147483646 h 11"/>
              <a:gd name="T10" fmla="*/ 0 60000 65536"/>
              <a:gd name="T11" fmla="*/ 0 60000 65536"/>
              <a:gd name="T12" fmla="*/ 0 60000 65536"/>
              <a:gd name="T13" fmla="*/ 0 60000 65536"/>
              <a:gd name="T14" fmla="*/ 0 60000 65536"/>
              <a:gd name="T15" fmla="*/ 0 w 12"/>
              <a:gd name="T16" fmla="*/ 0 h 11"/>
              <a:gd name="T17" fmla="*/ 12 w 12"/>
              <a:gd name="T18" fmla="*/ 11 h 11"/>
            </a:gdLst>
            <a:ahLst/>
            <a:cxnLst>
              <a:cxn ang="T10">
                <a:pos x="T0" y="T1"/>
              </a:cxn>
              <a:cxn ang="T11">
                <a:pos x="T2" y="T3"/>
              </a:cxn>
              <a:cxn ang="T12">
                <a:pos x="T4" y="T5"/>
              </a:cxn>
              <a:cxn ang="T13">
                <a:pos x="T6" y="T7"/>
              </a:cxn>
              <a:cxn ang="T14">
                <a:pos x="T8" y="T9"/>
              </a:cxn>
            </a:cxnLst>
            <a:rect l="T15" t="T16" r="T17" b="T18"/>
            <a:pathLst>
              <a:path w="12" h="11">
                <a:moveTo>
                  <a:pt x="0" y="11"/>
                </a:moveTo>
                <a:lnTo>
                  <a:pt x="0" y="11"/>
                </a:lnTo>
                <a:lnTo>
                  <a:pt x="12" y="0"/>
                </a:lnTo>
                <a:lnTo>
                  <a:pt x="0" y="11"/>
                </a:lnTo>
                <a:close/>
              </a:path>
            </a:pathLst>
          </a:cu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39977" name="Freeform 46">
            <a:extLst>
              <a:ext uri="{FF2B5EF4-FFF2-40B4-BE49-F238E27FC236}">
                <a16:creationId xmlns:a16="http://schemas.microsoft.com/office/drawing/2014/main" id="{A0BCC0C7-88A3-1A4C-A27C-D2A988DE5320}"/>
              </a:ext>
            </a:extLst>
          </p:cNvPr>
          <p:cNvSpPr>
            <a:spLocks/>
          </p:cNvSpPr>
          <p:nvPr/>
        </p:nvSpPr>
        <p:spPr bwMode="auto">
          <a:xfrm>
            <a:off x="2414588" y="2890838"/>
            <a:ext cx="19050" cy="19050"/>
          </a:xfrm>
          <a:custGeom>
            <a:avLst/>
            <a:gdLst>
              <a:gd name="T0" fmla="*/ 0 w 12"/>
              <a:gd name="T1" fmla="*/ 2147483646 h 12"/>
              <a:gd name="T2" fmla="*/ 0 w 12"/>
              <a:gd name="T3" fmla="*/ 2147483646 h 12"/>
              <a:gd name="T4" fmla="*/ 2147483646 w 12"/>
              <a:gd name="T5" fmla="*/ 0 h 12"/>
              <a:gd name="T6" fmla="*/ 2147483646 w 12"/>
              <a:gd name="T7" fmla="*/ 0 h 12"/>
              <a:gd name="T8" fmla="*/ 0 w 12"/>
              <a:gd name="T9" fmla="*/ 2147483646 h 12"/>
              <a:gd name="T10" fmla="*/ 0 60000 65536"/>
              <a:gd name="T11" fmla="*/ 0 60000 65536"/>
              <a:gd name="T12" fmla="*/ 0 60000 65536"/>
              <a:gd name="T13" fmla="*/ 0 60000 65536"/>
              <a:gd name="T14" fmla="*/ 0 60000 65536"/>
              <a:gd name="T15" fmla="*/ 0 w 12"/>
              <a:gd name="T16" fmla="*/ 0 h 12"/>
              <a:gd name="T17" fmla="*/ 12 w 12"/>
              <a:gd name="T18" fmla="*/ 12 h 12"/>
            </a:gdLst>
            <a:ahLst/>
            <a:cxnLst>
              <a:cxn ang="T10">
                <a:pos x="T0" y="T1"/>
              </a:cxn>
              <a:cxn ang="T11">
                <a:pos x="T2" y="T3"/>
              </a:cxn>
              <a:cxn ang="T12">
                <a:pos x="T4" y="T5"/>
              </a:cxn>
              <a:cxn ang="T13">
                <a:pos x="T6" y="T7"/>
              </a:cxn>
              <a:cxn ang="T14">
                <a:pos x="T8" y="T9"/>
              </a:cxn>
            </a:cxnLst>
            <a:rect l="T15" t="T16" r="T17" b="T18"/>
            <a:pathLst>
              <a:path w="12" h="12">
                <a:moveTo>
                  <a:pt x="0" y="12"/>
                </a:moveTo>
                <a:lnTo>
                  <a:pt x="0" y="12"/>
                </a:lnTo>
                <a:lnTo>
                  <a:pt x="12" y="0"/>
                </a:lnTo>
                <a:lnTo>
                  <a:pt x="0" y="12"/>
                </a:lnTo>
                <a:close/>
              </a:path>
            </a:pathLst>
          </a:cu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39978" name="Freeform 47">
            <a:extLst>
              <a:ext uri="{FF2B5EF4-FFF2-40B4-BE49-F238E27FC236}">
                <a16:creationId xmlns:a16="http://schemas.microsoft.com/office/drawing/2014/main" id="{9B8E6E07-DA59-D143-BEFD-D6323E32FCE7}"/>
              </a:ext>
            </a:extLst>
          </p:cNvPr>
          <p:cNvSpPr>
            <a:spLocks/>
          </p:cNvSpPr>
          <p:nvPr/>
        </p:nvSpPr>
        <p:spPr bwMode="auto">
          <a:xfrm>
            <a:off x="2379663" y="2836863"/>
            <a:ext cx="17462" cy="19050"/>
          </a:xfrm>
          <a:custGeom>
            <a:avLst/>
            <a:gdLst>
              <a:gd name="T0" fmla="*/ 0 w 11"/>
              <a:gd name="T1" fmla="*/ 2147483646 h 12"/>
              <a:gd name="T2" fmla="*/ 0 w 11"/>
              <a:gd name="T3" fmla="*/ 2147483646 h 12"/>
              <a:gd name="T4" fmla="*/ 2147483646 w 11"/>
              <a:gd name="T5" fmla="*/ 0 h 12"/>
              <a:gd name="T6" fmla="*/ 2147483646 w 11"/>
              <a:gd name="T7" fmla="*/ 0 h 12"/>
              <a:gd name="T8" fmla="*/ 0 w 11"/>
              <a:gd name="T9" fmla="*/ 2147483646 h 12"/>
              <a:gd name="T10" fmla="*/ 0 60000 65536"/>
              <a:gd name="T11" fmla="*/ 0 60000 65536"/>
              <a:gd name="T12" fmla="*/ 0 60000 65536"/>
              <a:gd name="T13" fmla="*/ 0 60000 65536"/>
              <a:gd name="T14" fmla="*/ 0 60000 65536"/>
              <a:gd name="T15" fmla="*/ 0 w 11"/>
              <a:gd name="T16" fmla="*/ 0 h 12"/>
              <a:gd name="T17" fmla="*/ 11 w 11"/>
              <a:gd name="T18" fmla="*/ 12 h 12"/>
            </a:gdLst>
            <a:ahLst/>
            <a:cxnLst>
              <a:cxn ang="T10">
                <a:pos x="T0" y="T1"/>
              </a:cxn>
              <a:cxn ang="T11">
                <a:pos x="T2" y="T3"/>
              </a:cxn>
              <a:cxn ang="T12">
                <a:pos x="T4" y="T5"/>
              </a:cxn>
              <a:cxn ang="T13">
                <a:pos x="T6" y="T7"/>
              </a:cxn>
              <a:cxn ang="T14">
                <a:pos x="T8" y="T9"/>
              </a:cxn>
            </a:cxnLst>
            <a:rect l="T15" t="T16" r="T17" b="T18"/>
            <a:pathLst>
              <a:path w="11" h="12">
                <a:moveTo>
                  <a:pt x="0" y="12"/>
                </a:moveTo>
                <a:lnTo>
                  <a:pt x="0" y="12"/>
                </a:lnTo>
                <a:lnTo>
                  <a:pt x="11" y="0"/>
                </a:lnTo>
                <a:lnTo>
                  <a:pt x="0" y="12"/>
                </a:lnTo>
                <a:close/>
              </a:path>
            </a:pathLst>
          </a:cu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39979" name="Freeform 48">
            <a:extLst>
              <a:ext uri="{FF2B5EF4-FFF2-40B4-BE49-F238E27FC236}">
                <a16:creationId xmlns:a16="http://schemas.microsoft.com/office/drawing/2014/main" id="{6CE81BB5-E23B-994C-8E0B-A9ED3290B94E}"/>
              </a:ext>
            </a:extLst>
          </p:cNvPr>
          <p:cNvSpPr>
            <a:spLocks/>
          </p:cNvSpPr>
          <p:nvPr/>
        </p:nvSpPr>
        <p:spPr bwMode="auto">
          <a:xfrm>
            <a:off x="2379663" y="2836863"/>
            <a:ext cx="53975" cy="73025"/>
          </a:xfrm>
          <a:custGeom>
            <a:avLst/>
            <a:gdLst>
              <a:gd name="T0" fmla="*/ 2147483646 w 34"/>
              <a:gd name="T1" fmla="*/ 2147483646 h 46"/>
              <a:gd name="T2" fmla="*/ 2147483646 w 34"/>
              <a:gd name="T3" fmla="*/ 2147483646 h 46"/>
              <a:gd name="T4" fmla="*/ 2147483646 w 34"/>
              <a:gd name="T5" fmla="*/ 0 h 46"/>
              <a:gd name="T6" fmla="*/ 0 w 34"/>
              <a:gd name="T7" fmla="*/ 2147483646 h 46"/>
              <a:gd name="T8" fmla="*/ 2147483646 w 34"/>
              <a:gd name="T9" fmla="*/ 2147483646 h 46"/>
              <a:gd name="T10" fmla="*/ 0 60000 65536"/>
              <a:gd name="T11" fmla="*/ 0 60000 65536"/>
              <a:gd name="T12" fmla="*/ 0 60000 65536"/>
              <a:gd name="T13" fmla="*/ 0 60000 65536"/>
              <a:gd name="T14" fmla="*/ 0 60000 65536"/>
              <a:gd name="T15" fmla="*/ 0 w 34"/>
              <a:gd name="T16" fmla="*/ 0 h 46"/>
              <a:gd name="T17" fmla="*/ 34 w 34"/>
              <a:gd name="T18" fmla="*/ 46 h 46"/>
            </a:gdLst>
            <a:ahLst/>
            <a:cxnLst>
              <a:cxn ang="T10">
                <a:pos x="T0" y="T1"/>
              </a:cxn>
              <a:cxn ang="T11">
                <a:pos x="T2" y="T3"/>
              </a:cxn>
              <a:cxn ang="T12">
                <a:pos x="T4" y="T5"/>
              </a:cxn>
              <a:cxn ang="T13">
                <a:pos x="T6" y="T7"/>
              </a:cxn>
              <a:cxn ang="T14">
                <a:pos x="T8" y="T9"/>
              </a:cxn>
            </a:cxnLst>
            <a:rect l="T15" t="T16" r="T17" b="T18"/>
            <a:pathLst>
              <a:path w="34" h="46">
                <a:moveTo>
                  <a:pt x="22" y="46"/>
                </a:moveTo>
                <a:lnTo>
                  <a:pt x="34" y="34"/>
                </a:lnTo>
                <a:lnTo>
                  <a:pt x="11" y="0"/>
                </a:lnTo>
                <a:lnTo>
                  <a:pt x="0" y="12"/>
                </a:lnTo>
                <a:lnTo>
                  <a:pt x="22" y="46"/>
                </a:lnTo>
                <a:close/>
              </a:path>
            </a:pathLst>
          </a:cu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39980" name="Rectangle 49">
            <a:extLst>
              <a:ext uri="{FF2B5EF4-FFF2-40B4-BE49-F238E27FC236}">
                <a16:creationId xmlns:a16="http://schemas.microsoft.com/office/drawing/2014/main" id="{0348F470-2D73-9D4F-A72E-713E64D593C8}"/>
              </a:ext>
            </a:extLst>
          </p:cNvPr>
          <p:cNvSpPr>
            <a:spLocks noChangeArrowheads="1"/>
          </p:cNvSpPr>
          <p:nvPr/>
        </p:nvSpPr>
        <p:spPr bwMode="auto">
          <a:xfrm>
            <a:off x="2379663" y="2836863"/>
            <a:ext cx="17462" cy="1587"/>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SzPct val="75000"/>
              <a:buFont typeface="Wingdings" pitchFamily="2" charset="2"/>
              <a:buChar char="n"/>
              <a:defRPr sz="3200">
                <a:solidFill>
                  <a:schemeClr val="tx1"/>
                </a:solidFill>
                <a:latin typeface="Arial" panose="020B0604020202020204" pitchFamily="34"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panose="020B0604020202020204" pitchFamily="34"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panose="020B0604020202020204" pitchFamily="34" charset="0"/>
              </a:defRPr>
            </a:lvl4pPr>
            <a:lvl5pPr marL="2057400" indent="-228600">
              <a:spcBef>
                <a:spcPct val="20000"/>
              </a:spcBef>
              <a:buClr>
                <a:schemeClr val="bg2"/>
              </a:buClr>
              <a:buFont typeface="Wingdings"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dirty="0"/>
          </a:p>
        </p:txBody>
      </p:sp>
      <p:sp>
        <p:nvSpPr>
          <p:cNvPr id="39981" name="Rectangle 50">
            <a:extLst>
              <a:ext uri="{FF2B5EF4-FFF2-40B4-BE49-F238E27FC236}">
                <a16:creationId xmlns:a16="http://schemas.microsoft.com/office/drawing/2014/main" id="{E6B4AF71-6003-2A4D-84AF-12DE12431155}"/>
              </a:ext>
            </a:extLst>
          </p:cNvPr>
          <p:cNvSpPr>
            <a:spLocks noChangeArrowheads="1"/>
          </p:cNvSpPr>
          <p:nvPr/>
        </p:nvSpPr>
        <p:spPr bwMode="auto">
          <a:xfrm>
            <a:off x="2379663" y="3160713"/>
            <a:ext cx="17462" cy="1587"/>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SzPct val="75000"/>
              <a:buFont typeface="Wingdings" pitchFamily="2" charset="2"/>
              <a:buChar char="n"/>
              <a:defRPr sz="3200">
                <a:solidFill>
                  <a:schemeClr val="tx1"/>
                </a:solidFill>
                <a:latin typeface="Arial" panose="020B0604020202020204" pitchFamily="34"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panose="020B0604020202020204" pitchFamily="34"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panose="020B0604020202020204" pitchFamily="34" charset="0"/>
              </a:defRPr>
            </a:lvl4pPr>
            <a:lvl5pPr marL="2057400" indent="-228600">
              <a:spcBef>
                <a:spcPct val="20000"/>
              </a:spcBef>
              <a:buClr>
                <a:schemeClr val="bg2"/>
              </a:buClr>
              <a:buFont typeface="Wingdings"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dirty="0"/>
          </a:p>
        </p:txBody>
      </p:sp>
      <p:sp>
        <p:nvSpPr>
          <p:cNvPr id="39982" name="Rectangle 51">
            <a:extLst>
              <a:ext uri="{FF2B5EF4-FFF2-40B4-BE49-F238E27FC236}">
                <a16:creationId xmlns:a16="http://schemas.microsoft.com/office/drawing/2014/main" id="{BF178E3C-7A38-5C45-8CE0-4D377ED9FE4E}"/>
              </a:ext>
            </a:extLst>
          </p:cNvPr>
          <p:cNvSpPr>
            <a:spLocks noChangeArrowheads="1"/>
          </p:cNvSpPr>
          <p:nvPr/>
        </p:nvSpPr>
        <p:spPr bwMode="auto">
          <a:xfrm>
            <a:off x="2379663" y="2836863"/>
            <a:ext cx="17462" cy="323850"/>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SzPct val="75000"/>
              <a:buFont typeface="Wingdings" pitchFamily="2" charset="2"/>
              <a:buChar char="n"/>
              <a:defRPr sz="3200">
                <a:solidFill>
                  <a:schemeClr val="tx1"/>
                </a:solidFill>
                <a:latin typeface="Arial" panose="020B0604020202020204" pitchFamily="34"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panose="020B0604020202020204" pitchFamily="34"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panose="020B0604020202020204" pitchFamily="34" charset="0"/>
              </a:defRPr>
            </a:lvl4pPr>
            <a:lvl5pPr marL="2057400" indent="-228600">
              <a:spcBef>
                <a:spcPct val="20000"/>
              </a:spcBef>
              <a:buClr>
                <a:schemeClr val="bg2"/>
              </a:buClr>
              <a:buFont typeface="Wingdings"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dirty="0"/>
          </a:p>
        </p:txBody>
      </p:sp>
      <p:sp>
        <p:nvSpPr>
          <p:cNvPr id="39983" name="Rectangle 52">
            <a:extLst>
              <a:ext uri="{FF2B5EF4-FFF2-40B4-BE49-F238E27FC236}">
                <a16:creationId xmlns:a16="http://schemas.microsoft.com/office/drawing/2014/main" id="{9569192C-893B-CA47-8729-E020E430D40F}"/>
              </a:ext>
            </a:extLst>
          </p:cNvPr>
          <p:cNvSpPr>
            <a:spLocks noChangeArrowheads="1"/>
          </p:cNvSpPr>
          <p:nvPr/>
        </p:nvSpPr>
        <p:spPr bwMode="auto">
          <a:xfrm>
            <a:off x="2379663" y="2836863"/>
            <a:ext cx="1587" cy="19050"/>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SzPct val="75000"/>
              <a:buFont typeface="Wingdings" pitchFamily="2" charset="2"/>
              <a:buChar char="n"/>
              <a:defRPr sz="3200">
                <a:solidFill>
                  <a:schemeClr val="tx1"/>
                </a:solidFill>
                <a:latin typeface="Arial" panose="020B0604020202020204" pitchFamily="34"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panose="020B0604020202020204" pitchFamily="34"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panose="020B0604020202020204" pitchFamily="34" charset="0"/>
              </a:defRPr>
            </a:lvl4pPr>
            <a:lvl5pPr marL="2057400" indent="-228600">
              <a:spcBef>
                <a:spcPct val="20000"/>
              </a:spcBef>
              <a:buClr>
                <a:schemeClr val="bg2"/>
              </a:buClr>
              <a:buFont typeface="Wingdings"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dirty="0"/>
          </a:p>
        </p:txBody>
      </p:sp>
      <p:sp>
        <p:nvSpPr>
          <p:cNvPr id="39984" name="Rectangle 53">
            <a:extLst>
              <a:ext uri="{FF2B5EF4-FFF2-40B4-BE49-F238E27FC236}">
                <a16:creationId xmlns:a16="http://schemas.microsoft.com/office/drawing/2014/main" id="{4CCCE1E3-8933-7B4E-9740-490AC5218C0F}"/>
              </a:ext>
            </a:extLst>
          </p:cNvPr>
          <p:cNvSpPr>
            <a:spLocks noChangeArrowheads="1"/>
          </p:cNvSpPr>
          <p:nvPr/>
        </p:nvSpPr>
        <p:spPr bwMode="auto">
          <a:xfrm>
            <a:off x="2703513" y="2998788"/>
            <a:ext cx="1587" cy="19050"/>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SzPct val="75000"/>
              <a:buFont typeface="Wingdings" pitchFamily="2" charset="2"/>
              <a:buChar char="n"/>
              <a:defRPr sz="3200">
                <a:solidFill>
                  <a:schemeClr val="tx1"/>
                </a:solidFill>
                <a:latin typeface="Arial" panose="020B0604020202020204" pitchFamily="34"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panose="020B0604020202020204" pitchFamily="34"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panose="020B0604020202020204" pitchFamily="34" charset="0"/>
              </a:defRPr>
            </a:lvl4pPr>
            <a:lvl5pPr marL="2057400" indent="-228600">
              <a:spcBef>
                <a:spcPct val="20000"/>
              </a:spcBef>
              <a:buClr>
                <a:schemeClr val="bg2"/>
              </a:buClr>
              <a:buFont typeface="Wingdings"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dirty="0"/>
          </a:p>
        </p:txBody>
      </p:sp>
      <p:sp>
        <p:nvSpPr>
          <p:cNvPr id="39985" name="Freeform 54">
            <a:extLst>
              <a:ext uri="{FF2B5EF4-FFF2-40B4-BE49-F238E27FC236}">
                <a16:creationId xmlns:a16="http://schemas.microsoft.com/office/drawing/2014/main" id="{CC4B3C2E-7FD9-174B-9174-EEFC725AFA34}"/>
              </a:ext>
            </a:extLst>
          </p:cNvPr>
          <p:cNvSpPr>
            <a:spLocks/>
          </p:cNvSpPr>
          <p:nvPr/>
        </p:nvSpPr>
        <p:spPr bwMode="auto">
          <a:xfrm>
            <a:off x="2379663" y="2836863"/>
            <a:ext cx="323850" cy="180975"/>
          </a:xfrm>
          <a:custGeom>
            <a:avLst/>
            <a:gdLst>
              <a:gd name="T0" fmla="*/ 0 w 204"/>
              <a:gd name="T1" fmla="*/ 0 h 114"/>
              <a:gd name="T2" fmla="*/ 0 w 204"/>
              <a:gd name="T3" fmla="*/ 2147483646 h 114"/>
              <a:gd name="T4" fmla="*/ 2147483646 w 204"/>
              <a:gd name="T5" fmla="*/ 2147483646 h 114"/>
              <a:gd name="T6" fmla="*/ 2147483646 w 204"/>
              <a:gd name="T7" fmla="*/ 2147483646 h 114"/>
              <a:gd name="T8" fmla="*/ 0 w 204"/>
              <a:gd name="T9" fmla="*/ 0 h 114"/>
              <a:gd name="T10" fmla="*/ 0 60000 65536"/>
              <a:gd name="T11" fmla="*/ 0 60000 65536"/>
              <a:gd name="T12" fmla="*/ 0 60000 65536"/>
              <a:gd name="T13" fmla="*/ 0 60000 65536"/>
              <a:gd name="T14" fmla="*/ 0 60000 65536"/>
              <a:gd name="T15" fmla="*/ 0 w 204"/>
              <a:gd name="T16" fmla="*/ 0 h 114"/>
              <a:gd name="T17" fmla="*/ 204 w 204"/>
              <a:gd name="T18" fmla="*/ 114 h 114"/>
            </a:gdLst>
            <a:ahLst/>
            <a:cxnLst>
              <a:cxn ang="T10">
                <a:pos x="T0" y="T1"/>
              </a:cxn>
              <a:cxn ang="T11">
                <a:pos x="T2" y="T3"/>
              </a:cxn>
              <a:cxn ang="T12">
                <a:pos x="T4" y="T5"/>
              </a:cxn>
              <a:cxn ang="T13">
                <a:pos x="T6" y="T7"/>
              </a:cxn>
              <a:cxn ang="T14">
                <a:pos x="T8" y="T9"/>
              </a:cxn>
            </a:cxnLst>
            <a:rect l="T15" t="T16" r="T17" b="T18"/>
            <a:pathLst>
              <a:path w="204" h="114">
                <a:moveTo>
                  <a:pt x="0" y="0"/>
                </a:moveTo>
                <a:lnTo>
                  <a:pt x="0" y="12"/>
                </a:lnTo>
                <a:lnTo>
                  <a:pt x="204" y="114"/>
                </a:lnTo>
                <a:lnTo>
                  <a:pt x="204" y="102"/>
                </a:lnTo>
                <a:lnTo>
                  <a:pt x="0" y="0"/>
                </a:lnTo>
                <a:close/>
              </a:path>
            </a:pathLst>
          </a:cu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39986" name="Freeform 55">
            <a:extLst>
              <a:ext uri="{FF2B5EF4-FFF2-40B4-BE49-F238E27FC236}">
                <a16:creationId xmlns:a16="http://schemas.microsoft.com/office/drawing/2014/main" id="{DD827F62-17C4-A844-82C0-8547B0773A11}"/>
              </a:ext>
            </a:extLst>
          </p:cNvPr>
          <p:cNvSpPr>
            <a:spLocks/>
          </p:cNvSpPr>
          <p:nvPr/>
        </p:nvSpPr>
        <p:spPr bwMode="auto">
          <a:xfrm>
            <a:off x="5295900" y="4295775"/>
            <a:ext cx="17463" cy="17463"/>
          </a:xfrm>
          <a:custGeom>
            <a:avLst/>
            <a:gdLst>
              <a:gd name="T0" fmla="*/ 0 w 11"/>
              <a:gd name="T1" fmla="*/ 0 h 11"/>
              <a:gd name="T2" fmla="*/ 0 w 11"/>
              <a:gd name="T3" fmla="*/ 0 h 11"/>
              <a:gd name="T4" fmla="*/ 2147483646 w 11"/>
              <a:gd name="T5" fmla="*/ 2147483646 h 11"/>
              <a:gd name="T6" fmla="*/ 2147483646 w 11"/>
              <a:gd name="T7" fmla="*/ 2147483646 h 11"/>
              <a:gd name="T8" fmla="*/ 0 w 11"/>
              <a:gd name="T9" fmla="*/ 0 h 11"/>
              <a:gd name="T10" fmla="*/ 0 60000 65536"/>
              <a:gd name="T11" fmla="*/ 0 60000 65536"/>
              <a:gd name="T12" fmla="*/ 0 60000 65536"/>
              <a:gd name="T13" fmla="*/ 0 60000 65536"/>
              <a:gd name="T14" fmla="*/ 0 60000 65536"/>
              <a:gd name="T15" fmla="*/ 0 w 11"/>
              <a:gd name="T16" fmla="*/ 0 h 11"/>
              <a:gd name="T17" fmla="*/ 11 w 11"/>
              <a:gd name="T18" fmla="*/ 11 h 11"/>
            </a:gdLst>
            <a:ahLst/>
            <a:cxnLst>
              <a:cxn ang="T10">
                <a:pos x="T0" y="T1"/>
              </a:cxn>
              <a:cxn ang="T11">
                <a:pos x="T2" y="T3"/>
              </a:cxn>
              <a:cxn ang="T12">
                <a:pos x="T4" y="T5"/>
              </a:cxn>
              <a:cxn ang="T13">
                <a:pos x="T6" y="T7"/>
              </a:cxn>
              <a:cxn ang="T14">
                <a:pos x="T8" y="T9"/>
              </a:cxn>
            </a:cxnLst>
            <a:rect l="T15" t="T16" r="T17" b="T18"/>
            <a:pathLst>
              <a:path w="11" h="11">
                <a:moveTo>
                  <a:pt x="0" y="0"/>
                </a:moveTo>
                <a:lnTo>
                  <a:pt x="0" y="0"/>
                </a:lnTo>
                <a:lnTo>
                  <a:pt x="11" y="11"/>
                </a:lnTo>
                <a:lnTo>
                  <a:pt x="0" y="0"/>
                </a:lnTo>
                <a:close/>
              </a:path>
            </a:pathLst>
          </a:cu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39987" name="Freeform 56">
            <a:extLst>
              <a:ext uri="{FF2B5EF4-FFF2-40B4-BE49-F238E27FC236}">
                <a16:creationId xmlns:a16="http://schemas.microsoft.com/office/drawing/2014/main" id="{A5BB1D4B-E55A-FA42-9DCB-617B254935F6}"/>
              </a:ext>
            </a:extLst>
          </p:cNvPr>
          <p:cNvSpPr>
            <a:spLocks/>
          </p:cNvSpPr>
          <p:nvPr/>
        </p:nvSpPr>
        <p:spPr bwMode="auto">
          <a:xfrm>
            <a:off x="5332413" y="4241800"/>
            <a:ext cx="17462" cy="17463"/>
          </a:xfrm>
          <a:custGeom>
            <a:avLst/>
            <a:gdLst>
              <a:gd name="T0" fmla="*/ 0 w 11"/>
              <a:gd name="T1" fmla="*/ 0 h 11"/>
              <a:gd name="T2" fmla="*/ 0 w 11"/>
              <a:gd name="T3" fmla="*/ 0 h 11"/>
              <a:gd name="T4" fmla="*/ 2147483646 w 11"/>
              <a:gd name="T5" fmla="*/ 2147483646 h 11"/>
              <a:gd name="T6" fmla="*/ 2147483646 w 11"/>
              <a:gd name="T7" fmla="*/ 2147483646 h 11"/>
              <a:gd name="T8" fmla="*/ 0 w 11"/>
              <a:gd name="T9" fmla="*/ 0 h 11"/>
              <a:gd name="T10" fmla="*/ 0 60000 65536"/>
              <a:gd name="T11" fmla="*/ 0 60000 65536"/>
              <a:gd name="T12" fmla="*/ 0 60000 65536"/>
              <a:gd name="T13" fmla="*/ 0 60000 65536"/>
              <a:gd name="T14" fmla="*/ 0 60000 65536"/>
              <a:gd name="T15" fmla="*/ 0 w 11"/>
              <a:gd name="T16" fmla="*/ 0 h 11"/>
              <a:gd name="T17" fmla="*/ 11 w 11"/>
              <a:gd name="T18" fmla="*/ 11 h 11"/>
            </a:gdLst>
            <a:ahLst/>
            <a:cxnLst>
              <a:cxn ang="T10">
                <a:pos x="T0" y="T1"/>
              </a:cxn>
              <a:cxn ang="T11">
                <a:pos x="T2" y="T3"/>
              </a:cxn>
              <a:cxn ang="T12">
                <a:pos x="T4" y="T5"/>
              </a:cxn>
              <a:cxn ang="T13">
                <a:pos x="T6" y="T7"/>
              </a:cxn>
              <a:cxn ang="T14">
                <a:pos x="T8" y="T9"/>
              </a:cxn>
            </a:cxnLst>
            <a:rect l="T15" t="T16" r="T17" b="T18"/>
            <a:pathLst>
              <a:path w="11" h="11">
                <a:moveTo>
                  <a:pt x="0" y="0"/>
                </a:moveTo>
                <a:lnTo>
                  <a:pt x="0" y="0"/>
                </a:lnTo>
                <a:lnTo>
                  <a:pt x="11" y="11"/>
                </a:lnTo>
                <a:lnTo>
                  <a:pt x="0" y="0"/>
                </a:lnTo>
                <a:close/>
              </a:path>
            </a:pathLst>
          </a:cu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39988" name="Freeform 57">
            <a:extLst>
              <a:ext uri="{FF2B5EF4-FFF2-40B4-BE49-F238E27FC236}">
                <a16:creationId xmlns:a16="http://schemas.microsoft.com/office/drawing/2014/main" id="{C44AA0E4-00B1-514C-9016-6C159864232F}"/>
              </a:ext>
            </a:extLst>
          </p:cNvPr>
          <p:cNvSpPr>
            <a:spLocks/>
          </p:cNvSpPr>
          <p:nvPr/>
        </p:nvSpPr>
        <p:spPr bwMode="auto">
          <a:xfrm>
            <a:off x="5907088" y="3052763"/>
            <a:ext cx="19050" cy="19050"/>
          </a:xfrm>
          <a:custGeom>
            <a:avLst/>
            <a:gdLst>
              <a:gd name="T0" fmla="*/ 0 w 12"/>
              <a:gd name="T1" fmla="*/ 0 h 12"/>
              <a:gd name="T2" fmla="*/ 0 w 12"/>
              <a:gd name="T3" fmla="*/ 0 h 12"/>
              <a:gd name="T4" fmla="*/ 2147483646 w 12"/>
              <a:gd name="T5" fmla="*/ 2147483646 h 12"/>
              <a:gd name="T6" fmla="*/ 2147483646 w 12"/>
              <a:gd name="T7" fmla="*/ 2147483646 h 12"/>
              <a:gd name="T8" fmla="*/ 0 w 12"/>
              <a:gd name="T9" fmla="*/ 0 h 12"/>
              <a:gd name="T10" fmla="*/ 0 60000 65536"/>
              <a:gd name="T11" fmla="*/ 0 60000 65536"/>
              <a:gd name="T12" fmla="*/ 0 60000 65536"/>
              <a:gd name="T13" fmla="*/ 0 60000 65536"/>
              <a:gd name="T14" fmla="*/ 0 60000 65536"/>
              <a:gd name="T15" fmla="*/ 0 w 12"/>
              <a:gd name="T16" fmla="*/ 0 h 12"/>
              <a:gd name="T17" fmla="*/ 12 w 12"/>
              <a:gd name="T18" fmla="*/ 12 h 12"/>
            </a:gdLst>
            <a:ahLst/>
            <a:cxnLst>
              <a:cxn ang="T10">
                <a:pos x="T0" y="T1"/>
              </a:cxn>
              <a:cxn ang="T11">
                <a:pos x="T2" y="T3"/>
              </a:cxn>
              <a:cxn ang="T12">
                <a:pos x="T4" y="T5"/>
              </a:cxn>
              <a:cxn ang="T13">
                <a:pos x="T6" y="T7"/>
              </a:cxn>
              <a:cxn ang="T14">
                <a:pos x="T8" y="T9"/>
              </a:cxn>
            </a:cxnLst>
            <a:rect l="T15" t="T16" r="T17" b="T18"/>
            <a:pathLst>
              <a:path w="12" h="12">
                <a:moveTo>
                  <a:pt x="0" y="0"/>
                </a:moveTo>
                <a:lnTo>
                  <a:pt x="0" y="0"/>
                </a:lnTo>
                <a:lnTo>
                  <a:pt x="12" y="12"/>
                </a:lnTo>
                <a:lnTo>
                  <a:pt x="0" y="0"/>
                </a:lnTo>
                <a:close/>
              </a:path>
            </a:pathLst>
          </a:cu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39989" name="Freeform 58">
            <a:extLst>
              <a:ext uri="{FF2B5EF4-FFF2-40B4-BE49-F238E27FC236}">
                <a16:creationId xmlns:a16="http://schemas.microsoft.com/office/drawing/2014/main" id="{9398C9D4-FB09-AE46-819C-DF09E39AEE3D}"/>
              </a:ext>
            </a:extLst>
          </p:cNvPr>
          <p:cNvSpPr>
            <a:spLocks/>
          </p:cNvSpPr>
          <p:nvPr/>
        </p:nvSpPr>
        <p:spPr bwMode="auto">
          <a:xfrm>
            <a:off x="5943600" y="2998788"/>
            <a:ext cx="17463" cy="19050"/>
          </a:xfrm>
          <a:custGeom>
            <a:avLst/>
            <a:gdLst>
              <a:gd name="T0" fmla="*/ 0 w 11"/>
              <a:gd name="T1" fmla="*/ 0 h 12"/>
              <a:gd name="T2" fmla="*/ 0 w 11"/>
              <a:gd name="T3" fmla="*/ 0 h 12"/>
              <a:gd name="T4" fmla="*/ 2147483646 w 11"/>
              <a:gd name="T5" fmla="*/ 2147483646 h 12"/>
              <a:gd name="T6" fmla="*/ 2147483646 w 11"/>
              <a:gd name="T7" fmla="*/ 2147483646 h 12"/>
              <a:gd name="T8" fmla="*/ 0 w 11"/>
              <a:gd name="T9" fmla="*/ 0 h 12"/>
              <a:gd name="T10" fmla="*/ 0 60000 65536"/>
              <a:gd name="T11" fmla="*/ 0 60000 65536"/>
              <a:gd name="T12" fmla="*/ 0 60000 65536"/>
              <a:gd name="T13" fmla="*/ 0 60000 65536"/>
              <a:gd name="T14" fmla="*/ 0 60000 65536"/>
              <a:gd name="T15" fmla="*/ 0 w 11"/>
              <a:gd name="T16" fmla="*/ 0 h 12"/>
              <a:gd name="T17" fmla="*/ 11 w 11"/>
              <a:gd name="T18" fmla="*/ 12 h 12"/>
            </a:gdLst>
            <a:ahLst/>
            <a:cxnLst>
              <a:cxn ang="T10">
                <a:pos x="T0" y="T1"/>
              </a:cxn>
              <a:cxn ang="T11">
                <a:pos x="T2" y="T3"/>
              </a:cxn>
              <a:cxn ang="T12">
                <a:pos x="T4" y="T5"/>
              </a:cxn>
              <a:cxn ang="T13">
                <a:pos x="T6" y="T7"/>
              </a:cxn>
              <a:cxn ang="T14">
                <a:pos x="T8" y="T9"/>
              </a:cxn>
            </a:cxnLst>
            <a:rect l="T15" t="T16" r="T17" b="T18"/>
            <a:pathLst>
              <a:path w="11" h="12">
                <a:moveTo>
                  <a:pt x="0" y="0"/>
                </a:moveTo>
                <a:lnTo>
                  <a:pt x="0" y="0"/>
                </a:lnTo>
                <a:lnTo>
                  <a:pt x="11" y="12"/>
                </a:lnTo>
                <a:lnTo>
                  <a:pt x="0" y="0"/>
                </a:lnTo>
                <a:close/>
              </a:path>
            </a:pathLst>
          </a:cu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39990" name="Freeform 59">
            <a:extLst>
              <a:ext uri="{FF2B5EF4-FFF2-40B4-BE49-F238E27FC236}">
                <a16:creationId xmlns:a16="http://schemas.microsoft.com/office/drawing/2014/main" id="{AC0036EE-8E5B-EC47-8BA5-6B4914051A42}"/>
              </a:ext>
            </a:extLst>
          </p:cNvPr>
          <p:cNvSpPr>
            <a:spLocks/>
          </p:cNvSpPr>
          <p:nvPr/>
        </p:nvSpPr>
        <p:spPr bwMode="auto">
          <a:xfrm>
            <a:off x="5907088" y="2998788"/>
            <a:ext cx="53975" cy="73025"/>
          </a:xfrm>
          <a:custGeom>
            <a:avLst/>
            <a:gdLst>
              <a:gd name="T0" fmla="*/ 0 w 34"/>
              <a:gd name="T1" fmla="*/ 2147483646 h 46"/>
              <a:gd name="T2" fmla="*/ 2147483646 w 34"/>
              <a:gd name="T3" fmla="*/ 2147483646 h 46"/>
              <a:gd name="T4" fmla="*/ 2147483646 w 34"/>
              <a:gd name="T5" fmla="*/ 2147483646 h 46"/>
              <a:gd name="T6" fmla="*/ 2147483646 w 34"/>
              <a:gd name="T7" fmla="*/ 0 h 46"/>
              <a:gd name="T8" fmla="*/ 0 w 34"/>
              <a:gd name="T9" fmla="*/ 2147483646 h 46"/>
              <a:gd name="T10" fmla="*/ 0 60000 65536"/>
              <a:gd name="T11" fmla="*/ 0 60000 65536"/>
              <a:gd name="T12" fmla="*/ 0 60000 65536"/>
              <a:gd name="T13" fmla="*/ 0 60000 65536"/>
              <a:gd name="T14" fmla="*/ 0 60000 65536"/>
              <a:gd name="T15" fmla="*/ 0 w 34"/>
              <a:gd name="T16" fmla="*/ 0 h 46"/>
              <a:gd name="T17" fmla="*/ 34 w 34"/>
              <a:gd name="T18" fmla="*/ 46 h 46"/>
            </a:gdLst>
            <a:ahLst/>
            <a:cxnLst>
              <a:cxn ang="T10">
                <a:pos x="T0" y="T1"/>
              </a:cxn>
              <a:cxn ang="T11">
                <a:pos x="T2" y="T3"/>
              </a:cxn>
              <a:cxn ang="T12">
                <a:pos x="T4" y="T5"/>
              </a:cxn>
              <a:cxn ang="T13">
                <a:pos x="T6" y="T7"/>
              </a:cxn>
              <a:cxn ang="T14">
                <a:pos x="T8" y="T9"/>
              </a:cxn>
            </a:cxnLst>
            <a:rect l="T15" t="T16" r="T17" b="T18"/>
            <a:pathLst>
              <a:path w="34" h="46">
                <a:moveTo>
                  <a:pt x="0" y="34"/>
                </a:moveTo>
                <a:lnTo>
                  <a:pt x="12" y="46"/>
                </a:lnTo>
                <a:lnTo>
                  <a:pt x="34" y="12"/>
                </a:lnTo>
                <a:lnTo>
                  <a:pt x="23" y="0"/>
                </a:lnTo>
                <a:lnTo>
                  <a:pt x="0" y="34"/>
                </a:lnTo>
                <a:close/>
              </a:path>
            </a:pathLst>
          </a:cu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39991" name="Rectangle 60">
            <a:extLst>
              <a:ext uri="{FF2B5EF4-FFF2-40B4-BE49-F238E27FC236}">
                <a16:creationId xmlns:a16="http://schemas.microsoft.com/office/drawing/2014/main" id="{8C4AC918-6CB8-4740-8042-F01B4DAE416A}"/>
              </a:ext>
            </a:extLst>
          </p:cNvPr>
          <p:cNvSpPr>
            <a:spLocks noChangeArrowheads="1"/>
          </p:cNvSpPr>
          <p:nvPr/>
        </p:nvSpPr>
        <p:spPr bwMode="auto">
          <a:xfrm>
            <a:off x="5943600" y="2998788"/>
            <a:ext cx="17463" cy="1587"/>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SzPct val="75000"/>
              <a:buFont typeface="Wingdings" pitchFamily="2" charset="2"/>
              <a:buChar char="n"/>
              <a:defRPr sz="3200">
                <a:solidFill>
                  <a:schemeClr val="tx1"/>
                </a:solidFill>
                <a:latin typeface="Arial" panose="020B0604020202020204" pitchFamily="34"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panose="020B0604020202020204" pitchFamily="34"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panose="020B0604020202020204" pitchFamily="34" charset="0"/>
              </a:defRPr>
            </a:lvl4pPr>
            <a:lvl5pPr marL="2057400" indent="-228600">
              <a:spcBef>
                <a:spcPct val="20000"/>
              </a:spcBef>
              <a:buClr>
                <a:schemeClr val="bg2"/>
              </a:buClr>
              <a:buFont typeface="Wingdings"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dirty="0"/>
          </a:p>
        </p:txBody>
      </p:sp>
      <p:sp>
        <p:nvSpPr>
          <p:cNvPr id="39992" name="Rectangle 61">
            <a:extLst>
              <a:ext uri="{FF2B5EF4-FFF2-40B4-BE49-F238E27FC236}">
                <a16:creationId xmlns:a16="http://schemas.microsoft.com/office/drawing/2014/main" id="{6389C22F-759C-3947-B3E0-7EE23DF0A54A}"/>
              </a:ext>
            </a:extLst>
          </p:cNvPr>
          <p:cNvSpPr>
            <a:spLocks noChangeArrowheads="1"/>
          </p:cNvSpPr>
          <p:nvPr/>
        </p:nvSpPr>
        <p:spPr bwMode="auto">
          <a:xfrm>
            <a:off x="5943600" y="3324225"/>
            <a:ext cx="17463" cy="1588"/>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SzPct val="75000"/>
              <a:buFont typeface="Wingdings" pitchFamily="2" charset="2"/>
              <a:buChar char="n"/>
              <a:defRPr sz="3200">
                <a:solidFill>
                  <a:schemeClr val="tx1"/>
                </a:solidFill>
                <a:latin typeface="Arial" panose="020B0604020202020204" pitchFamily="34"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panose="020B0604020202020204" pitchFamily="34"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panose="020B0604020202020204" pitchFamily="34" charset="0"/>
              </a:defRPr>
            </a:lvl4pPr>
            <a:lvl5pPr marL="2057400" indent="-228600">
              <a:spcBef>
                <a:spcPct val="20000"/>
              </a:spcBef>
              <a:buClr>
                <a:schemeClr val="bg2"/>
              </a:buClr>
              <a:buFont typeface="Wingdings"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dirty="0"/>
          </a:p>
        </p:txBody>
      </p:sp>
      <p:sp>
        <p:nvSpPr>
          <p:cNvPr id="39993" name="Rectangle 62">
            <a:extLst>
              <a:ext uri="{FF2B5EF4-FFF2-40B4-BE49-F238E27FC236}">
                <a16:creationId xmlns:a16="http://schemas.microsoft.com/office/drawing/2014/main" id="{71678E11-8E01-4141-BE95-8952C4EBBF73}"/>
              </a:ext>
            </a:extLst>
          </p:cNvPr>
          <p:cNvSpPr>
            <a:spLocks noChangeArrowheads="1"/>
          </p:cNvSpPr>
          <p:nvPr/>
        </p:nvSpPr>
        <p:spPr bwMode="auto">
          <a:xfrm>
            <a:off x="5943600" y="2998788"/>
            <a:ext cx="17463" cy="325437"/>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SzPct val="75000"/>
              <a:buFont typeface="Wingdings" pitchFamily="2" charset="2"/>
              <a:buChar char="n"/>
              <a:defRPr sz="3200">
                <a:solidFill>
                  <a:schemeClr val="tx1"/>
                </a:solidFill>
                <a:latin typeface="Arial" panose="020B0604020202020204" pitchFamily="34"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panose="020B0604020202020204" pitchFamily="34"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panose="020B0604020202020204" pitchFamily="34" charset="0"/>
              </a:defRPr>
            </a:lvl4pPr>
            <a:lvl5pPr marL="2057400" indent="-228600">
              <a:spcBef>
                <a:spcPct val="20000"/>
              </a:spcBef>
              <a:buClr>
                <a:schemeClr val="bg2"/>
              </a:buClr>
              <a:buFont typeface="Wingdings"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dirty="0"/>
          </a:p>
        </p:txBody>
      </p:sp>
      <p:sp>
        <p:nvSpPr>
          <p:cNvPr id="39994" name="Rectangle 63">
            <a:extLst>
              <a:ext uri="{FF2B5EF4-FFF2-40B4-BE49-F238E27FC236}">
                <a16:creationId xmlns:a16="http://schemas.microsoft.com/office/drawing/2014/main" id="{8C2A7A02-720E-EC48-AF19-CA04BADEE30B}"/>
              </a:ext>
            </a:extLst>
          </p:cNvPr>
          <p:cNvSpPr>
            <a:spLocks noChangeArrowheads="1"/>
          </p:cNvSpPr>
          <p:nvPr/>
        </p:nvSpPr>
        <p:spPr bwMode="auto">
          <a:xfrm>
            <a:off x="5943600" y="2998788"/>
            <a:ext cx="1588" cy="19050"/>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SzPct val="75000"/>
              <a:buFont typeface="Wingdings" pitchFamily="2" charset="2"/>
              <a:buChar char="n"/>
              <a:defRPr sz="3200">
                <a:solidFill>
                  <a:schemeClr val="tx1"/>
                </a:solidFill>
                <a:latin typeface="Arial" panose="020B0604020202020204" pitchFamily="34"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panose="020B0604020202020204" pitchFamily="34"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panose="020B0604020202020204" pitchFamily="34" charset="0"/>
              </a:defRPr>
            </a:lvl4pPr>
            <a:lvl5pPr marL="2057400" indent="-228600">
              <a:spcBef>
                <a:spcPct val="20000"/>
              </a:spcBef>
              <a:buClr>
                <a:schemeClr val="bg2"/>
              </a:buClr>
              <a:buFont typeface="Wingdings"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dirty="0"/>
          </a:p>
        </p:txBody>
      </p:sp>
      <p:sp>
        <p:nvSpPr>
          <p:cNvPr id="39995" name="Rectangle 64">
            <a:extLst>
              <a:ext uri="{FF2B5EF4-FFF2-40B4-BE49-F238E27FC236}">
                <a16:creationId xmlns:a16="http://schemas.microsoft.com/office/drawing/2014/main" id="{BA5EE00A-A222-044F-BB12-A406404107AE}"/>
              </a:ext>
            </a:extLst>
          </p:cNvPr>
          <p:cNvSpPr>
            <a:spLocks noChangeArrowheads="1"/>
          </p:cNvSpPr>
          <p:nvPr/>
        </p:nvSpPr>
        <p:spPr bwMode="auto">
          <a:xfrm>
            <a:off x="5619750" y="3160713"/>
            <a:ext cx="1588" cy="19050"/>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SzPct val="75000"/>
              <a:buFont typeface="Wingdings" pitchFamily="2" charset="2"/>
              <a:buChar char="n"/>
              <a:defRPr sz="3200">
                <a:solidFill>
                  <a:schemeClr val="tx1"/>
                </a:solidFill>
                <a:latin typeface="Arial" panose="020B0604020202020204" pitchFamily="34"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panose="020B0604020202020204" pitchFamily="34"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panose="020B0604020202020204" pitchFamily="34" charset="0"/>
              </a:defRPr>
            </a:lvl4pPr>
            <a:lvl5pPr marL="2057400" indent="-228600">
              <a:spcBef>
                <a:spcPct val="20000"/>
              </a:spcBef>
              <a:buClr>
                <a:schemeClr val="bg2"/>
              </a:buClr>
              <a:buFont typeface="Wingdings"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dirty="0"/>
          </a:p>
        </p:txBody>
      </p:sp>
      <p:sp>
        <p:nvSpPr>
          <p:cNvPr id="39996" name="Freeform 65">
            <a:extLst>
              <a:ext uri="{FF2B5EF4-FFF2-40B4-BE49-F238E27FC236}">
                <a16:creationId xmlns:a16="http://schemas.microsoft.com/office/drawing/2014/main" id="{BBCB99CA-B10D-C74A-A128-BA11DA485B09}"/>
              </a:ext>
            </a:extLst>
          </p:cNvPr>
          <p:cNvSpPr>
            <a:spLocks/>
          </p:cNvSpPr>
          <p:nvPr/>
        </p:nvSpPr>
        <p:spPr bwMode="auto">
          <a:xfrm>
            <a:off x="5619750" y="2998788"/>
            <a:ext cx="323850" cy="180975"/>
          </a:xfrm>
          <a:custGeom>
            <a:avLst/>
            <a:gdLst>
              <a:gd name="T0" fmla="*/ 2147483646 w 204"/>
              <a:gd name="T1" fmla="*/ 2147483646 h 114"/>
              <a:gd name="T2" fmla="*/ 2147483646 w 204"/>
              <a:gd name="T3" fmla="*/ 0 h 114"/>
              <a:gd name="T4" fmla="*/ 0 w 204"/>
              <a:gd name="T5" fmla="*/ 2147483646 h 114"/>
              <a:gd name="T6" fmla="*/ 0 w 204"/>
              <a:gd name="T7" fmla="*/ 2147483646 h 114"/>
              <a:gd name="T8" fmla="*/ 2147483646 w 204"/>
              <a:gd name="T9" fmla="*/ 2147483646 h 114"/>
              <a:gd name="T10" fmla="*/ 0 60000 65536"/>
              <a:gd name="T11" fmla="*/ 0 60000 65536"/>
              <a:gd name="T12" fmla="*/ 0 60000 65536"/>
              <a:gd name="T13" fmla="*/ 0 60000 65536"/>
              <a:gd name="T14" fmla="*/ 0 60000 65536"/>
              <a:gd name="T15" fmla="*/ 0 w 204"/>
              <a:gd name="T16" fmla="*/ 0 h 114"/>
              <a:gd name="T17" fmla="*/ 204 w 204"/>
              <a:gd name="T18" fmla="*/ 114 h 114"/>
            </a:gdLst>
            <a:ahLst/>
            <a:cxnLst>
              <a:cxn ang="T10">
                <a:pos x="T0" y="T1"/>
              </a:cxn>
              <a:cxn ang="T11">
                <a:pos x="T2" y="T3"/>
              </a:cxn>
              <a:cxn ang="T12">
                <a:pos x="T4" y="T5"/>
              </a:cxn>
              <a:cxn ang="T13">
                <a:pos x="T6" y="T7"/>
              </a:cxn>
              <a:cxn ang="T14">
                <a:pos x="T8" y="T9"/>
              </a:cxn>
            </a:cxnLst>
            <a:rect l="T15" t="T16" r="T17" b="T18"/>
            <a:pathLst>
              <a:path w="204" h="114">
                <a:moveTo>
                  <a:pt x="204" y="12"/>
                </a:moveTo>
                <a:lnTo>
                  <a:pt x="204" y="0"/>
                </a:lnTo>
                <a:lnTo>
                  <a:pt x="0" y="102"/>
                </a:lnTo>
                <a:lnTo>
                  <a:pt x="0" y="114"/>
                </a:lnTo>
                <a:lnTo>
                  <a:pt x="204" y="12"/>
                </a:lnTo>
                <a:close/>
              </a:path>
            </a:pathLst>
          </a:cu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39997" name="Rectangle 66">
            <a:extLst>
              <a:ext uri="{FF2B5EF4-FFF2-40B4-BE49-F238E27FC236}">
                <a16:creationId xmlns:a16="http://schemas.microsoft.com/office/drawing/2014/main" id="{3054C7FB-BCF1-1F4B-AC9E-6969F85F239D}"/>
              </a:ext>
            </a:extLst>
          </p:cNvPr>
          <p:cNvSpPr>
            <a:spLocks noChangeArrowheads="1"/>
          </p:cNvSpPr>
          <p:nvPr/>
        </p:nvSpPr>
        <p:spPr bwMode="auto">
          <a:xfrm>
            <a:off x="4160838" y="3971925"/>
            <a:ext cx="19050" cy="1588"/>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SzPct val="75000"/>
              <a:buFont typeface="Wingdings" pitchFamily="2" charset="2"/>
              <a:buChar char="n"/>
              <a:defRPr sz="3200">
                <a:solidFill>
                  <a:schemeClr val="tx1"/>
                </a:solidFill>
                <a:latin typeface="Arial" panose="020B0604020202020204" pitchFamily="34"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panose="020B0604020202020204" pitchFamily="34"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panose="020B0604020202020204" pitchFamily="34" charset="0"/>
              </a:defRPr>
            </a:lvl4pPr>
            <a:lvl5pPr marL="2057400" indent="-228600">
              <a:spcBef>
                <a:spcPct val="20000"/>
              </a:spcBef>
              <a:buClr>
                <a:schemeClr val="bg2"/>
              </a:buClr>
              <a:buFont typeface="Wingdings"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dirty="0"/>
          </a:p>
        </p:txBody>
      </p:sp>
      <p:sp>
        <p:nvSpPr>
          <p:cNvPr id="39998" name="Rectangle 67">
            <a:extLst>
              <a:ext uri="{FF2B5EF4-FFF2-40B4-BE49-F238E27FC236}">
                <a16:creationId xmlns:a16="http://schemas.microsoft.com/office/drawing/2014/main" id="{A603954A-F175-7E4D-921A-155B8411EABC}"/>
              </a:ext>
            </a:extLst>
          </p:cNvPr>
          <p:cNvSpPr>
            <a:spLocks noChangeArrowheads="1"/>
          </p:cNvSpPr>
          <p:nvPr/>
        </p:nvSpPr>
        <p:spPr bwMode="auto">
          <a:xfrm>
            <a:off x="4160838" y="3898900"/>
            <a:ext cx="19050" cy="1588"/>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SzPct val="75000"/>
              <a:buFont typeface="Wingdings" pitchFamily="2" charset="2"/>
              <a:buChar char="n"/>
              <a:defRPr sz="3200">
                <a:solidFill>
                  <a:schemeClr val="tx1"/>
                </a:solidFill>
                <a:latin typeface="Arial" panose="020B0604020202020204" pitchFamily="34"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panose="020B0604020202020204" pitchFamily="34"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panose="020B0604020202020204" pitchFamily="34" charset="0"/>
              </a:defRPr>
            </a:lvl4pPr>
            <a:lvl5pPr marL="2057400" indent="-228600">
              <a:spcBef>
                <a:spcPct val="20000"/>
              </a:spcBef>
              <a:buClr>
                <a:schemeClr val="bg2"/>
              </a:buClr>
              <a:buFont typeface="Wingdings"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dirty="0"/>
          </a:p>
        </p:txBody>
      </p:sp>
      <p:sp>
        <p:nvSpPr>
          <p:cNvPr id="39999" name="Rectangle 68">
            <a:extLst>
              <a:ext uri="{FF2B5EF4-FFF2-40B4-BE49-F238E27FC236}">
                <a16:creationId xmlns:a16="http://schemas.microsoft.com/office/drawing/2014/main" id="{EA233274-31B9-A445-8272-F798CD71F072}"/>
              </a:ext>
            </a:extLst>
          </p:cNvPr>
          <p:cNvSpPr>
            <a:spLocks noChangeArrowheads="1"/>
          </p:cNvSpPr>
          <p:nvPr/>
        </p:nvSpPr>
        <p:spPr bwMode="auto">
          <a:xfrm>
            <a:off x="4160838" y="2909888"/>
            <a:ext cx="19050" cy="1587"/>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SzPct val="75000"/>
              <a:buFont typeface="Wingdings" pitchFamily="2" charset="2"/>
              <a:buChar char="n"/>
              <a:defRPr sz="3200">
                <a:solidFill>
                  <a:schemeClr val="tx1"/>
                </a:solidFill>
                <a:latin typeface="Arial" panose="020B0604020202020204" pitchFamily="34"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panose="020B0604020202020204" pitchFamily="34"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panose="020B0604020202020204" pitchFamily="34" charset="0"/>
              </a:defRPr>
            </a:lvl4pPr>
            <a:lvl5pPr marL="2057400" indent="-228600">
              <a:spcBef>
                <a:spcPct val="20000"/>
              </a:spcBef>
              <a:buClr>
                <a:schemeClr val="bg2"/>
              </a:buClr>
              <a:buFont typeface="Wingdings"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dirty="0"/>
          </a:p>
        </p:txBody>
      </p:sp>
      <p:sp>
        <p:nvSpPr>
          <p:cNvPr id="40000" name="Rectangle 69">
            <a:extLst>
              <a:ext uri="{FF2B5EF4-FFF2-40B4-BE49-F238E27FC236}">
                <a16:creationId xmlns:a16="http://schemas.microsoft.com/office/drawing/2014/main" id="{80FCC692-AA16-BC4F-8E59-3A0191D01699}"/>
              </a:ext>
            </a:extLst>
          </p:cNvPr>
          <p:cNvSpPr>
            <a:spLocks noChangeArrowheads="1"/>
          </p:cNvSpPr>
          <p:nvPr/>
        </p:nvSpPr>
        <p:spPr bwMode="auto">
          <a:xfrm>
            <a:off x="4160838" y="2836863"/>
            <a:ext cx="19050" cy="1587"/>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SzPct val="75000"/>
              <a:buFont typeface="Wingdings" pitchFamily="2" charset="2"/>
              <a:buChar char="n"/>
              <a:defRPr sz="3200">
                <a:solidFill>
                  <a:schemeClr val="tx1"/>
                </a:solidFill>
                <a:latin typeface="Arial" panose="020B0604020202020204" pitchFamily="34"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panose="020B0604020202020204" pitchFamily="34"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panose="020B0604020202020204" pitchFamily="34" charset="0"/>
              </a:defRPr>
            </a:lvl4pPr>
            <a:lvl5pPr marL="2057400" indent="-228600">
              <a:spcBef>
                <a:spcPct val="20000"/>
              </a:spcBef>
              <a:buClr>
                <a:schemeClr val="bg2"/>
              </a:buClr>
              <a:buFont typeface="Wingdings"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dirty="0"/>
          </a:p>
        </p:txBody>
      </p:sp>
      <p:sp>
        <p:nvSpPr>
          <p:cNvPr id="40001" name="Rectangle 70">
            <a:extLst>
              <a:ext uri="{FF2B5EF4-FFF2-40B4-BE49-F238E27FC236}">
                <a16:creationId xmlns:a16="http://schemas.microsoft.com/office/drawing/2014/main" id="{BBD0E9C8-635E-0841-9AAC-B976791C353D}"/>
              </a:ext>
            </a:extLst>
          </p:cNvPr>
          <p:cNvSpPr>
            <a:spLocks noChangeArrowheads="1"/>
          </p:cNvSpPr>
          <p:nvPr/>
        </p:nvSpPr>
        <p:spPr bwMode="auto">
          <a:xfrm>
            <a:off x="4160838" y="2836863"/>
            <a:ext cx="19050" cy="73025"/>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SzPct val="75000"/>
              <a:buFont typeface="Wingdings" pitchFamily="2" charset="2"/>
              <a:buChar char="n"/>
              <a:defRPr sz="3200">
                <a:solidFill>
                  <a:schemeClr val="tx1"/>
                </a:solidFill>
                <a:latin typeface="Arial" panose="020B0604020202020204" pitchFamily="34"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panose="020B0604020202020204" pitchFamily="34"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panose="020B0604020202020204" pitchFamily="34" charset="0"/>
              </a:defRPr>
            </a:lvl4pPr>
            <a:lvl5pPr marL="2057400" indent="-228600">
              <a:spcBef>
                <a:spcPct val="20000"/>
              </a:spcBef>
              <a:buClr>
                <a:schemeClr val="bg2"/>
              </a:buClr>
              <a:buFont typeface="Wingdings"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dirty="0"/>
          </a:p>
        </p:txBody>
      </p:sp>
      <p:sp>
        <p:nvSpPr>
          <p:cNvPr id="40002" name="Freeform 71">
            <a:extLst>
              <a:ext uri="{FF2B5EF4-FFF2-40B4-BE49-F238E27FC236}">
                <a16:creationId xmlns:a16="http://schemas.microsoft.com/office/drawing/2014/main" id="{57AA0BF8-612E-0A4E-ABFD-74565D8FF387}"/>
              </a:ext>
            </a:extLst>
          </p:cNvPr>
          <p:cNvSpPr>
            <a:spLocks/>
          </p:cNvSpPr>
          <p:nvPr/>
        </p:nvSpPr>
        <p:spPr bwMode="auto">
          <a:xfrm>
            <a:off x="4160838" y="2836863"/>
            <a:ext cx="19050" cy="19050"/>
          </a:xfrm>
          <a:custGeom>
            <a:avLst/>
            <a:gdLst>
              <a:gd name="T0" fmla="*/ 2147483646 w 12"/>
              <a:gd name="T1" fmla="*/ 2147483646 h 12"/>
              <a:gd name="T2" fmla="*/ 2147483646 w 12"/>
              <a:gd name="T3" fmla="*/ 2147483646 h 12"/>
              <a:gd name="T4" fmla="*/ 0 w 12"/>
              <a:gd name="T5" fmla="*/ 0 h 12"/>
              <a:gd name="T6" fmla="*/ 0 w 12"/>
              <a:gd name="T7" fmla="*/ 0 h 12"/>
              <a:gd name="T8" fmla="*/ 2147483646 w 12"/>
              <a:gd name="T9" fmla="*/ 2147483646 h 12"/>
              <a:gd name="T10" fmla="*/ 0 60000 65536"/>
              <a:gd name="T11" fmla="*/ 0 60000 65536"/>
              <a:gd name="T12" fmla="*/ 0 60000 65536"/>
              <a:gd name="T13" fmla="*/ 0 60000 65536"/>
              <a:gd name="T14" fmla="*/ 0 60000 65536"/>
              <a:gd name="T15" fmla="*/ 0 w 12"/>
              <a:gd name="T16" fmla="*/ 0 h 12"/>
              <a:gd name="T17" fmla="*/ 12 w 12"/>
              <a:gd name="T18" fmla="*/ 12 h 12"/>
            </a:gdLst>
            <a:ahLst/>
            <a:cxnLst>
              <a:cxn ang="T10">
                <a:pos x="T0" y="T1"/>
              </a:cxn>
              <a:cxn ang="T11">
                <a:pos x="T2" y="T3"/>
              </a:cxn>
              <a:cxn ang="T12">
                <a:pos x="T4" y="T5"/>
              </a:cxn>
              <a:cxn ang="T13">
                <a:pos x="T6" y="T7"/>
              </a:cxn>
              <a:cxn ang="T14">
                <a:pos x="T8" y="T9"/>
              </a:cxn>
            </a:cxnLst>
            <a:rect l="T15" t="T16" r="T17" b="T18"/>
            <a:pathLst>
              <a:path w="12" h="12">
                <a:moveTo>
                  <a:pt x="12" y="12"/>
                </a:moveTo>
                <a:lnTo>
                  <a:pt x="12" y="12"/>
                </a:lnTo>
                <a:lnTo>
                  <a:pt x="0" y="0"/>
                </a:lnTo>
                <a:lnTo>
                  <a:pt x="12" y="12"/>
                </a:lnTo>
                <a:close/>
              </a:path>
            </a:pathLst>
          </a:cu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40003" name="Freeform 72">
            <a:extLst>
              <a:ext uri="{FF2B5EF4-FFF2-40B4-BE49-F238E27FC236}">
                <a16:creationId xmlns:a16="http://schemas.microsoft.com/office/drawing/2014/main" id="{FBE5EE7B-0AA4-BD40-9D55-9B80FBEBD0FE}"/>
              </a:ext>
            </a:extLst>
          </p:cNvPr>
          <p:cNvSpPr>
            <a:spLocks/>
          </p:cNvSpPr>
          <p:nvPr/>
        </p:nvSpPr>
        <p:spPr bwMode="auto">
          <a:xfrm>
            <a:off x="3998913" y="2998788"/>
            <a:ext cx="19050" cy="19050"/>
          </a:xfrm>
          <a:custGeom>
            <a:avLst/>
            <a:gdLst>
              <a:gd name="T0" fmla="*/ 2147483646 w 12"/>
              <a:gd name="T1" fmla="*/ 2147483646 h 12"/>
              <a:gd name="T2" fmla="*/ 2147483646 w 12"/>
              <a:gd name="T3" fmla="*/ 2147483646 h 12"/>
              <a:gd name="T4" fmla="*/ 0 w 12"/>
              <a:gd name="T5" fmla="*/ 0 h 12"/>
              <a:gd name="T6" fmla="*/ 0 w 12"/>
              <a:gd name="T7" fmla="*/ 0 h 12"/>
              <a:gd name="T8" fmla="*/ 2147483646 w 12"/>
              <a:gd name="T9" fmla="*/ 2147483646 h 12"/>
              <a:gd name="T10" fmla="*/ 0 60000 65536"/>
              <a:gd name="T11" fmla="*/ 0 60000 65536"/>
              <a:gd name="T12" fmla="*/ 0 60000 65536"/>
              <a:gd name="T13" fmla="*/ 0 60000 65536"/>
              <a:gd name="T14" fmla="*/ 0 60000 65536"/>
              <a:gd name="T15" fmla="*/ 0 w 12"/>
              <a:gd name="T16" fmla="*/ 0 h 12"/>
              <a:gd name="T17" fmla="*/ 12 w 12"/>
              <a:gd name="T18" fmla="*/ 12 h 12"/>
            </a:gdLst>
            <a:ahLst/>
            <a:cxnLst>
              <a:cxn ang="T10">
                <a:pos x="T0" y="T1"/>
              </a:cxn>
              <a:cxn ang="T11">
                <a:pos x="T2" y="T3"/>
              </a:cxn>
              <a:cxn ang="T12">
                <a:pos x="T4" y="T5"/>
              </a:cxn>
              <a:cxn ang="T13">
                <a:pos x="T6" y="T7"/>
              </a:cxn>
              <a:cxn ang="T14">
                <a:pos x="T8" y="T9"/>
              </a:cxn>
            </a:cxnLst>
            <a:rect l="T15" t="T16" r="T17" b="T18"/>
            <a:pathLst>
              <a:path w="12" h="12">
                <a:moveTo>
                  <a:pt x="12" y="12"/>
                </a:moveTo>
                <a:lnTo>
                  <a:pt x="12" y="12"/>
                </a:lnTo>
                <a:lnTo>
                  <a:pt x="0" y="0"/>
                </a:lnTo>
                <a:lnTo>
                  <a:pt x="12" y="12"/>
                </a:lnTo>
                <a:close/>
              </a:path>
            </a:pathLst>
          </a:cu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40004" name="Freeform 73">
            <a:extLst>
              <a:ext uri="{FF2B5EF4-FFF2-40B4-BE49-F238E27FC236}">
                <a16:creationId xmlns:a16="http://schemas.microsoft.com/office/drawing/2014/main" id="{158BCAB9-9E2C-0046-94D2-0DCCF7C4046B}"/>
              </a:ext>
            </a:extLst>
          </p:cNvPr>
          <p:cNvSpPr>
            <a:spLocks/>
          </p:cNvSpPr>
          <p:nvPr/>
        </p:nvSpPr>
        <p:spPr bwMode="auto">
          <a:xfrm>
            <a:off x="3987800" y="2825750"/>
            <a:ext cx="180975" cy="182563"/>
          </a:xfrm>
          <a:custGeom>
            <a:avLst/>
            <a:gdLst>
              <a:gd name="T0" fmla="*/ 2147483646 w 114"/>
              <a:gd name="T1" fmla="*/ 2147483646 h 114"/>
              <a:gd name="T2" fmla="*/ 2147483646 w 114"/>
              <a:gd name="T3" fmla="*/ 0 h 114"/>
              <a:gd name="T4" fmla="*/ 0 w 114"/>
              <a:gd name="T5" fmla="*/ 2147483646 h 114"/>
              <a:gd name="T6" fmla="*/ 2147483646 w 114"/>
              <a:gd name="T7" fmla="*/ 2147483646 h 114"/>
              <a:gd name="T8" fmla="*/ 2147483646 w 114"/>
              <a:gd name="T9" fmla="*/ 2147483646 h 114"/>
              <a:gd name="T10" fmla="*/ 0 60000 65536"/>
              <a:gd name="T11" fmla="*/ 0 60000 65536"/>
              <a:gd name="T12" fmla="*/ 0 60000 65536"/>
              <a:gd name="T13" fmla="*/ 0 60000 65536"/>
              <a:gd name="T14" fmla="*/ 0 60000 65536"/>
              <a:gd name="T15" fmla="*/ 0 w 114"/>
              <a:gd name="T16" fmla="*/ 0 h 114"/>
              <a:gd name="T17" fmla="*/ 114 w 114"/>
              <a:gd name="T18" fmla="*/ 114 h 114"/>
            </a:gdLst>
            <a:ahLst/>
            <a:cxnLst>
              <a:cxn ang="T10">
                <a:pos x="T0" y="T1"/>
              </a:cxn>
              <a:cxn ang="T11">
                <a:pos x="T2" y="T3"/>
              </a:cxn>
              <a:cxn ang="T12">
                <a:pos x="T4" y="T5"/>
              </a:cxn>
              <a:cxn ang="T13">
                <a:pos x="T6" y="T7"/>
              </a:cxn>
              <a:cxn ang="T14">
                <a:pos x="T8" y="T9"/>
              </a:cxn>
            </a:cxnLst>
            <a:rect l="T15" t="T16" r="T17" b="T18"/>
            <a:pathLst>
              <a:path w="114" h="114">
                <a:moveTo>
                  <a:pt x="114" y="12"/>
                </a:moveTo>
                <a:lnTo>
                  <a:pt x="102" y="0"/>
                </a:lnTo>
                <a:lnTo>
                  <a:pt x="0" y="102"/>
                </a:lnTo>
                <a:lnTo>
                  <a:pt x="12" y="114"/>
                </a:lnTo>
                <a:lnTo>
                  <a:pt x="114" y="12"/>
                </a:lnTo>
                <a:close/>
              </a:path>
            </a:pathLst>
          </a:cu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40005" name="Freeform 74">
            <a:extLst>
              <a:ext uri="{FF2B5EF4-FFF2-40B4-BE49-F238E27FC236}">
                <a16:creationId xmlns:a16="http://schemas.microsoft.com/office/drawing/2014/main" id="{AAF4BAA4-47BB-3941-A166-A38FFC4AB25A}"/>
              </a:ext>
            </a:extLst>
          </p:cNvPr>
          <p:cNvSpPr>
            <a:spLocks/>
          </p:cNvSpPr>
          <p:nvPr/>
        </p:nvSpPr>
        <p:spPr bwMode="auto">
          <a:xfrm>
            <a:off x="4160838" y="2836863"/>
            <a:ext cx="19050" cy="19050"/>
          </a:xfrm>
          <a:custGeom>
            <a:avLst/>
            <a:gdLst>
              <a:gd name="T0" fmla="*/ 2147483646 w 12"/>
              <a:gd name="T1" fmla="*/ 0 h 12"/>
              <a:gd name="T2" fmla="*/ 2147483646 w 12"/>
              <a:gd name="T3" fmla="*/ 0 h 12"/>
              <a:gd name="T4" fmla="*/ 0 w 12"/>
              <a:gd name="T5" fmla="*/ 2147483646 h 12"/>
              <a:gd name="T6" fmla="*/ 0 w 12"/>
              <a:gd name="T7" fmla="*/ 2147483646 h 12"/>
              <a:gd name="T8" fmla="*/ 2147483646 w 12"/>
              <a:gd name="T9" fmla="*/ 0 h 12"/>
              <a:gd name="T10" fmla="*/ 0 60000 65536"/>
              <a:gd name="T11" fmla="*/ 0 60000 65536"/>
              <a:gd name="T12" fmla="*/ 0 60000 65536"/>
              <a:gd name="T13" fmla="*/ 0 60000 65536"/>
              <a:gd name="T14" fmla="*/ 0 60000 65536"/>
              <a:gd name="T15" fmla="*/ 0 w 12"/>
              <a:gd name="T16" fmla="*/ 0 h 12"/>
              <a:gd name="T17" fmla="*/ 12 w 12"/>
              <a:gd name="T18" fmla="*/ 12 h 12"/>
            </a:gdLst>
            <a:ahLst/>
            <a:cxnLst>
              <a:cxn ang="T10">
                <a:pos x="T0" y="T1"/>
              </a:cxn>
              <a:cxn ang="T11">
                <a:pos x="T2" y="T3"/>
              </a:cxn>
              <a:cxn ang="T12">
                <a:pos x="T4" y="T5"/>
              </a:cxn>
              <a:cxn ang="T13">
                <a:pos x="T6" y="T7"/>
              </a:cxn>
              <a:cxn ang="T14">
                <a:pos x="T8" y="T9"/>
              </a:cxn>
            </a:cxnLst>
            <a:rect l="T15" t="T16" r="T17" b="T18"/>
            <a:pathLst>
              <a:path w="12" h="12">
                <a:moveTo>
                  <a:pt x="12" y="0"/>
                </a:moveTo>
                <a:lnTo>
                  <a:pt x="12" y="0"/>
                </a:lnTo>
                <a:lnTo>
                  <a:pt x="0" y="12"/>
                </a:lnTo>
                <a:lnTo>
                  <a:pt x="12" y="0"/>
                </a:lnTo>
                <a:close/>
              </a:path>
            </a:pathLst>
          </a:cu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40006" name="Freeform 75">
            <a:extLst>
              <a:ext uri="{FF2B5EF4-FFF2-40B4-BE49-F238E27FC236}">
                <a16:creationId xmlns:a16="http://schemas.microsoft.com/office/drawing/2014/main" id="{D6042D57-F05D-994B-B402-C1E2196A08F2}"/>
              </a:ext>
            </a:extLst>
          </p:cNvPr>
          <p:cNvSpPr>
            <a:spLocks/>
          </p:cNvSpPr>
          <p:nvPr/>
        </p:nvSpPr>
        <p:spPr bwMode="auto">
          <a:xfrm>
            <a:off x="4322763" y="2998788"/>
            <a:ext cx="19050" cy="19050"/>
          </a:xfrm>
          <a:custGeom>
            <a:avLst/>
            <a:gdLst>
              <a:gd name="T0" fmla="*/ 2147483646 w 12"/>
              <a:gd name="T1" fmla="*/ 0 h 12"/>
              <a:gd name="T2" fmla="*/ 2147483646 w 12"/>
              <a:gd name="T3" fmla="*/ 0 h 12"/>
              <a:gd name="T4" fmla="*/ 0 w 12"/>
              <a:gd name="T5" fmla="*/ 2147483646 h 12"/>
              <a:gd name="T6" fmla="*/ 0 w 12"/>
              <a:gd name="T7" fmla="*/ 2147483646 h 12"/>
              <a:gd name="T8" fmla="*/ 2147483646 w 12"/>
              <a:gd name="T9" fmla="*/ 0 h 12"/>
              <a:gd name="T10" fmla="*/ 0 60000 65536"/>
              <a:gd name="T11" fmla="*/ 0 60000 65536"/>
              <a:gd name="T12" fmla="*/ 0 60000 65536"/>
              <a:gd name="T13" fmla="*/ 0 60000 65536"/>
              <a:gd name="T14" fmla="*/ 0 60000 65536"/>
              <a:gd name="T15" fmla="*/ 0 w 12"/>
              <a:gd name="T16" fmla="*/ 0 h 12"/>
              <a:gd name="T17" fmla="*/ 12 w 12"/>
              <a:gd name="T18" fmla="*/ 12 h 12"/>
            </a:gdLst>
            <a:ahLst/>
            <a:cxnLst>
              <a:cxn ang="T10">
                <a:pos x="T0" y="T1"/>
              </a:cxn>
              <a:cxn ang="T11">
                <a:pos x="T2" y="T3"/>
              </a:cxn>
              <a:cxn ang="T12">
                <a:pos x="T4" y="T5"/>
              </a:cxn>
              <a:cxn ang="T13">
                <a:pos x="T6" y="T7"/>
              </a:cxn>
              <a:cxn ang="T14">
                <a:pos x="T8" y="T9"/>
              </a:cxn>
            </a:cxnLst>
            <a:rect l="T15" t="T16" r="T17" b="T18"/>
            <a:pathLst>
              <a:path w="12" h="12">
                <a:moveTo>
                  <a:pt x="12" y="0"/>
                </a:moveTo>
                <a:lnTo>
                  <a:pt x="12" y="0"/>
                </a:lnTo>
                <a:lnTo>
                  <a:pt x="0" y="12"/>
                </a:lnTo>
                <a:lnTo>
                  <a:pt x="12" y="0"/>
                </a:lnTo>
                <a:close/>
              </a:path>
            </a:pathLst>
          </a:cu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40007" name="Freeform 76">
            <a:extLst>
              <a:ext uri="{FF2B5EF4-FFF2-40B4-BE49-F238E27FC236}">
                <a16:creationId xmlns:a16="http://schemas.microsoft.com/office/drawing/2014/main" id="{E0D133DF-D26A-7A42-A4E7-BB5B7A344B9C}"/>
              </a:ext>
            </a:extLst>
          </p:cNvPr>
          <p:cNvSpPr>
            <a:spLocks/>
          </p:cNvSpPr>
          <p:nvPr/>
        </p:nvSpPr>
        <p:spPr bwMode="auto">
          <a:xfrm>
            <a:off x="4160838" y="2836863"/>
            <a:ext cx="180975" cy="180975"/>
          </a:xfrm>
          <a:custGeom>
            <a:avLst/>
            <a:gdLst>
              <a:gd name="T0" fmla="*/ 2147483646 w 114"/>
              <a:gd name="T1" fmla="*/ 0 h 114"/>
              <a:gd name="T2" fmla="*/ 0 w 114"/>
              <a:gd name="T3" fmla="*/ 2147483646 h 114"/>
              <a:gd name="T4" fmla="*/ 2147483646 w 114"/>
              <a:gd name="T5" fmla="*/ 2147483646 h 114"/>
              <a:gd name="T6" fmla="*/ 2147483646 w 114"/>
              <a:gd name="T7" fmla="*/ 2147483646 h 114"/>
              <a:gd name="T8" fmla="*/ 2147483646 w 114"/>
              <a:gd name="T9" fmla="*/ 0 h 114"/>
              <a:gd name="T10" fmla="*/ 0 60000 65536"/>
              <a:gd name="T11" fmla="*/ 0 60000 65536"/>
              <a:gd name="T12" fmla="*/ 0 60000 65536"/>
              <a:gd name="T13" fmla="*/ 0 60000 65536"/>
              <a:gd name="T14" fmla="*/ 0 60000 65536"/>
              <a:gd name="T15" fmla="*/ 0 w 114"/>
              <a:gd name="T16" fmla="*/ 0 h 114"/>
              <a:gd name="T17" fmla="*/ 114 w 114"/>
              <a:gd name="T18" fmla="*/ 114 h 114"/>
            </a:gdLst>
            <a:ahLst/>
            <a:cxnLst>
              <a:cxn ang="T10">
                <a:pos x="T0" y="T1"/>
              </a:cxn>
              <a:cxn ang="T11">
                <a:pos x="T2" y="T3"/>
              </a:cxn>
              <a:cxn ang="T12">
                <a:pos x="T4" y="T5"/>
              </a:cxn>
              <a:cxn ang="T13">
                <a:pos x="T6" y="T7"/>
              </a:cxn>
              <a:cxn ang="T14">
                <a:pos x="T8" y="T9"/>
              </a:cxn>
            </a:cxnLst>
            <a:rect l="T15" t="T16" r="T17" b="T18"/>
            <a:pathLst>
              <a:path w="114" h="114">
                <a:moveTo>
                  <a:pt x="12" y="0"/>
                </a:moveTo>
                <a:lnTo>
                  <a:pt x="0" y="12"/>
                </a:lnTo>
                <a:lnTo>
                  <a:pt x="102" y="114"/>
                </a:lnTo>
                <a:lnTo>
                  <a:pt x="114" y="102"/>
                </a:lnTo>
                <a:lnTo>
                  <a:pt x="12" y="0"/>
                </a:lnTo>
                <a:close/>
              </a:path>
            </a:pathLst>
          </a:cu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40008" name="Freeform 77">
            <a:extLst>
              <a:ext uri="{FF2B5EF4-FFF2-40B4-BE49-F238E27FC236}">
                <a16:creationId xmlns:a16="http://schemas.microsoft.com/office/drawing/2014/main" id="{5F02C433-6036-5D4C-BB22-D4BD78463C24}"/>
              </a:ext>
            </a:extLst>
          </p:cNvPr>
          <p:cNvSpPr>
            <a:spLocks/>
          </p:cNvSpPr>
          <p:nvPr/>
        </p:nvSpPr>
        <p:spPr bwMode="auto">
          <a:xfrm>
            <a:off x="920750" y="3989388"/>
            <a:ext cx="341313" cy="342900"/>
          </a:xfrm>
          <a:custGeom>
            <a:avLst/>
            <a:gdLst>
              <a:gd name="T0" fmla="*/ 2147483646 w 215"/>
              <a:gd name="T1" fmla="*/ 2147483646 h 216"/>
              <a:gd name="T2" fmla="*/ 2147483646 w 215"/>
              <a:gd name="T3" fmla="*/ 2147483646 h 216"/>
              <a:gd name="T4" fmla="*/ 2147483646 w 215"/>
              <a:gd name="T5" fmla="*/ 2147483646 h 216"/>
              <a:gd name="T6" fmla="*/ 2147483646 w 215"/>
              <a:gd name="T7" fmla="*/ 2147483646 h 216"/>
              <a:gd name="T8" fmla="*/ 2147483646 w 215"/>
              <a:gd name="T9" fmla="*/ 2147483646 h 216"/>
              <a:gd name="T10" fmla="*/ 2147483646 w 215"/>
              <a:gd name="T11" fmla="*/ 2147483646 h 216"/>
              <a:gd name="T12" fmla="*/ 2147483646 w 215"/>
              <a:gd name="T13" fmla="*/ 2147483646 h 216"/>
              <a:gd name="T14" fmla="*/ 2147483646 w 215"/>
              <a:gd name="T15" fmla="*/ 2147483646 h 216"/>
              <a:gd name="T16" fmla="*/ 2147483646 w 215"/>
              <a:gd name="T17" fmla="*/ 2147483646 h 216"/>
              <a:gd name="T18" fmla="*/ 2147483646 w 215"/>
              <a:gd name="T19" fmla="*/ 2147483646 h 216"/>
              <a:gd name="T20" fmla="*/ 2147483646 w 215"/>
              <a:gd name="T21" fmla="*/ 2147483646 h 216"/>
              <a:gd name="T22" fmla="*/ 2147483646 w 215"/>
              <a:gd name="T23" fmla="*/ 2147483646 h 216"/>
              <a:gd name="T24" fmla="*/ 2147483646 w 215"/>
              <a:gd name="T25" fmla="*/ 2147483646 h 216"/>
              <a:gd name="T26" fmla="*/ 2147483646 w 215"/>
              <a:gd name="T27" fmla="*/ 2147483646 h 216"/>
              <a:gd name="T28" fmla="*/ 2147483646 w 215"/>
              <a:gd name="T29" fmla="*/ 2147483646 h 216"/>
              <a:gd name="T30" fmla="*/ 2147483646 w 215"/>
              <a:gd name="T31" fmla="*/ 2147483646 h 216"/>
              <a:gd name="T32" fmla="*/ 2147483646 w 215"/>
              <a:gd name="T33" fmla="*/ 2147483646 h 216"/>
              <a:gd name="T34" fmla="*/ 2147483646 w 215"/>
              <a:gd name="T35" fmla="*/ 2147483646 h 216"/>
              <a:gd name="T36" fmla="*/ 2147483646 w 215"/>
              <a:gd name="T37" fmla="*/ 2147483646 h 216"/>
              <a:gd name="T38" fmla="*/ 2147483646 w 215"/>
              <a:gd name="T39" fmla="*/ 2147483646 h 216"/>
              <a:gd name="T40" fmla="*/ 2147483646 w 215"/>
              <a:gd name="T41" fmla="*/ 2147483646 h 216"/>
              <a:gd name="T42" fmla="*/ 2147483646 w 215"/>
              <a:gd name="T43" fmla="*/ 2147483646 h 216"/>
              <a:gd name="T44" fmla="*/ 2147483646 w 215"/>
              <a:gd name="T45" fmla="*/ 2147483646 h 216"/>
              <a:gd name="T46" fmla="*/ 2147483646 w 215"/>
              <a:gd name="T47" fmla="*/ 2147483646 h 216"/>
              <a:gd name="T48" fmla="*/ 2147483646 w 215"/>
              <a:gd name="T49" fmla="*/ 2147483646 h 216"/>
              <a:gd name="T50" fmla="*/ 2147483646 w 215"/>
              <a:gd name="T51" fmla="*/ 2147483646 h 216"/>
              <a:gd name="T52" fmla="*/ 2147483646 w 215"/>
              <a:gd name="T53" fmla="*/ 2147483646 h 216"/>
              <a:gd name="T54" fmla="*/ 2147483646 w 215"/>
              <a:gd name="T55" fmla="*/ 2147483646 h 216"/>
              <a:gd name="T56" fmla="*/ 2147483646 w 215"/>
              <a:gd name="T57" fmla="*/ 2147483646 h 216"/>
              <a:gd name="T58" fmla="*/ 2147483646 w 215"/>
              <a:gd name="T59" fmla="*/ 2147483646 h 216"/>
              <a:gd name="T60" fmla="*/ 2147483646 w 215"/>
              <a:gd name="T61" fmla="*/ 2147483646 h 216"/>
              <a:gd name="T62" fmla="*/ 2147483646 w 215"/>
              <a:gd name="T63" fmla="*/ 2147483646 h 216"/>
              <a:gd name="T64" fmla="*/ 2147483646 w 215"/>
              <a:gd name="T65" fmla="*/ 2147483646 h 216"/>
              <a:gd name="T66" fmla="*/ 2147483646 w 215"/>
              <a:gd name="T67" fmla="*/ 2147483646 h 216"/>
              <a:gd name="T68" fmla="*/ 2147483646 w 215"/>
              <a:gd name="T69" fmla="*/ 2147483646 h 216"/>
              <a:gd name="T70" fmla="*/ 0 w 215"/>
              <a:gd name="T71" fmla="*/ 2147483646 h 216"/>
              <a:gd name="T72" fmla="*/ 0 w 215"/>
              <a:gd name="T73" fmla="*/ 2147483646 h 216"/>
              <a:gd name="T74" fmla="*/ 0 w 215"/>
              <a:gd name="T75" fmla="*/ 2147483646 h 216"/>
              <a:gd name="T76" fmla="*/ 2147483646 w 215"/>
              <a:gd name="T77" fmla="*/ 2147483646 h 216"/>
              <a:gd name="T78" fmla="*/ 2147483646 w 215"/>
              <a:gd name="T79" fmla="*/ 2147483646 h 216"/>
              <a:gd name="T80" fmla="*/ 2147483646 w 215"/>
              <a:gd name="T81" fmla="*/ 2147483646 h 216"/>
              <a:gd name="T82" fmla="*/ 2147483646 w 215"/>
              <a:gd name="T83" fmla="*/ 0 h 216"/>
              <a:gd name="T84" fmla="*/ 2147483646 w 215"/>
              <a:gd name="T85" fmla="*/ 0 h 216"/>
              <a:gd name="T86" fmla="*/ 2147483646 w 215"/>
              <a:gd name="T87" fmla="*/ 0 h 216"/>
              <a:gd name="T88" fmla="*/ 2147483646 w 215"/>
              <a:gd name="T89" fmla="*/ 2147483646 h 216"/>
              <a:gd name="T90" fmla="*/ 2147483646 w 215"/>
              <a:gd name="T91" fmla="*/ 2147483646 h 216"/>
              <a:gd name="T92" fmla="*/ 2147483646 w 215"/>
              <a:gd name="T93" fmla="*/ 2147483646 h 216"/>
              <a:gd name="T94" fmla="*/ 2147483646 w 215"/>
              <a:gd name="T95" fmla="*/ 2147483646 h 216"/>
              <a:gd name="T96" fmla="*/ 2147483646 w 215"/>
              <a:gd name="T97" fmla="*/ 2147483646 h 21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215"/>
              <a:gd name="T148" fmla="*/ 0 h 216"/>
              <a:gd name="T149" fmla="*/ 215 w 215"/>
              <a:gd name="T150" fmla="*/ 216 h 21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215" h="216">
                <a:moveTo>
                  <a:pt x="204" y="102"/>
                </a:moveTo>
                <a:lnTo>
                  <a:pt x="170" y="34"/>
                </a:lnTo>
                <a:lnTo>
                  <a:pt x="170" y="46"/>
                </a:lnTo>
                <a:lnTo>
                  <a:pt x="102" y="11"/>
                </a:lnTo>
                <a:lnTo>
                  <a:pt x="34" y="46"/>
                </a:lnTo>
                <a:lnTo>
                  <a:pt x="45" y="34"/>
                </a:lnTo>
                <a:lnTo>
                  <a:pt x="11" y="102"/>
                </a:lnTo>
                <a:lnTo>
                  <a:pt x="45" y="170"/>
                </a:lnTo>
                <a:lnTo>
                  <a:pt x="34" y="170"/>
                </a:lnTo>
                <a:lnTo>
                  <a:pt x="102" y="204"/>
                </a:lnTo>
                <a:lnTo>
                  <a:pt x="170" y="170"/>
                </a:lnTo>
                <a:lnTo>
                  <a:pt x="204" y="102"/>
                </a:lnTo>
                <a:lnTo>
                  <a:pt x="215" y="102"/>
                </a:lnTo>
                <a:lnTo>
                  <a:pt x="181" y="170"/>
                </a:lnTo>
                <a:lnTo>
                  <a:pt x="170" y="182"/>
                </a:lnTo>
                <a:lnTo>
                  <a:pt x="102" y="216"/>
                </a:lnTo>
                <a:lnTo>
                  <a:pt x="34" y="182"/>
                </a:lnTo>
                <a:lnTo>
                  <a:pt x="34" y="170"/>
                </a:lnTo>
                <a:lnTo>
                  <a:pt x="0" y="102"/>
                </a:lnTo>
                <a:lnTo>
                  <a:pt x="34" y="34"/>
                </a:lnTo>
                <a:lnTo>
                  <a:pt x="102" y="0"/>
                </a:lnTo>
                <a:lnTo>
                  <a:pt x="170" y="34"/>
                </a:lnTo>
                <a:lnTo>
                  <a:pt x="181" y="34"/>
                </a:lnTo>
                <a:lnTo>
                  <a:pt x="215" y="102"/>
                </a:lnTo>
                <a:lnTo>
                  <a:pt x="204" y="102"/>
                </a:lnTo>
                <a:close/>
              </a:path>
            </a:pathLst>
          </a:cu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40009" name="Freeform 78">
            <a:extLst>
              <a:ext uri="{FF2B5EF4-FFF2-40B4-BE49-F238E27FC236}">
                <a16:creationId xmlns:a16="http://schemas.microsoft.com/office/drawing/2014/main" id="{1DA2EFB0-2B86-D149-9638-1141757E3103}"/>
              </a:ext>
            </a:extLst>
          </p:cNvPr>
          <p:cNvSpPr>
            <a:spLocks/>
          </p:cNvSpPr>
          <p:nvPr/>
        </p:nvSpPr>
        <p:spPr bwMode="auto">
          <a:xfrm>
            <a:off x="1244600" y="4151313"/>
            <a:ext cx="17463" cy="1587"/>
          </a:xfrm>
          <a:custGeom>
            <a:avLst/>
            <a:gdLst>
              <a:gd name="T0" fmla="*/ 0 w 11"/>
              <a:gd name="T1" fmla="*/ 0 h 1587"/>
              <a:gd name="T2" fmla="*/ 0 w 11"/>
              <a:gd name="T3" fmla="*/ 0 h 1587"/>
              <a:gd name="T4" fmla="*/ 0 w 11"/>
              <a:gd name="T5" fmla="*/ 0 h 1587"/>
              <a:gd name="T6" fmla="*/ 2147483646 w 11"/>
              <a:gd name="T7" fmla="*/ 0 h 1587"/>
              <a:gd name="T8" fmla="*/ 2147483646 w 11"/>
              <a:gd name="T9" fmla="*/ 0 h 1587"/>
              <a:gd name="T10" fmla="*/ 2147483646 w 11"/>
              <a:gd name="T11" fmla="*/ 0 h 1587"/>
              <a:gd name="T12" fmla="*/ 0 w 11"/>
              <a:gd name="T13" fmla="*/ 0 h 1587"/>
              <a:gd name="T14" fmla="*/ 0 60000 65536"/>
              <a:gd name="T15" fmla="*/ 0 60000 65536"/>
              <a:gd name="T16" fmla="*/ 0 60000 65536"/>
              <a:gd name="T17" fmla="*/ 0 60000 65536"/>
              <a:gd name="T18" fmla="*/ 0 60000 65536"/>
              <a:gd name="T19" fmla="*/ 0 60000 65536"/>
              <a:gd name="T20" fmla="*/ 0 60000 65536"/>
              <a:gd name="T21" fmla="*/ 0 w 11"/>
              <a:gd name="T22" fmla="*/ 0 h 1587"/>
              <a:gd name="T23" fmla="*/ 11 w 11"/>
              <a:gd name="T24" fmla="*/ 1587 h 158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1" h="1587">
                <a:moveTo>
                  <a:pt x="0" y="0"/>
                </a:moveTo>
                <a:lnTo>
                  <a:pt x="0" y="0"/>
                </a:lnTo>
                <a:lnTo>
                  <a:pt x="11" y="0"/>
                </a:lnTo>
                <a:lnTo>
                  <a:pt x="0" y="0"/>
                </a:lnTo>
                <a:close/>
              </a:path>
            </a:pathLst>
          </a:cu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40010" name="Rectangle 79">
            <a:extLst>
              <a:ext uri="{FF2B5EF4-FFF2-40B4-BE49-F238E27FC236}">
                <a16:creationId xmlns:a16="http://schemas.microsoft.com/office/drawing/2014/main" id="{90ABC931-060F-3840-B517-BFAC838A3554}"/>
              </a:ext>
            </a:extLst>
          </p:cNvPr>
          <p:cNvSpPr>
            <a:spLocks noChangeArrowheads="1"/>
          </p:cNvSpPr>
          <p:nvPr/>
        </p:nvSpPr>
        <p:spPr bwMode="auto">
          <a:xfrm>
            <a:off x="1082675" y="4313238"/>
            <a:ext cx="17463" cy="1587"/>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SzPct val="75000"/>
              <a:buFont typeface="Wingdings" pitchFamily="2" charset="2"/>
              <a:buChar char="n"/>
              <a:defRPr sz="3200">
                <a:solidFill>
                  <a:schemeClr val="tx1"/>
                </a:solidFill>
                <a:latin typeface="Arial" panose="020B0604020202020204" pitchFamily="34"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panose="020B0604020202020204" pitchFamily="34"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panose="020B0604020202020204" pitchFamily="34" charset="0"/>
              </a:defRPr>
            </a:lvl4pPr>
            <a:lvl5pPr marL="2057400" indent="-228600">
              <a:spcBef>
                <a:spcPct val="20000"/>
              </a:spcBef>
              <a:buClr>
                <a:schemeClr val="bg2"/>
              </a:buClr>
              <a:buFont typeface="Wingdings"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dirty="0"/>
          </a:p>
        </p:txBody>
      </p:sp>
      <p:sp>
        <p:nvSpPr>
          <p:cNvPr id="40011" name="Rectangle 80">
            <a:extLst>
              <a:ext uri="{FF2B5EF4-FFF2-40B4-BE49-F238E27FC236}">
                <a16:creationId xmlns:a16="http://schemas.microsoft.com/office/drawing/2014/main" id="{631F72E3-4575-0A4D-8A9B-6540D061FCAA}"/>
              </a:ext>
            </a:extLst>
          </p:cNvPr>
          <p:cNvSpPr>
            <a:spLocks noChangeArrowheads="1"/>
          </p:cNvSpPr>
          <p:nvPr/>
        </p:nvSpPr>
        <p:spPr bwMode="auto">
          <a:xfrm>
            <a:off x="1082675" y="4799013"/>
            <a:ext cx="17463" cy="1587"/>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SzPct val="75000"/>
              <a:buFont typeface="Wingdings" pitchFamily="2" charset="2"/>
              <a:buChar char="n"/>
              <a:defRPr sz="3200">
                <a:solidFill>
                  <a:schemeClr val="tx1"/>
                </a:solidFill>
                <a:latin typeface="Arial" panose="020B0604020202020204" pitchFamily="34"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panose="020B0604020202020204" pitchFamily="34"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panose="020B0604020202020204" pitchFamily="34" charset="0"/>
              </a:defRPr>
            </a:lvl4pPr>
            <a:lvl5pPr marL="2057400" indent="-228600">
              <a:spcBef>
                <a:spcPct val="20000"/>
              </a:spcBef>
              <a:buClr>
                <a:schemeClr val="bg2"/>
              </a:buClr>
              <a:buFont typeface="Wingdings"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dirty="0"/>
          </a:p>
        </p:txBody>
      </p:sp>
      <p:sp>
        <p:nvSpPr>
          <p:cNvPr id="40012" name="Rectangle 81">
            <a:extLst>
              <a:ext uri="{FF2B5EF4-FFF2-40B4-BE49-F238E27FC236}">
                <a16:creationId xmlns:a16="http://schemas.microsoft.com/office/drawing/2014/main" id="{7C5A392A-46FE-F34E-A6CA-DF8DDF14BCF4}"/>
              </a:ext>
            </a:extLst>
          </p:cNvPr>
          <p:cNvSpPr>
            <a:spLocks noChangeArrowheads="1"/>
          </p:cNvSpPr>
          <p:nvPr/>
        </p:nvSpPr>
        <p:spPr bwMode="auto">
          <a:xfrm>
            <a:off x="1082675" y="4313238"/>
            <a:ext cx="17463" cy="485775"/>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SzPct val="75000"/>
              <a:buFont typeface="Wingdings" pitchFamily="2" charset="2"/>
              <a:buChar char="n"/>
              <a:defRPr sz="3200">
                <a:solidFill>
                  <a:schemeClr val="tx1"/>
                </a:solidFill>
                <a:latin typeface="Arial" panose="020B0604020202020204" pitchFamily="34"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panose="020B0604020202020204" pitchFamily="34"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panose="020B0604020202020204" pitchFamily="34" charset="0"/>
              </a:defRPr>
            </a:lvl4pPr>
            <a:lvl5pPr marL="2057400" indent="-228600">
              <a:spcBef>
                <a:spcPct val="20000"/>
              </a:spcBef>
              <a:buClr>
                <a:schemeClr val="bg2"/>
              </a:buClr>
              <a:buFont typeface="Wingdings"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dirty="0"/>
          </a:p>
        </p:txBody>
      </p:sp>
      <p:sp>
        <p:nvSpPr>
          <p:cNvPr id="40013" name="Freeform 82">
            <a:extLst>
              <a:ext uri="{FF2B5EF4-FFF2-40B4-BE49-F238E27FC236}">
                <a16:creationId xmlns:a16="http://schemas.microsoft.com/office/drawing/2014/main" id="{F7275F0F-96A4-E94B-A947-887E95D6EA48}"/>
              </a:ext>
            </a:extLst>
          </p:cNvPr>
          <p:cNvSpPr>
            <a:spLocks/>
          </p:cNvSpPr>
          <p:nvPr/>
        </p:nvSpPr>
        <p:spPr bwMode="auto">
          <a:xfrm>
            <a:off x="1082675" y="4799013"/>
            <a:ext cx="17463" cy="19050"/>
          </a:xfrm>
          <a:custGeom>
            <a:avLst/>
            <a:gdLst>
              <a:gd name="T0" fmla="*/ 2147483646 w 11"/>
              <a:gd name="T1" fmla="*/ 2147483646 h 12"/>
              <a:gd name="T2" fmla="*/ 2147483646 w 11"/>
              <a:gd name="T3" fmla="*/ 2147483646 h 12"/>
              <a:gd name="T4" fmla="*/ 0 w 11"/>
              <a:gd name="T5" fmla="*/ 0 h 12"/>
              <a:gd name="T6" fmla="*/ 0 w 11"/>
              <a:gd name="T7" fmla="*/ 0 h 12"/>
              <a:gd name="T8" fmla="*/ 2147483646 w 11"/>
              <a:gd name="T9" fmla="*/ 2147483646 h 12"/>
              <a:gd name="T10" fmla="*/ 0 60000 65536"/>
              <a:gd name="T11" fmla="*/ 0 60000 65536"/>
              <a:gd name="T12" fmla="*/ 0 60000 65536"/>
              <a:gd name="T13" fmla="*/ 0 60000 65536"/>
              <a:gd name="T14" fmla="*/ 0 60000 65536"/>
              <a:gd name="T15" fmla="*/ 0 w 11"/>
              <a:gd name="T16" fmla="*/ 0 h 12"/>
              <a:gd name="T17" fmla="*/ 11 w 11"/>
              <a:gd name="T18" fmla="*/ 12 h 12"/>
            </a:gdLst>
            <a:ahLst/>
            <a:cxnLst>
              <a:cxn ang="T10">
                <a:pos x="T0" y="T1"/>
              </a:cxn>
              <a:cxn ang="T11">
                <a:pos x="T2" y="T3"/>
              </a:cxn>
              <a:cxn ang="T12">
                <a:pos x="T4" y="T5"/>
              </a:cxn>
              <a:cxn ang="T13">
                <a:pos x="T6" y="T7"/>
              </a:cxn>
              <a:cxn ang="T14">
                <a:pos x="T8" y="T9"/>
              </a:cxn>
            </a:cxnLst>
            <a:rect l="T15" t="T16" r="T17" b="T18"/>
            <a:pathLst>
              <a:path w="11" h="12">
                <a:moveTo>
                  <a:pt x="11" y="12"/>
                </a:moveTo>
                <a:lnTo>
                  <a:pt x="11" y="12"/>
                </a:lnTo>
                <a:lnTo>
                  <a:pt x="0" y="0"/>
                </a:lnTo>
                <a:lnTo>
                  <a:pt x="11" y="12"/>
                </a:lnTo>
                <a:close/>
              </a:path>
            </a:pathLst>
          </a:cu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40014" name="Freeform 83">
            <a:extLst>
              <a:ext uri="{FF2B5EF4-FFF2-40B4-BE49-F238E27FC236}">
                <a16:creationId xmlns:a16="http://schemas.microsoft.com/office/drawing/2014/main" id="{C46C12C0-3CA8-7046-A2B5-CA4EBA4B0A15}"/>
              </a:ext>
            </a:extLst>
          </p:cNvPr>
          <p:cNvSpPr>
            <a:spLocks/>
          </p:cNvSpPr>
          <p:nvPr/>
        </p:nvSpPr>
        <p:spPr bwMode="auto">
          <a:xfrm>
            <a:off x="758825" y="5124450"/>
            <a:ext cx="17463" cy="17463"/>
          </a:xfrm>
          <a:custGeom>
            <a:avLst/>
            <a:gdLst>
              <a:gd name="T0" fmla="*/ 2147483646 w 11"/>
              <a:gd name="T1" fmla="*/ 2147483646 h 11"/>
              <a:gd name="T2" fmla="*/ 2147483646 w 11"/>
              <a:gd name="T3" fmla="*/ 2147483646 h 11"/>
              <a:gd name="T4" fmla="*/ 0 w 11"/>
              <a:gd name="T5" fmla="*/ 0 h 11"/>
              <a:gd name="T6" fmla="*/ 0 w 11"/>
              <a:gd name="T7" fmla="*/ 0 h 11"/>
              <a:gd name="T8" fmla="*/ 2147483646 w 11"/>
              <a:gd name="T9" fmla="*/ 2147483646 h 11"/>
              <a:gd name="T10" fmla="*/ 0 60000 65536"/>
              <a:gd name="T11" fmla="*/ 0 60000 65536"/>
              <a:gd name="T12" fmla="*/ 0 60000 65536"/>
              <a:gd name="T13" fmla="*/ 0 60000 65536"/>
              <a:gd name="T14" fmla="*/ 0 60000 65536"/>
              <a:gd name="T15" fmla="*/ 0 w 11"/>
              <a:gd name="T16" fmla="*/ 0 h 11"/>
              <a:gd name="T17" fmla="*/ 11 w 11"/>
              <a:gd name="T18" fmla="*/ 11 h 11"/>
            </a:gdLst>
            <a:ahLst/>
            <a:cxnLst>
              <a:cxn ang="T10">
                <a:pos x="T0" y="T1"/>
              </a:cxn>
              <a:cxn ang="T11">
                <a:pos x="T2" y="T3"/>
              </a:cxn>
              <a:cxn ang="T12">
                <a:pos x="T4" y="T5"/>
              </a:cxn>
              <a:cxn ang="T13">
                <a:pos x="T6" y="T7"/>
              </a:cxn>
              <a:cxn ang="T14">
                <a:pos x="T8" y="T9"/>
              </a:cxn>
            </a:cxnLst>
            <a:rect l="T15" t="T16" r="T17" b="T18"/>
            <a:pathLst>
              <a:path w="11" h="11">
                <a:moveTo>
                  <a:pt x="11" y="11"/>
                </a:moveTo>
                <a:lnTo>
                  <a:pt x="11" y="11"/>
                </a:lnTo>
                <a:lnTo>
                  <a:pt x="0" y="0"/>
                </a:lnTo>
                <a:lnTo>
                  <a:pt x="11" y="11"/>
                </a:lnTo>
                <a:close/>
              </a:path>
            </a:pathLst>
          </a:cu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40015" name="Freeform 84">
            <a:extLst>
              <a:ext uri="{FF2B5EF4-FFF2-40B4-BE49-F238E27FC236}">
                <a16:creationId xmlns:a16="http://schemas.microsoft.com/office/drawing/2014/main" id="{93310C71-70B4-AD45-98D8-74E932D44914}"/>
              </a:ext>
            </a:extLst>
          </p:cNvPr>
          <p:cNvSpPr>
            <a:spLocks/>
          </p:cNvSpPr>
          <p:nvPr/>
        </p:nvSpPr>
        <p:spPr bwMode="auto">
          <a:xfrm>
            <a:off x="758825" y="4799013"/>
            <a:ext cx="341313" cy="342900"/>
          </a:xfrm>
          <a:custGeom>
            <a:avLst/>
            <a:gdLst>
              <a:gd name="T0" fmla="*/ 2147483646 w 215"/>
              <a:gd name="T1" fmla="*/ 2147483646 h 216"/>
              <a:gd name="T2" fmla="*/ 2147483646 w 215"/>
              <a:gd name="T3" fmla="*/ 0 h 216"/>
              <a:gd name="T4" fmla="*/ 0 w 215"/>
              <a:gd name="T5" fmla="*/ 2147483646 h 216"/>
              <a:gd name="T6" fmla="*/ 2147483646 w 215"/>
              <a:gd name="T7" fmla="*/ 2147483646 h 216"/>
              <a:gd name="T8" fmla="*/ 2147483646 w 215"/>
              <a:gd name="T9" fmla="*/ 2147483646 h 216"/>
              <a:gd name="T10" fmla="*/ 0 60000 65536"/>
              <a:gd name="T11" fmla="*/ 0 60000 65536"/>
              <a:gd name="T12" fmla="*/ 0 60000 65536"/>
              <a:gd name="T13" fmla="*/ 0 60000 65536"/>
              <a:gd name="T14" fmla="*/ 0 60000 65536"/>
              <a:gd name="T15" fmla="*/ 0 w 215"/>
              <a:gd name="T16" fmla="*/ 0 h 216"/>
              <a:gd name="T17" fmla="*/ 215 w 215"/>
              <a:gd name="T18" fmla="*/ 216 h 216"/>
            </a:gdLst>
            <a:ahLst/>
            <a:cxnLst>
              <a:cxn ang="T10">
                <a:pos x="T0" y="T1"/>
              </a:cxn>
              <a:cxn ang="T11">
                <a:pos x="T2" y="T3"/>
              </a:cxn>
              <a:cxn ang="T12">
                <a:pos x="T4" y="T5"/>
              </a:cxn>
              <a:cxn ang="T13">
                <a:pos x="T6" y="T7"/>
              </a:cxn>
              <a:cxn ang="T14">
                <a:pos x="T8" y="T9"/>
              </a:cxn>
            </a:cxnLst>
            <a:rect l="T15" t="T16" r="T17" b="T18"/>
            <a:pathLst>
              <a:path w="215" h="216">
                <a:moveTo>
                  <a:pt x="215" y="12"/>
                </a:moveTo>
                <a:lnTo>
                  <a:pt x="204" y="0"/>
                </a:lnTo>
                <a:lnTo>
                  <a:pt x="0" y="205"/>
                </a:lnTo>
                <a:lnTo>
                  <a:pt x="11" y="216"/>
                </a:lnTo>
                <a:lnTo>
                  <a:pt x="215" y="12"/>
                </a:lnTo>
                <a:close/>
              </a:path>
            </a:pathLst>
          </a:cu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40016" name="Freeform 85">
            <a:extLst>
              <a:ext uri="{FF2B5EF4-FFF2-40B4-BE49-F238E27FC236}">
                <a16:creationId xmlns:a16="http://schemas.microsoft.com/office/drawing/2014/main" id="{FEC7BE2F-B60E-5E4B-B830-77CA27E86B04}"/>
              </a:ext>
            </a:extLst>
          </p:cNvPr>
          <p:cNvSpPr>
            <a:spLocks/>
          </p:cNvSpPr>
          <p:nvPr/>
        </p:nvSpPr>
        <p:spPr bwMode="auto">
          <a:xfrm>
            <a:off x="1082675" y="4799013"/>
            <a:ext cx="17463" cy="19050"/>
          </a:xfrm>
          <a:custGeom>
            <a:avLst/>
            <a:gdLst>
              <a:gd name="T0" fmla="*/ 2147483646 w 11"/>
              <a:gd name="T1" fmla="*/ 0 h 12"/>
              <a:gd name="T2" fmla="*/ 2147483646 w 11"/>
              <a:gd name="T3" fmla="*/ 0 h 12"/>
              <a:gd name="T4" fmla="*/ 0 w 11"/>
              <a:gd name="T5" fmla="*/ 2147483646 h 12"/>
              <a:gd name="T6" fmla="*/ 0 w 11"/>
              <a:gd name="T7" fmla="*/ 2147483646 h 12"/>
              <a:gd name="T8" fmla="*/ 2147483646 w 11"/>
              <a:gd name="T9" fmla="*/ 0 h 12"/>
              <a:gd name="T10" fmla="*/ 0 60000 65536"/>
              <a:gd name="T11" fmla="*/ 0 60000 65536"/>
              <a:gd name="T12" fmla="*/ 0 60000 65536"/>
              <a:gd name="T13" fmla="*/ 0 60000 65536"/>
              <a:gd name="T14" fmla="*/ 0 60000 65536"/>
              <a:gd name="T15" fmla="*/ 0 w 11"/>
              <a:gd name="T16" fmla="*/ 0 h 12"/>
              <a:gd name="T17" fmla="*/ 11 w 11"/>
              <a:gd name="T18" fmla="*/ 12 h 12"/>
            </a:gdLst>
            <a:ahLst/>
            <a:cxnLst>
              <a:cxn ang="T10">
                <a:pos x="T0" y="T1"/>
              </a:cxn>
              <a:cxn ang="T11">
                <a:pos x="T2" y="T3"/>
              </a:cxn>
              <a:cxn ang="T12">
                <a:pos x="T4" y="T5"/>
              </a:cxn>
              <a:cxn ang="T13">
                <a:pos x="T6" y="T7"/>
              </a:cxn>
              <a:cxn ang="T14">
                <a:pos x="T8" y="T9"/>
              </a:cxn>
            </a:cxnLst>
            <a:rect l="T15" t="T16" r="T17" b="T18"/>
            <a:pathLst>
              <a:path w="11" h="12">
                <a:moveTo>
                  <a:pt x="11" y="0"/>
                </a:moveTo>
                <a:lnTo>
                  <a:pt x="11" y="0"/>
                </a:lnTo>
                <a:lnTo>
                  <a:pt x="0" y="12"/>
                </a:lnTo>
                <a:lnTo>
                  <a:pt x="11" y="0"/>
                </a:lnTo>
                <a:close/>
              </a:path>
            </a:pathLst>
          </a:cu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40017" name="Freeform 86">
            <a:extLst>
              <a:ext uri="{FF2B5EF4-FFF2-40B4-BE49-F238E27FC236}">
                <a16:creationId xmlns:a16="http://schemas.microsoft.com/office/drawing/2014/main" id="{6A395300-8B1C-004E-9399-62380BE7B1F2}"/>
              </a:ext>
            </a:extLst>
          </p:cNvPr>
          <p:cNvSpPr>
            <a:spLocks/>
          </p:cNvSpPr>
          <p:nvPr/>
        </p:nvSpPr>
        <p:spPr bwMode="auto">
          <a:xfrm>
            <a:off x="1406525" y="5124450"/>
            <a:ext cx="17463" cy="17463"/>
          </a:xfrm>
          <a:custGeom>
            <a:avLst/>
            <a:gdLst>
              <a:gd name="T0" fmla="*/ 2147483646 w 11"/>
              <a:gd name="T1" fmla="*/ 0 h 11"/>
              <a:gd name="T2" fmla="*/ 2147483646 w 11"/>
              <a:gd name="T3" fmla="*/ 0 h 11"/>
              <a:gd name="T4" fmla="*/ 0 w 11"/>
              <a:gd name="T5" fmla="*/ 2147483646 h 11"/>
              <a:gd name="T6" fmla="*/ 0 w 11"/>
              <a:gd name="T7" fmla="*/ 2147483646 h 11"/>
              <a:gd name="T8" fmla="*/ 2147483646 w 11"/>
              <a:gd name="T9" fmla="*/ 0 h 11"/>
              <a:gd name="T10" fmla="*/ 0 60000 65536"/>
              <a:gd name="T11" fmla="*/ 0 60000 65536"/>
              <a:gd name="T12" fmla="*/ 0 60000 65536"/>
              <a:gd name="T13" fmla="*/ 0 60000 65536"/>
              <a:gd name="T14" fmla="*/ 0 60000 65536"/>
              <a:gd name="T15" fmla="*/ 0 w 11"/>
              <a:gd name="T16" fmla="*/ 0 h 11"/>
              <a:gd name="T17" fmla="*/ 11 w 11"/>
              <a:gd name="T18" fmla="*/ 11 h 11"/>
            </a:gdLst>
            <a:ahLst/>
            <a:cxnLst>
              <a:cxn ang="T10">
                <a:pos x="T0" y="T1"/>
              </a:cxn>
              <a:cxn ang="T11">
                <a:pos x="T2" y="T3"/>
              </a:cxn>
              <a:cxn ang="T12">
                <a:pos x="T4" y="T5"/>
              </a:cxn>
              <a:cxn ang="T13">
                <a:pos x="T6" y="T7"/>
              </a:cxn>
              <a:cxn ang="T14">
                <a:pos x="T8" y="T9"/>
              </a:cxn>
            </a:cxnLst>
            <a:rect l="T15" t="T16" r="T17" b="T18"/>
            <a:pathLst>
              <a:path w="11" h="11">
                <a:moveTo>
                  <a:pt x="11" y="0"/>
                </a:moveTo>
                <a:lnTo>
                  <a:pt x="11" y="0"/>
                </a:lnTo>
                <a:lnTo>
                  <a:pt x="0" y="11"/>
                </a:lnTo>
                <a:lnTo>
                  <a:pt x="11" y="0"/>
                </a:lnTo>
                <a:close/>
              </a:path>
            </a:pathLst>
          </a:cu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40018" name="Freeform 87">
            <a:extLst>
              <a:ext uri="{FF2B5EF4-FFF2-40B4-BE49-F238E27FC236}">
                <a16:creationId xmlns:a16="http://schemas.microsoft.com/office/drawing/2014/main" id="{93DE0AB0-EA59-D54B-98EE-11A13BAED2C0}"/>
              </a:ext>
            </a:extLst>
          </p:cNvPr>
          <p:cNvSpPr>
            <a:spLocks/>
          </p:cNvSpPr>
          <p:nvPr/>
        </p:nvSpPr>
        <p:spPr bwMode="auto">
          <a:xfrm>
            <a:off x="1082675" y="4799013"/>
            <a:ext cx="341313" cy="342900"/>
          </a:xfrm>
          <a:custGeom>
            <a:avLst/>
            <a:gdLst>
              <a:gd name="T0" fmla="*/ 2147483646 w 215"/>
              <a:gd name="T1" fmla="*/ 0 h 216"/>
              <a:gd name="T2" fmla="*/ 0 w 215"/>
              <a:gd name="T3" fmla="*/ 2147483646 h 216"/>
              <a:gd name="T4" fmla="*/ 2147483646 w 215"/>
              <a:gd name="T5" fmla="*/ 2147483646 h 216"/>
              <a:gd name="T6" fmla="*/ 2147483646 w 215"/>
              <a:gd name="T7" fmla="*/ 2147483646 h 216"/>
              <a:gd name="T8" fmla="*/ 2147483646 w 215"/>
              <a:gd name="T9" fmla="*/ 0 h 216"/>
              <a:gd name="T10" fmla="*/ 0 60000 65536"/>
              <a:gd name="T11" fmla="*/ 0 60000 65536"/>
              <a:gd name="T12" fmla="*/ 0 60000 65536"/>
              <a:gd name="T13" fmla="*/ 0 60000 65536"/>
              <a:gd name="T14" fmla="*/ 0 60000 65536"/>
              <a:gd name="T15" fmla="*/ 0 w 215"/>
              <a:gd name="T16" fmla="*/ 0 h 216"/>
              <a:gd name="T17" fmla="*/ 215 w 215"/>
              <a:gd name="T18" fmla="*/ 216 h 216"/>
            </a:gdLst>
            <a:ahLst/>
            <a:cxnLst>
              <a:cxn ang="T10">
                <a:pos x="T0" y="T1"/>
              </a:cxn>
              <a:cxn ang="T11">
                <a:pos x="T2" y="T3"/>
              </a:cxn>
              <a:cxn ang="T12">
                <a:pos x="T4" y="T5"/>
              </a:cxn>
              <a:cxn ang="T13">
                <a:pos x="T6" y="T7"/>
              </a:cxn>
              <a:cxn ang="T14">
                <a:pos x="T8" y="T9"/>
              </a:cxn>
            </a:cxnLst>
            <a:rect l="T15" t="T16" r="T17" b="T18"/>
            <a:pathLst>
              <a:path w="215" h="216">
                <a:moveTo>
                  <a:pt x="11" y="0"/>
                </a:moveTo>
                <a:lnTo>
                  <a:pt x="0" y="12"/>
                </a:lnTo>
                <a:lnTo>
                  <a:pt x="204" y="216"/>
                </a:lnTo>
                <a:lnTo>
                  <a:pt x="215" y="205"/>
                </a:lnTo>
                <a:lnTo>
                  <a:pt x="11" y="0"/>
                </a:lnTo>
                <a:close/>
              </a:path>
            </a:pathLst>
          </a:cu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40019" name="Rectangle 88">
            <a:extLst>
              <a:ext uri="{FF2B5EF4-FFF2-40B4-BE49-F238E27FC236}">
                <a16:creationId xmlns:a16="http://schemas.microsoft.com/office/drawing/2014/main" id="{3052BEBE-CD3F-9547-8416-37066872C084}"/>
              </a:ext>
            </a:extLst>
          </p:cNvPr>
          <p:cNvSpPr>
            <a:spLocks noChangeArrowheads="1"/>
          </p:cNvSpPr>
          <p:nvPr/>
        </p:nvSpPr>
        <p:spPr bwMode="auto">
          <a:xfrm>
            <a:off x="920750" y="4475163"/>
            <a:ext cx="1588" cy="19050"/>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SzPct val="75000"/>
              <a:buFont typeface="Wingdings" pitchFamily="2" charset="2"/>
              <a:buChar char="n"/>
              <a:defRPr sz="3200">
                <a:solidFill>
                  <a:schemeClr val="tx1"/>
                </a:solidFill>
                <a:latin typeface="Arial" panose="020B0604020202020204" pitchFamily="34"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panose="020B0604020202020204" pitchFamily="34"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panose="020B0604020202020204" pitchFamily="34" charset="0"/>
              </a:defRPr>
            </a:lvl4pPr>
            <a:lvl5pPr marL="2057400" indent="-228600">
              <a:spcBef>
                <a:spcPct val="20000"/>
              </a:spcBef>
              <a:buClr>
                <a:schemeClr val="bg2"/>
              </a:buClr>
              <a:buFont typeface="Wingdings"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dirty="0"/>
          </a:p>
        </p:txBody>
      </p:sp>
      <p:sp>
        <p:nvSpPr>
          <p:cNvPr id="40020" name="Rectangle 89">
            <a:extLst>
              <a:ext uri="{FF2B5EF4-FFF2-40B4-BE49-F238E27FC236}">
                <a16:creationId xmlns:a16="http://schemas.microsoft.com/office/drawing/2014/main" id="{3F54D99B-816B-564B-8F05-88BF67879BE9}"/>
              </a:ext>
            </a:extLst>
          </p:cNvPr>
          <p:cNvSpPr>
            <a:spLocks noChangeArrowheads="1"/>
          </p:cNvSpPr>
          <p:nvPr/>
        </p:nvSpPr>
        <p:spPr bwMode="auto">
          <a:xfrm>
            <a:off x="1244600" y="4475163"/>
            <a:ext cx="1588" cy="19050"/>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SzPct val="75000"/>
              <a:buFont typeface="Wingdings" pitchFamily="2" charset="2"/>
              <a:buChar char="n"/>
              <a:defRPr sz="3200">
                <a:solidFill>
                  <a:schemeClr val="tx1"/>
                </a:solidFill>
                <a:latin typeface="Arial" panose="020B0604020202020204" pitchFamily="34"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panose="020B0604020202020204" pitchFamily="34"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panose="020B0604020202020204" pitchFamily="34" charset="0"/>
              </a:defRPr>
            </a:lvl4pPr>
            <a:lvl5pPr marL="2057400" indent="-228600">
              <a:spcBef>
                <a:spcPct val="20000"/>
              </a:spcBef>
              <a:buClr>
                <a:schemeClr val="bg2"/>
              </a:buClr>
              <a:buFont typeface="Wingdings"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dirty="0"/>
          </a:p>
        </p:txBody>
      </p:sp>
      <p:sp>
        <p:nvSpPr>
          <p:cNvPr id="40021" name="Rectangle 90">
            <a:extLst>
              <a:ext uri="{FF2B5EF4-FFF2-40B4-BE49-F238E27FC236}">
                <a16:creationId xmlns:a16="http://schemas.microsoft.com/office/drawing/2014/main" id="{B9E05A63-1C9B-7645-B0DF-CD42BF4D2252}"/>
              </a:ext>
            </a:extLst>
          </p:cNvPr>
          <p:cNvSpPr>
            <a:spLocks noChangeArrowheads="1"/>
          </p:cNvSpPr>
          <p:nvPr/>
        </p:nvSpPr>
        <p:spPr bwMode="auto">
          <a:xfrm>
            <a:off x="920750" y="4475163"/>
            <a:ext cx="323850" cy="19050"/>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SzPct val="75000"/>
              <a:buFont typeface="Wingdings" pitchFamily="2" charset="2"/>
              <a:buChar char="n"/>
              <a:defRPr sz="3200">
                <a:solidFill>
                  <a:schemeClr val="tx1"/>
                </a:solidFill>
                <a:latin typeface="Arial" panose="020B0604020202020204" pitchFamily="34"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panose="020B0604020202020204" pitchFamily="34"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panose="020B0604020202020204" pitchFamily="34" charset="0"/>
              </a:defRPr>
            </a:lvl4pPr>
            <a:lvl5pPr marL="2057400" indent="-228600">
              <a:spcBef>
                <a:spcPct val="20000"/>
              </a:spcBef>
              <a:buClr>
                <a:schemeClr val="bg2"/>
              </a:buClr>
              <a:buFont typeface="Wingdings"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dirty="0"/>
          </a:p>
        </p:txBody>
      </p:sp>
      <p:sp>
        <p:nvSpPr>
          <p:cNvPr id="40022" name="Rectangle 91">
            <a:extLst>
              <a:ext uri="{FF2B5EF4-FFF2-40B4-BE49-F238E27FC236}">
                <a16:creationId xmlns:a16="http://schemas.microsoft.com/office/drawing/2014/main" id="{8CB600D2-CAFF-1841-9B53-7B436A960CE0}"/>
              </a:ext>
            </a:extLst>
          </p:cNvPr>
          <p:cNvSpPr>
            <a:spLocks noChangeArrowheads="1"/>
          </p:cNvSpPr>
          <p:nvPr/>
        </p:nvSpPr>
        <p:spPr bwMode="auto">
          <a:xfrm>
            <a:off x="1244600" y="4637088"/>
            <a:ext cx="1588" cy="19050"/>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SzPct val="75000"/>
              <a:buFont typeface="Wingdings" pitchFamily="2" charset="2"/>
              <a:buChar char="n"/>
              <a:defRPr sz="3200">
                <a:solidFill>
                  <a:schemeClr val="tx1"/>
                </a:solidFill>
                <a:latin typeface="Arial" panose="020B0604020202020204" pitchFamily="34"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panose="020B0604020202020204" pitchFamily="34"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panose="020B0604020202020204" pitchFamily="34" charset="0"/>
              </a:defRPr>
            </a:lvl4pPr>
            <a:lvl5pPr marL="2057400" indent="-228600">
              <a:spcBef>
                <a:spcPct val="20000"/>
              </a:spcBef>
              <a:buClr>
                <a:schemeClr val="bg2"/>
              </a:buClr>
              <a:buFont typeface="Wingdings"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dirty="0"/>
          </a:p>
        </p:txBody>
      </p:sp>
      <p:sp>
        <p:nvSpPr>
          <p:cNvPr id="40023" name="Rectangle 92">
            <a:extLst>
              <a:ext uri="{FF2B5EF4-FFF2-40B4-BE49-F238E27FC236}">
                <a16:creationId xmlns:a16="http://schemas.microsoft.com/office/drawing/2014/main" id="{AE2BEB54-E6CA-6844-9ED4-0961FA27B665}"/>
              </a:ext>
            </a:extLst>
          </p:cNvPr>
          <p:cNvSpPr>
            <a:spLocks noChangeArrowheads="1"/>
          </p:cNvSpPr>
          <p:nvPr/>
        </p:nvSpPr>
        <p:spPr bwMode="auto">
          <a:xfrm>
            <a:off x="2541588" y="4637088"/>
            <a:ext cx="1587" cy="19050"/>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SzPct val="75000"/>
              <a:buFont typeface="Wingdings" pitchFamily="2" charset="2"/>
              <a:buChar char="n"/>
              <a:defRPr sz="3200">
                <a:solidFill>
                  <a:schemeClr val="tx1"/>
                </a:solidFill>
                <a:latin typeface="Arial" panose="020B0604020202020204" pitchFamily="34"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panose="020B0604020202020204" pitchFamily="34"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panose="020B0604020202020204" pitchFamily="34" charset="0"/>
              </a:defRPr>
            </a:lvl4pPr>
            <a:lvl5pPr marL="2057400" indent="-228600">
              <a:spcBef>
                <a:spcPct val="20000"/>
              </a:spcBef>
              <a:buClr>
                <a:schemeClr val="bg2"/>
              </a:buClr>
              <a:buFont typeface="Wingdings"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dirty="0"/>
          </a:p>
        </p:txBody>
      </p:sp>
      <p:sp>
        <p:nvSpPr>
          <p:cNvPr id="40024" name="Rectangle 93">
            <a:extLst>
              <a:ext uri="{FF2B5EF4-FFF2-40B4-BE49-F238E27FC236}">
                <a16:creationId xmlns:a16="http://schemas.microsoft.com/office/drawing/2014/main" id="{5FE6244E-F8DC-AB46-97E0-9B48F0507D46}"/>
              </a:ext>
            </a:extLst>
          </p:cNvPr>
          <p:cNvSpPr>
            <a:spLocks noChangeArrowheads="1"/>
          </p:cNvSpPr>
          <p:nvPr/>
        </p:nvSpPr>
        <p:spPr bwMode="auto">
          <a:xfrm>
            <a:off x="1244600" y="4637088"/>
            <a:ext cx="1296988" cy="19050"/>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SzPct val="75000"/>
              <a:buFont typeface="Wingdings" pitchFamily="2" charset="2"/>
              <a:buChar char="n"/>
              <a:defRPr sz="3200">
                <a:solidFill>
                  <a:schemeClr val="tx1"/>
                </a:solidFill>
                <a:latin typeface="Arial" panose="020B0604020202020204" pitchFamily="34"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panose="020B0604020202020204" pitchFamily="34"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panose="020B0604020202020204" pitchFamily="34" charset="0"/>
              </a:defRPr>
            </a:lvl4pPr>
            <a:lvl5pPr marL="2057400" indent="-228600">
              <a:spcBef>
                <a:spcPct val="20000"/>
              </a:spcBef>
              <a:buClr>
                <a:schemeClr val="bg2"/>
              </a:buClr>
              <a:buFont typeface="Wingdings"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dirty="0"/>
          </a:p>
        </p:txBody>
      </p:sp>
      <p:sp>
        <p:nvSpPr>
          <p:cNvPr id="40025" name="Rectangle 94">
            <a:extLst>
              <a:ext uri="{FF2B5EF4-FFF2-40B4-BE49-F238E27FC236}">
                <a16:creationId xmlns:a16="http://schemas.microsoft.com/office/drawing/2014/main" id="{2F1FCEC3-2585-F043-ACF4-CAB120789BD2}"/>
              </a:ext>
            </a:extLst>
          </p:cNvPr>
          <p:cNvSpPr>
            <a:spLocks noChangeArrowheads="1"/>
          </p:cNvSpPr>
          <p:nvPr/>
        </p:nvSpPr>
        <p:spPr bwMode="auto">
          <a:xfrm>
            <a:off x="3207787" y="4572000"/>
            <a:ext cx="76987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Clr>
                <a:schemeClr val="bg2"/>
              </a:buClr>
              <a:buSzPct val="75000"/>
              <a:buFont typeface="Wingdings" pitchFamily="2" charset="2"/>
              <a:buChar char="n"/>
              <a:defRPr sz="3200">
                <a:solidFill>
                  <a:schemeClr val="tx1"/>
                </a:solidFill>
                <a:latin typeface="Arial" panose="020B0604020202020204" pitchFamily="34"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panose="020B0604020202020204" pitchFamily="34"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panose="020B0604020202020204" pitchFamily="34" charset="0"/>
              </a:defRPr>
            </a:lvl4pPr>
            <a:lvl5pPr marL="2057400" indent="-228600">
              <a:spcBef>
                <a:spcPct val="20000"/>
              </a:spcBef>
              <a:buClr>
                <a:schemeClr val="bg2"/>
              </a:buClr>
              <a:buFont typeface="Wingdings"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anose="020B0604020202020204" pitchFamily="34" charset="0"/>
              </a:defRPr>
            </a:lvl9pPr>
          </a:lstStyle>
          <a:p>
            <a:pPr algn="ctr" eaLnBrk="1" hangingPunct="1">
              <a:spcBef>
                <a:spcPct val="0"/>
              </a:spcBef>
              <a:buClrTx/>
              <a:buSzTx/>
              <a:buFontTx/>
              <a:buNone/>
            </a:pPr>
            <a:r>
              <a:rPr lang="en-US" altLang="en-US" sz="2000" b="1" dirty="0">
                <a:solidFill>
                  <a:srgbClr val="000000"/>
                </a:solidFill>
                <a:latin typeface="Garamond" panose="02020404030301010803" pitchFamily="18" charset="0"/>
              </a:rPr>
              <a:t>Place</a:t>
            </a:r>
            <a:endParaRPr lang="en-US" altLang="en-US" sz="2000" dirty="0">
              <a:latin typeface="Garamond" panose="02020404030301010803" pitchFamily="18" charset="0"/>
            </a:endParaRPr>
          </a:p>
        </p:txBody>
      </p:sp>
      <p:sp>
        <p:nvSpPr>
          <p:cNvPr id="40026" name="Rectangle 95">
            <a:extLst>
              <a:ext uri="{FF2B5EF4-FFF2-40B4-BE49-F238E27FC236}">
                <a16:creationId xmlns:a16="http://schemas.microsoft.com/office/drawing/2014/main" id="{A31D7669-83D0-7542-9140-3CA604FBE26F}"/>
              </a:ext>
            </a:extLst>
          </p:cNvPr>
          <p:cNvSpPr>
            <a:spLocks noChangeArrowheads="1"/>
          </p:cNvSpPr>
          <p:nvPr/>
        </p:nvSpPr>
        <p:spPr bwMode="auto">
          <a:xfrm>
            <a:off x="3992880" y="4572001"/>
            <a:ext cx="79438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Clr>
                <a:schemeClr val="bg2"/>
              </a:buClr>
              <a:buSzPct val="75000"/>
              <a:buFont typeface="Wingdings" pitchFamily="2" charset="2"/>
              <a:buChar char="n"/>
              <a:defRPr sz="3200">
                <a:solidFill>
                  <a:schemeClr val="tx1"/>
                </a:solidFill>
                <a:latin typeface="Arial" panose="020B0604020202020204" pitchFamily="34"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panose="020B0604020202020204" pitchFamily="34"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panose="020B0604020202020204" pitchFamily="34" charset="0"/>
              </a:defRPr>
            </a:lvl4pPr>
            <a:lvl5pPr marL="2057400" indent="-228600">
              <a:spcBef>
                <a:spcPct val="20000"/>
              </a:spcBef>
              <a:buClr>
                <a:schemeClr val="bg2"/>
              </a:buClr>
              <a:buFont typeface="Wingdings"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anose="020B0604020202020204" pitchFamily="34" charset="0"/>
              </a:defRPr>
            </a:lvl9pPr>
          </a:lstStyle>
          <a:p>
            <a:pPr algn="ctr" eaLnBrk="1" hangingPunct="1">
              <a:spcBef>
                <a:spcPct val="0"/>
              </a:spcBef>
              <a:buClrTx/>
              <a:buSzTx/>
              <a:buFontTx/>
              <a:buNone/>
            </a:pPr>
            <a:r>
              <a:rPr lang="en-US" altLang="en-US" sz="2000" b="1" dirty="0">
                <a:solidFill>
                  <a:srgbClr val="000000"/>
                </a:solidFill>
                <a:latin typeface="Garamond" panose="02020404030301010803" pitchFamily="18" charset="0"/>
              </a:rPr>
              <a:t>Order</a:t>
            </a:r>
            <a:endParaRPr lang="en-US" altLang="en-US" sz="2000" dirty="0">
              <a:latin typeface="Garamond" panose="02020404030301010803" pitchFamily="18" charset="0"/>
            </a:endParaRPr>
          </a:p>
        </p:txBody>
      </p:sp>
      <p:sp>
        <p:nvSpPr>
          <p:cNvPr id="40027" name="Rectangle 98">
            <a:extLst>
              <a:ext uri="{FF2B5EF4-FFF2-40B4-BE49-F238E27FC236}">
                <a16:creationId xmlns:a16="http://schemas.microsoft.com/office/drawing/2014/main" id="{0BFF1DEE-3059-7F44-AF46-C9510A33218A}"/>
              </a:ext>
            </a:extLst>
          </p:cNvPr>
          <p:cNvSpPr>
            <a:spLocks noChangeArrowheads="1"/>
          </p:cNvSpPr>
          <p:nvPr/>
        </p:nvSpPr>
        <p:spPr bwMode="auto">
          <a:xfrm>
            <a:off x="5851258" y="4384675"/>
            <a:ext cx="235320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bg2"/>
              </a:buClr>
              <a:buSzPct val="75000"/>
              <a:buFont typeface="Wingdings" pitchFamily="2" charset="2"/>
              <a:buChar char="n"/>
              <a:defRPr sz="3200">
                <a:solidFill>
                  <a:schemeClr val="tx1"/>
                </a:solidFill>
                <a:latin typeface="Arial" panose="020B0604020202020204" pitchFamily="34"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panose="020B0604020202020204" pitchFamily="34"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panose="020B0604020202020204" pitchFamily="34" charset="0"/>
              </a:defRPr>
            </a:lvl4pPr>
            <a:lvl5pPr marL="2057400" indent="-228600">
              <a:spcBef>
                <a:spcPct val="20000"/>
              </a:spcBef>
              <a:buClr>
                <a:schemeClr val="bg2"/>
              </a:buClr>
              <a:buFont typeface="Wingdings"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anose="020B0604020202020204" pitchFamily="34" charset="0"/>
              </a:defRPr>
            </a:lvl9pPr>
          </a:lstStyle>
          <a:p>
            <a:pPr algn="ctr" eaLnBrk="1" hangingPunct="1">
              <a:spcBef>
                <a:spcPct val="0"/>
              </a:spcBef>
              <a:buClrTx/>
              <a:buSzTx/>
              <a:buFontTx/>
              <a:buNone/>
            </a:pPr>
            <a:r>
              <a:rPr lang="en-US" altLang="en-US" sz="2000" dirty="0">
                <a:solidFill>
                  <a:srgbClr val="000000"/>
                </a:solidFill>
                <a:latin typeface="Garamond" panose="02020404030301010803" pitchFamily="18" charset="0"/>
              </a:rPr>
              <a:t>the salesperson asks for</a:t>
            </a:r>
            <a:endParaRPr lang="en-US" altLang="en-US" sz="2000" dirty="0">
              <a:latin typeface="Garamond" panose="02020404030301010803" pitchFamily="18" charset="0"/>
            </a:endParaRPr>
          </a:p>
        </p:txBody>
      </p:sp>
      <p:sp>
        <p:nvSpPr>
          <p:cNvPr id="40028" name="Rectangle 99">
            <a:extLst>
              <a:ext uri="{FF2B5EF4-FFF2-40B4-BE49-F238E27FC236}">
                <a16:creationId xmlns:a16="http://schemas.microsoft.com/office/drawing/2014/main" id="{F724D26C-07F1-114E-ABC4-E288B4AF5962}"/>
              </a:ext>
            </a:extLst>
          </p:cNvPr>
          <p:cNvSpPr>
            <a:spLocks noChangeArrowheads="1"/>
          </p:cNvSpPr>
          <p:nvPr/>
        </p:nvSpPr>
        <p:spPr bwMode="auto">
          <a:xfrm>
            <a:off x="6146458" y="4665028"/>
            <a:ext cx="107561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bg2"/>
              </a:buClr>
              <a:buSzPct val="75000"/>
              <a:buFont typeface="Wingdings" pitchFamily="2" charset="2"/>
              <a:buChar char="n"/>
              <a:defRPr sz="3200">
                <a:solidFill>
                  <a:schemeClr val="tx1"/>
                </a:solidFill>
                <a:latin typeface="Arial" panose="020B0604020202020204" pitchFamily="34"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panose="020B0604020202020204" pitchFamily="34"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panose="020B0604020202020204" pitchFamily="34" charset="0"/>
              </a:defRPr>
            </a:lvl4pPr>
            <a:lvl5pPr marL="2057400" indent="-228600">
              <a:spcBef>
                <a:spcPct val="20000"/>
              </a:spcBef>
              <a:buClr>
                <a:schemeClr val="bg2"/>
              </a:buClr>
              <a:buFont typeface="Wingdings"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anose="020B0604020202020204" pitchFamily="34" charset="0"/>
              </a:defRPr>
            </a:lvl9pPr>
          </a:lstStyle>
          <a:p>
            <a:pPr algn="ctr" eaLnBrk="1" hangingPunct="1">
              <a:spcBef>
                <a:spcPct val="0"/>
              </a:spcBef>
              <a:buClrTx/>
              <a:buSzTx/>
              <a:buFontTx/>
              <a:buNone/>
            </a:pPr>
            <a:r>
              <a:rPr lang="en-US" altLang="en-US" sz="2000" dirty="0">
                <a:solidFill>
                  <a:srgbClr val="000000"/>
                </a:solidFill>
                <a:latin typeface="Garamond" panose="02020404030301010803" pitchFamily="18" charset="0"/>
              </a:rPr>
              <a:t>the catalog</a:t>
            </a:r>
            <a:endParaRPr lang="en-US" altLang="en-US" sz="2000" dirty="0">
              <a:latin typeface="Garamond" panose="02020404030301010803" pitchFamily="18" charset="0"/>
            </a:endParaRPr>
          </a:p>
        </p:txBody>
      </p:sp>
      <p:sp>
        <p:nvSpPr>
          <p:cNvPr id="40029" name="Line 100">
            <a:extLst>
              <a:ext uri="{FF2B5EF4-FFF2-40B4-BE49-F238E27FC236}">
                <a16:creationId xmlns:a16="http://schemas.microsoft.com/office/drawing/2014/main" id="{65D66833-FB87-664F-A7A0-4D67C6B50F8D}"/>
              </a:ext>
            </a:extLst>
          </p:cNvPr>
          <p:cNvSpPr>
            <a:spLocks noChangeShapeType="1"/>
          </p:cNvSpPr>
          <p:nvPr/>
        </p:nvSpPr>
        <p:spPr bwMode="auto">
          <a:xfrm flipH="1" flipV="1">
            <a:off x="2424113" y="2936875"/>
            <a:ext cx="709612" cy="127158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40030" name="Line 101">
            <a:extLst>
              <a:ext uri="{FF2B5EF4-FFF2-40B4-BE49-F238E27FC236}">
                <a16:creationId xmlns:a16="http://schemas.microsoft.com/office/drawing/2014/main" id="{459445EC-AFBA-B94F-90B1-D8A3040BB7A4}"/>
              </a:ext>
            </a:extLst>
          </p:cNvPr>
          <p:cNvSpPr>
            <a:spLocks noChangeShapeType="1"/>
          </p:cNvSpPr>
          <p:nvPr/>
        </p:nvSpPr>
        <p:spPr bwMode="auto">
          <a:xfrm flipV="1">
            <a:off x="4151313" y="2903538"/>
            <a:ext cx="0" cy="10795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40031" name="Line 102">
            <a:extLst>
              <a:ext uri="{FF2B5EF4-FFF2-40B4-BE49-F238E27FC236}">
                <a16:creationId xmlns:a16="http://schemas.microsoft.com/office/drawing/2014/main" id="{BC250775-A74D-9A4A-9190-F350A25B7F44}"/>
              </a:ext>
            </a:extLst>
          </p:cNvPr>
          <p:cNvSpPr>
            <a:spLocks noChangeShapeType="1"/>
          </p:cNvSpPr>
          <p:nvPr/>
        </p:nvSpPr>
        <p:spPr bwMode="auto">
          <a:xfrm flipV="1">
            <a:off x="5157788" y="3048000"/>
            <a:ext cx="760412" cy="119062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40032" name="Line 103">
            <a:extLst>
              <a:ext uri="{FF2B5EF4-FFF2-40B4-BE49-F238E27FC236}">
                <a16:creationId xmlns:a16="http://schemas.microsoft.com/office/drawing/2014/main" id="{73074725-DAE6-ED4C-A978-F7BAE47C1551}"/>
              </a:ext>
            </a:extLst>
          </p:cNvPr>
          <p:cNvSpPr>
            <a:spLocks noChangeShapeType="1"/>
          </p:cNvSpPr>
          <p:nvPr/>
        </p:nvSpPr>
        <p:spPr bwMode="auto">
          <a:xfrm flipH="1" flipV="1">
            <a:off x="5524500" y="4767263"/>
            <a:ext cx="1365250" cy="42227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Tree>
    <p:extLst>
      <p:ext uri="{BB962C8B-B14F-4D97-AF65-F5344CB8AC3E}">
        <p14:creationId xmlns:p14="http://schemas.microsoft.com/office/powerpoint/2010/main" val="2291781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a:extLst>
              <a:ext uri="{FF2B5EF4-FFF2-40B4-BE49-F238E27FC236}">
                <a16:creationId xmlns:a16="http://schemas.microsoft.com/office/drawing/2014/main" id="{2D0EF187-FB9F-F648-A0CD-C60AB1CDB96B}"/>
              </a:ext>
            </a:extLst>
          </p:cNvPr>
          <p:cNvSpPr>
            <a:spLocks noGrp="1" noChangeArrowheads="1"/>
          </p:cNvSpPr>
          <p:nvPr>
            <p:ph type="title"/>
          </p:nvPr>
        </p:nvSpPr>
        <p:spPr/>
        <p:txBody>
          <a:bodyPr>
            <a:normAutofit/>
          </a:bodyPr>
          <a:lstStyle/>
          <a:p>
            <a:pPr algn="ctr"/>
            <a:r>
              <a:rPr lang="en-US" altLang="en-US" sz="4000" b="1" dirty="0">
                <a:latin typeface="Garamond" panose="02020404030301010803" pitchFamily="18" charset="0"/>
              </a:rPr>
              <a:t>Sequence Diagrams</a:t>
            </a:r>
          </a:p>
        </p:txBody>
      </p:sp>
      <p:sp>
        <p:nvSpPr>
          <p:cNvPr id="40963" name="Rectangle 3">
            <a:extLst>
              <a:ext uri="{FF2B5EF4-FFF2-40B4-BE49-F238E27FC236}">
                <a16:creationId xmlns:a16="http://schemas.microsoft.com/office/drawing/2014/main" id="{1CDE7632-09DE-4545-AED2-4F1C24A17ED3}"/>
              </a:ext>
            </a:extLst>
          </p:cNvPr>
          <p:cNvSpPr>
            <a:spLocks noGrp="1" noChangeArrowheads="1"/>
          </p:cNvSpPr>
          <p:nvPr>
            <p:ph idx="1"/>
          </p:nvPr>
        </p:nvSpPr>
        <p:spPr>
          <a:xfrm>
            <a:off x="457200" y="1987315"/>
            <a:ext cx="8229600" cy="4139163"/>
          </a:xfrm>
        </p:spPr>
        <p:txBody>
          <a:bodyPr/>
          <a:lstStyle/>
          <a:p>
            <a:pPr marL="0" indent="0">
              <a:buNone/>
            </a:pPr>
            <a:r>
              <a:rPr lang="en-US" altLang="en-US" sz="2400" dirty="0">
                <a:latin typeface="Garamond" panose="02020404030301010803" pitchFamily="18" charset="0"/>
              </a:rPr>
              <a:t>Sequence diagram is a type of interaction diagrams. </a:t>
            </a:r>
          </a:p>
          <a:p>
            <a:pPr lvl="1">
              <a:buClr>
                <a:schemeClr val="accent3"/>
              </a:buClr>
            </a:pPr>
            <a:r>
              <a:rPr lang="en-US" altLang="en-US" sz="2000" dirty="0">
                <a:latin typeface="Garamond" panose="02020404030301010803" pitchFamily="18" charset="0"/>
              </a:rPr>
              <a:t>A </a:t>
            </a:r>
            <a:r>
              <a:rPr lang="en-US" altLang="en-US" sz="2000" dirty="0">
                <a:solidFill>
                  <a:schemeClr val="tx2"/>
                </a:solidFill>
                <a:latin typeface="Garamond" panose="02020404030301010803" pitchFamily="18" charset="0"/>
              </a:rPr>
              <a:t>sequence diagram</a:t>
            </a:r>
            <a:r>
              <a:rPr lang="en-US" altLang="en-US" sz="2000" dirty="0">
                <a:latin typeface="Garamond" panose="02020404030301010803" pitchFamily="18" charset="0"/>
              </a:rPr>
              <a:t> emphasizes the time-ordering of messages; </a:t>
            </a:r>
          </a:p>
        </p:txBody>
      </p:sp>
      <p:sp>
        <p:nvSpPr>
          <p:cNvPr id="40964" name="Rectangle 4">
            <a:extLst>
              <a:ext uri="{FF2B5EF4-FFF2-40B4-BE49-F238E27FC236}">
                <a16:creationId xmlns:a16="http://schemas.microsoft.com/office/drawing/2014/main" id="{4C91F32B-6366-954B-94AE-CF529AA290A6}"/>
              </a:ext>
            </a:extLst>
          </p:cNvPr>
          <p:cNvSpPr>
            <a:spLocks noChangeArrowheads="1"/>
          </p:cNvSpPr>
          <p:nvPr/>
        </p:nvSpPr>
        <p:spPr bwMode="auto">
          <a:xfrm>
            <a:off x="403225" y="1617663"/>
            <a:ext cx="8961438"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dirty="0"/>
          </a:p>
        </p:txBody>
      </p:sp>
      <p:pic>
        <p:nvPicPr>
          <p:cNvPr id="40965" name="Picture 2" descr="Sequence Diagram - Activation Bars">
            <a:extLst>
              <a:ext uri="{FF2B5EF4-FFF2-40B4-BE49-F238E27FC236}">
                <a16:creationId xmlns:a16="http://schemas.microsoft.com/office/drawing/2014/main" id="{F140C5F9-A486-974B-9661-222782B138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49680" y="2844800"/>
            <a:ext cx="6538763" cy="3403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Slide Number Placeholder 3">
            <a:extLst>
              <a:ext uri="{FF2B5EF4-FFF2-40B4-BE49-F238E27FC236}">
                <a16:creationId xmlns:a16="http://schemas.microsoft.com/office/drawing/2014/main" id="{358A2640-D2DB-4791-AB47-C7C59E789F4B}"/>
              </a:ext>
            </a:extLst>
          </p:cNvPr>
          <p:cNvSpPr txBox="1">
            <a:spLocks/>
          </p:cNvSpPr>
          <p:nvPr/>
        </p:nvSpPr>
        <p:spPr bwMode="auto">
          <a:xfrm>
            <a:off x="7010400" y="64008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defPPr>
              <a:defRPr lang="tr-TR"/>
            </a:defPPr>
            <a:lvl1pPr marL="0" algn="r" defTabSz="457200" rtl="0" eaLnBrk="1" fontAlgn="base" latinLnBrk="0" hangingPunct="1">
              <a:spcBef>
                <a:spcPct val="0"/>
              </a:spcBef>
              <a:spcAft>
                <a:spcPct val="0"/>
              </a:spcAft>
              <a:defRPr sz="1200" kern="1200">
                <a:solidFill>
                  <a:schemeClr val="tx1"/>
                </a:solidFill>
                <a:latin typeface="Arial Black" panose="020B0604020202020204" pitchFamily="34" charset="0"/>
                <a:ea typeface="+mn-ea"/>
                <a:cs typeface="+mn-cs"/>
              </a:defRPr>
            </a:lvl1pPr>
            <a:lvl2pPr marL="457200" algn="l" defTabSz="457200" rtl="0" eaLnBrk="0" fontAlgn="base" latinLnBrk="0" hangingPunct="0">
              <a:spcBef>
                <a:spcPct val="0"/>
              </a:spcBef>
              <a:spcAft>
                <a:spcPct val="0"/>
              </a:spcAft>
              <a:defRPr sz="1800" kern="1200">
                <a:solidFill>
                  <a:schemeClr val="tx1"/>
                </a:solidFill>
                <a:latin typeface="Arial" panose="020B0604020202020204" pitchFamily="34" charset="0"/>
                <a:ea typeface="+mn-ea"/>
                <a:cs typeface="+mn-cs"/>
              </a:defRPr>
            </a:lvl2pPr>
            <a:lvl3pPr marL="914400" algn="l" defTabSz="457200" rtl="0" eaLnBrk="0" fontAlgn="base" latinLnBrk="0" hangingPunct="0">
              <a:spcBef>
                <a:spcPct val="0"/>
              </a:spcBef>
              <a:spcAft>
                <a:spcPct val="0"/>
              </a:spcAft>
              <a:defRPr sz="1800" kern="1200">
                <a:solidFill>
                  <a:schemeClr val="tx1"/>
                </a:solidFill>
                <a:latin typeface="Arial" panose="020B0604020202020204" pitchFamily="34" charset="0"/>
                <a:ea typeface="+mn-ea"/>
                <a:cs typeface="+mn-cs"/>
              </a:defRPr>
            </a:lvl3pPr>
            <a:lvl4pPr marL="1371600" algn="l" defTabSz="457200" rtl="0" eaLnBrk="0" fontAlgn="base" latinLnBrk="0" hangingPunct="0">
              <a:spcBef>
                <a:spcPct val="0"/>
              </a:spcBef>
              <a:spcAft>
                <a:spcPct val="0"/>
              </a:spcAft>
              <a:defRPr sz="1800" kern="1200">
                <a:solidFill>
                  <a:schemeClr val="tx1"/>
                </a:solidFill>
                <a:latin typeface="Arial" panose="020B0604020202020204" pitchFamily="34" charset="0"/>
                <a:ea typeface="+mn-ea"/>
                <a:cs typeface="+mn-cs"/>
              </a:defRPr>
            </a:lvl4pPr>
            <a:lvl5pPr marL="1828800" algn="l" defTabSz="457200" rtl="0" eaLnBrk="0" fontAlgn="base" latinLnBrk="0" hangingPunct="0">
              <a:spcBef>
                <a:spcPct val="0"/>
              </a:spcBef>
              <a:spcAft>
                <a:spcPct val="0"/>
              </a:spcAft>
              <a:defRPr sz="1800" kern="1200">
                <a:solidFill>
                  <a:schemeClr val="tx1"/>
                </a:solidFill>
                <a:latin typeface="Arial" panose="020B0604020202020204" pitchFamily="34" charset="0"/>
                <a:ea typeface="+mn-ea"/>
                <a:cs typeface="+mn-cs"/>
              </a:defRPr>
            </a:lvl5pPr>
            <a:lvl6pPr marL="2286000" algn="l" defTabSz="914400" rtl="0" eaLnBrk="1" latinLnBrk="0" hangingPunct="1">
              <a:defRPr sz="1800" kern="1200">
                <a:solidFill>
                  <a:schemeClr val="tx1"/>
                </a:solidFill>
                <a:latin typeface="Arial" panose="020B0604020202020204" pitchFamily="34" charset="0"/>
                <a:ea typeface="+mn-ea"/>
                <a:cs typeface="+mn-cs"/>
              </a:defRPr>
            </a:lvl6pPr>
            <a:lvl7pPr marL="2743200" algn="l" defTabSz="914400" rtl="0" eaLnBrk="1" latinLnBrk="0" hangingPunct="1">
              <a:defRPr sz="1800" kern="1200">
                <a:solidFill>
                  <a:schemeClr val="tx1"/>
                </a:solidFill>
                <a:latin typeface="Arial" panose="020B0604020202020204" pitchFamily="34" charset="0"/>
                <a:ea typeface="+mn-ea"/>
                <a:cs typeface="+mn-cs"/>
              </a:defRPr>
            </a:lvl7pPr>
            <a:lvl8pPr marL="3200400" algn="l" defTabSz="914400" rtl="0" eaLnBrk="1" latinLnBrk="0" hangingPunct="1">
              <a:defRPr sz="1800" kern="1200">
                <a:solidFill>
                  <a:schemeClr val="tx1"/>
                </a:solidFill>
                <a:latin typeface="Arial" panose="020B0604020202020204" pitchFamily="34" charset="0"/>
                <a:ea typeface="+mn-ea"/>
                <a:cs typeface="+mn-cs"/>
              </a:defRPr>
            </a:lvl8pPr>
            <a:lvl9pPr marL="3657600" algn="l" defTabSz="914400" rtl="0" eaLnBrk="1" latinLnBrk="0" hangingPunct="1">
              <a:defRPr sz="1800" kern="1200">
                <a:solidFill>
                  <a:schemeClr val="tx1"/>
                </a:solidFill>
                <a:latin typeface="Arial" panose="020B0604020202020204" pitchFamily="34" charset="0"/>
                <a:ea typeface="+mn-ea"/>
                <a:cs typeface="+mn-cs"/>
              </a:defRPr>
            </a:lvl9pPr>
          </a:lstStyle>
          <a:p>
            <a:fld id="{79113E1A-CB6C-B841-8FB5-D8C44C3B3DC4}" type="slidenum">
              <a:rPr lang="tr-TR" altLang="en-US" smtClean="0">
                <a:latin typeface="Garamond" panose="02020404030301010803" pitchFamily="18" charset="0"/>
              </a:rPr>
              <a:pPr/>
              <a:t>119</a:t>
            </a:fld>
            <a:endParaRPr lang="en-US" altLang="en-US" b="1" dirty="0">
              <a:solidFill>
                <a:srgbClr val="045C75"/>
              </a:solidFill>
              <a:latin typeface="Garamond" panose="02020404030301010803" pitchFamily="18" charset="0"/>
              <a:cs typeface="Times New Roman" panose="02020603050405020304" pitchFamily="18" charset="0"/>
            </a:endParaRPr>
          </a:p>
        </p:txBody>
      </p:sp>
    </p:spTree>
    <p:extLst>
      <p:ext uri="{BB962C8B-B14F-4D97-AF65-F5344CB8AC3E}">
        <p14:creationId xmlns:p14="http://schemas.microsoft.com/office/powerpoint/2010/main" val="3351390073"/>
      </p:ext>
    </p:extLst>
  </p:cSld>
  <p:clrMapOvr>
    <a:masterClrMapping/>
  </p:clrMapOvr>
  <p:transition>
    <p:cover dir="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4000" b="1" dirty="0">
                <a:latin typeface="Garamond" panose="02020404030301010803" pitchFamily="18" charset="0"/>
                <a:ea typeface="+mn-ea"/>
                <a:cs typeface="+mn-cs"/>
              </a:rPr>
              <a:t>System Engineering</a:t>
            </a:r>
          </a:p>
        </p:txBody>
      </p:sp>
      <p:sp>
        <p:nvSpPr>
          <p:cNvPr id="3" name="Content Placeholder 2"/>
          <p:cNvSpPr>
            <a:spLocks noGrp="1"/>
          </p:cNvSpPr>
          <p:nvPr>
            <p:ph idx="1"/>
          </p:nvPr>
        </p:nvSpPr>
        <p:spPr>
          <a:xfrm>
            <a:off x="457200" y="1845801"/>
            <a:ext cx="8525933" cy="4596047"/>
          </a:xfrm>
        </p:spPr>
        <p:txBody>
          <a:bodyPr>
            <a:normAutofit/>
          </a:bodyPr>
          <a:lstStyle/>
          <a:p>
            <a:pPr marL="18288" lvl="1" indent="0">
              <a:buClr>
                <a:schemeClr val="tx2"/>
              </a:buClr>
              <a:buSzPct val="85000"/>
              <a:buNone/>
            </a:pPr>
            <a:r>
              <a:rPr lang="en-US" sz="2400" dirty="0">
                <a:latin typeface="Garamond" panose="02020404030301010803" pitchFamily="18" charset="0"/>
                <a:cs typeface="Times New Roman" pitchFamily="18" charset="0"/>
              </a:rPr>
              <a:t>Bring a unique focus:</a:t>
            </a:r>
          </a:p>
          <a:p>
            <a:pPr marL="18288" lvl="1" indent="0">
              <a:buClr>
                <a:schemeClr val="tx2"/>
              </a:buClr>
              <a:buSzPct val="85000"/>
              <a:buNone/>
            </a:pPr>
            <a:endParaRPr lang="en-US" sz="2400" dirty="0">
              <a:latin typeface="Garamond" panose="02020404030301010803" pitchFamily="18" charset="0"/>
              <a:cs typeface="Times New Roman" pitchFamily="18" charset="0"/>
            </a:endParaRPr>
          </a:p>
          <a:p>
            <a:pPr marL="361188" lvl="1" indent="-342900">
              <a:buClr>
                <a:schemeClr val="tx2"/>
              </a:buClr>
              <a:buSzPct val="85000"/>
            </a:pPr>
            <a:r>
              <a:rPr lang="en-US" sz="2400" dirty="0">
                <a:latin typeface="Garamond" panose="02020404030301010803" pitchFamily="18" charset="0"/>
                <a:cs typeface="Times New Roman" pitchFamily="18" charset="0"/>
              </a:rPr>
              <a:t>Good system engineering begins with a </a:t>
            </a:r>
            <a:r>
              <a:rPr lang="en-US" sz="2400" b="1" dirty="0">
                <a:latin typeface="Garamond" panose="02020404030301010803" pitchFamily="18" charset="0"/>
                <a:cs typeface="Times New Roman" pitchFamily="18" charset="0"/>
              </a:rPr>
              <a:t>clear understanding of the "world view" </a:t>
            </a:r>
            <a:r>
              <a:rPr lang="en-US" sz="2400" dirty="0">
                <a:latin typeface="Garamond" panose="02020404030301010803" pitchFamily="18" charset="0"/>
                <a:cs typeface="Times New Roman" pitchFamily="18" charset="0"/>
              </a:rPr>
              <a:t>and progressively narrows until technical detail is understood. </a:t>
            </a:r>
          </a:p>
          <a:p>
            <a:pPr marL="361188" lvl="1" indent="-342900">
              <a:buClr>
                <a:schemeClr val="tx2"/>
              </a:buClr>
              <a:buSzPct val="85000"/>
            </a:pPr>
            <a:endParaRPr lang="en-US" sz="2400" dirty="0">
              <a:latin typeface="Garamond" panose="02020404030301010803" pitchFamily="18" charset="0"/>
              <a:cs typeface="Times New Roman" pitchFamily="18" charset="0"/>
            </a:endParaRPr>
          </a:p>
          <a:p>
            <a:pPr marL="475488" lvl="1" indent="-457200">
              <a:buClr>
                <a:schemeClr val="tx2"/>
              </a:buClr>
              <a:buSzPct val="85000"/>
            </a:pPr>
            <a:r>
              <a:rPr lang="en-US" sz="2400" dirty="0">
                <a:latin typeface="Garamond" panose="02020404030301010803" pitchFamily="18" charset="0"/>
                <a:cs typeface="Times New Roman" pitchFamily="18" charset="0"/>
              </a:rPr>
              <a:t>A </a:t>
            </a:r>
            <a:r>
              <a:rPr lang="en-US" sz="2400" b="1" dirty="0">
                <a:latin typeface="Garamond" panose="02020404030301010803" pitchFamily="18" charset="0"/>
                <a:cs typeface="Times New Roman" pitchFamily="18" charset="0"/>
              </a:rPr>
              <a:t>disciplined focus </a:t>
            </a:r>
            <a:r>
              <a:rPr lang="en-US" sz="2400" dirty="0">
                <a:latin typeface="Garamond" panose="02020404030301010803" pitchFamily="18" charset="0"/>
                <a:cs typeface="Times New Roman" pitchFamily="18" charset="0"/>
              </a:rPr>
              <a:t>to the product.</a:t>
            </a:r>
          </a:p>
          <a:p>
            <a:pPr marL="475488" lvl="1" indent="-457200">
              <a:buClr>
                <a:schemeClr val="tx2"/>
              </a:buClr>
              <a:buSzPct val="85000"/>
            </a:pPr>
            <a:endParaRPr lang="en-US" sz="2400" dirty="0">
              <a:latin typeface="Garamond" panose="02020404030301010803" pitchFamily="18" charset="0"/>
              <a:cs typeface="Times New Roman" pitchFamily="18" charset="0"/>
            </a:endParaRPr>
          </a:p>
          <a:p>
            <a:pPr marL="475488" lvl="1" indent="-457200">
              <a:buClr>
                <a:schemeClr val="tx2"/>
              </a:buClr>
              <a:buSzPct val="85000"/>
            </a:pPr>
            <a:r>
              <a:rPr lang="en-US" sz="2400" dirty="0">
                <a:latin typeface="Garamond" panose="02020404030301010803" pitchFamily="18" charset="0"/>
                <a:cs typeface="Times New Roman" pitchFamily="18" charset="0"/>
              </a:rPr>
              <a:t>A </a:t>
            </a:r>
            <a:r>
              <a:rPr lang="en-US" sz="2400" b="1" dirty="0">
                <a:latin typeface="Garamond" panose="02020404030301010803" pitchFamily="18" charset="0"/>
                <a:cs typeface="Times New Roman" pitchFamily="18" charset="0"/>
              </a:rPr>
              <a:t>consistent vision </a:t>
            </a:r>
            <a:r>
              <a:rPr lang="en-US" sz="2400" dirty="0">
                <a:latin typeface="Garamond" panose="02020404030301010803" pitchFamily="18" charset="0"/>
                <a:cs typeface="Times New Roman" pitchFamily="18" charset="0"/>
              </a:rPr>
              <a:t>of stakeholder's expectations independent of daily project demands. (cost, schedule, and performance)</a:t>
            </a:r>
          </a:p>
          <a:p>
            <a:pPr marL="475488" lvl="1" indent="-457200">
              <a:buClr>
                <a:schemeClr val="tx2"/>
              </a:buClr>
              <a:buSzPct val="85000"/>
            </a:pPr>
            <a:endParaRPr lang="en-US" sz="2400" dirty="0">
              <a:latin typeface="Garamond" panose="02020404030301010803" pitchFamily="18" charset="0"/>
              <a:cs typeface="Times New Roman" pitchFamily="18" charset="0"/>
            </a:endParaRPr>
          </a:p>
        </p:txBody>
      </p:sp>
      <p:sp>
        <p:nvSpPr>
          <p:cNvPr id="4" name="Slide Number Placeholder 3">
            <a:extLst>
              <a:ext uri="{FF2B5EF4-FFF2-40B4-BE49-F238E27FC236}">
                <a16:creationId xmlns:a16="http://schemas.microsoft.com/office/drawing/2014/main" id="{62A2144B-DC98-3744-86CC-4A46C7FBFAA7}"/>
              </a:ext>
            </a:extLst>
          </p:cNvPr>
          <p:cNvSpPr>
            <a:spLocks noGrp="1"/>
          </p:cNvSpPr>
          <p:nvPr>
            <p:ph type="sldNum" sz="quarter" idx="4294967295"/>
          </p:nvPr>
        </p:nvSpPr>
        <p:spPr>
          <a:xfrm>
            <a:off x="7086600" y="6356350"/>
            <a:ext cx="2057400" cy="365125"/>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A514042-282F-4A4C-AEE0-05D5E3952A87}" type="slidenum">
              <a:rPr lang="en-US" altLang="en-US" smtClean="0"/>
              <a:pPr/>
              <a:t>12</a:t>
            </a:fld>
            <a:endParaRPr lang="en-US" altLang="en-US" dirty="0"/>
          </a:p>
        </p:txBody>
      </p:sp>
    </p:spTree>
    <p:extLst>
      <p:ext uri="{BB962C8B-B14F-4D97-AF65-F5344CB8AC3E}">
        <p14:creationId xmlns:p14="http://schemas.microsoft.com/office/powerpoint/2010/main" val="406303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1">
            <a:extLst>
              <a:ext uri="{FF2B5EF4-FFF2-40B4-BE49-F238E27FC236}">
                <a16:creationId xmlns:a16="http://schemas.microsoft.com/office/drawing/2014/main" id="{AA4AAAAC-AD1C-4A48-BB99-E26C3DFE3151}"/>
              </a:ext>
            </a:extLst>
          </p:cNvPr>
          <p:cNvSpPr>
            <a:spLocks noGrp="1"/>
          </p:cNvSpPr>
          <p:nvPr>
            <p:ph type="title"/>
          </p:nvPr>
        </p:nvSpPr>
        <p:spPr>
          <a:xfrm>
            <a:off x="373310" y="487680"/>
            <a:ext cx="8229600" cy="1248740"/>
          </a:xfrm>
        </p:spPr>
        <p:txBody>
          <a:bodyPr>
            <a:noAutofit/>
          </a:bodyPr>
          <a:lstStyle/>
          <a:p>
            <a:pPr algn="ctr"/>
            <a:r>
              <a:rPr lang="en-US" altLang="en-US" sz="3600" b="1" dirty="0">
                <a:latin typeface="Garamond" panose="02020404030301010803" pitchFamily="18" charset="0"/>
              </a:rPr>
              <a:t>Use Case Model &amp; Sequence Diagram</a:t>
            </a:r>
            <a:br>
              <a:rPr lang="en-US" altLang="en-US" sz="3600" b="1" dirty="0">
                <a:latin typeface="Garamond" panose="02020404030301010803" pitchFamily="18" charset="0"/>
              </a:rPr>
            </a:br>
            <a:endParaRPr lang="en-US" altLang="en-US" sz="3600" b="1" dirty="0">
              <a:latin typeface="Garamond" panose="02020404030301010803" pitchFamily="18" charset="0"/>
            </a:endParaRPr>
          </a:p>
        </p:txBody>
      </p:sp>
      <p:pic>
        <p:nvPicPr>
          <p:cNvPr id="43012" name="Picture 2" descr="How to Draw a Sequence Diagram A sequence diagram represents the scenario or flow of events in one single use case. The message flow of the sequence diagram is based on the narrative of the particular use case. Then, before you start drawing the sequence diagram or decide what interactions should be included in it, you need to ready a comprehensive description of what the particular use case does. ">
            <a:extLst>
              <a:ext uri="{FF2B5EF4-FFF2-40B4-BE49-F238E27FC236}">
                <a16:creationId xmlns:a16="http://schemas.microsoft.com/office/drawing/2014/main" id="{BE251138-AA1E-174A-B1BF-746FCA148A3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a:xfrm>
            <a:off x="1342640" y="1838960"/>
            <a:ext cx="6450080" cy="4425620"/>
          </a:xfrm>
          <a:noFill/>
          <a:extLst>
            <a:ext uri="{909E8E84-426E-40DD-AFC4-6F175D3DCCD1}">
              <a14:hiddenFill xmlns:a14="http://schemas.microsoft.com/office/drawing/2010/main">
                <a:solidFill>
                  <a:srgbClr val="FFFFFF"/>
                </a:solidFill>
              </a14:hiddenFill>
            </a:ext>
          </a:extLst>
        </p:spPr>
      </p:pic>
      <p:sp>
        <p:nvSpPr>
          <p:cNvPr id="43011" name="Slide Number Placeholder 3">
            <a:extLst>
              <a:ext uri="{FF2B5EF4-FFF2-40B4-BE49-F238E27FC236}">
                <a16:creationId xmlns:a16="http://schemas.microsoft.com/office/drawing/2014/main" id="{069C0144-3446-0B45-9BD7-27F2CFB6B627}"/>
              </a:ext>
            </a:extLst>
          </p:cNvPr>
          <p:cNvSpPr>
            <a:spLocks noGrp="1"/>
          </p:cNvSpPr>
          <p:nvPr>
            <p:ph type="sldNum" sz="quarter" idx="4294967295"/>
          </p:nvPr>
        </p:nvSpPr>
        <p:spPr bwMode="auto">
          <a:xfrm>
            <a:off x="7010400" y="638744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defPPr>
              <a:defRPr lang="tr-TR"/>
            </a:defPPr>
            <a:lvl1pPr algn="r" rtl="0" eaLnBrk="1" fontAlgn="base" hangingPunct="1">
              <a:spcBef>
                <a:spcPct val="0"/>
              </a:spcBef>
              <a:spcAft>
                <a:spcPct val="0"/>
              </a:spcAft>
              <a:defRPr sz="1200" kern="1200">
                <a:solidFill>
                  <a:schemeClr val="tx1"/>
                </a:solidFill>
                <a:latin typeface="Arial Black"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fld id="{79113E1A-CB6C-B841-8FB5-D8C44C3B3DC4}" type="slidenum">
              <a:rPr lang="tr-TR" altLang="en-US" smtClean="0">
                <a:latin typeface="Garamond" panose="02020404030301010803" pitchFamily="18" charset="0"/>
              </a:rPr>
              <a:pPr/>
              <a:t>120</a:t>
            </a:fld>
            <a:endParaRPr lang="tr-TR" altLang="en-US">
              <a:latin typeface="Garamond" panose="02020404030301010803" pitchFamily="18" charset="0"/>
            </a:endParaRPr>
          </a:p>
        </p:txBody>
      </p:sp>
    </p:spTree>
    <p:extLst>
      <p:ext uri="{BB962C8B-B14F-4D97-AF65-F5344CB8AC3E}">
        <p14:creationId xmlns:p14="http://schemas.microsoft.com/office/powerpoint/2010/main" val="479541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E27843-0C57-3C47-8082-33D077816BBE}"/>
              </a:ext>
            </a:extLst>
          </p:cNvPr>
          <p:cNvSpPr>
            <a:spLocks noGrp="1"/>
          </p:cNvSpPr>
          <p:nvPr>
            <p:ph type="title"/>
          </p:nvPr>
        </p:nvSpPr>
        <p:spPr>
          <a:xfrm>
            <a:off x="583035" y="281672"/>
            <a:ext cx="8229600" cy="1143000"/>
          </a:xfrm>
        </p:spPr>
        <p:txBody>
          <a:bodyPr>
            <a:noAutofit/>
          </a:bodyPr>
          <a:lstStyle/>
          <a:p>
            <a:br>
              <a:rPr lang="tr-TR" altLang="en-US" sz="3200" b="1" dirty="0">
                <a:latin typeface="Garamond" panose="02020404030301010803" pitchFamily="18" charset="0"/>
              </a:rPr>
            </a:br>
            <a:r>
              <a:rPr lang="tr-TR" sz="3600" b="1" dirty="0">
                <a:latin typeface="Garamond" panose="02020404030301010803" pitchFamily="18" charset="0"/>
              </a:rPr>
              <a:t>The sequence diagram to perform ‘Create New Library User Account’</a:t>
            </a:r>
            <a:br>
              <a:rPr lang="en-US" sz="3600" b="1" dirty="0">
                <a:latin typeface="Garamond" panose="02020404030301010803" pitchFamily="18" charset="0"/>
              </a:rPr>
            </a:br>
            <a:endParaRPr lang="en-US" sz="3600" b="1" dirty="0">
              <a:latin typeface="Garamond" panose="02020404030301010803" pitchFamily="18" charset="0"/>
            </a:endParaRPr>
          </a:p>
        </p:txBody>
      </p:sp>
      <p:sp>
        <p:nvSpPr>
          <p:cNvPr id="44034" name="Slide Number Placeholder 3">
            <a:extLst>
              <a:ext uri="{FF2B5EF4-FFF2-40B4-BE49-F238E27FC236}">
                <a16:creationId xmlns:a16="http://schemas.microsoft.com/office/drawing/2014/main" id="{6AD8272C-D7F7-4E47-BA09-AA22A7CEF4B2}"/>
              </a:ext>
            </a:extLst>
          </p:cNvPr>
          <p:cNvSpPr>
            <a:spLocks noGrp="1"/>
          </p:cNvSpPr>
          <p:nvPr>
            <p:ph type="sldNum" sz="quarter" idx="4294967295"/>
          </p:nvPr>
        </p:nvSpPr>
        <p:spPr bwMode="auto">
          <a:xfrm>
            <a:off x="7010400" y="64008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defPPr>
              <a:defRPr lang="tr-TR"/>
            </a:defPPr>
            <a:lvl1pPr algn="r" rtl="0" eaLnBrk="1" fontAlgn="base" hangingPunct="1">
              <a:spcBef>
                <a:spcPct val="0"/>
              </a:spcBef>
              <a:spcAft>
                <a:spcPct val="0"/>
              </a:spcAft>
              <a:defRPr sz="1200" kern="1200">
                <a:solidFill>
                  <a:schemeClr val="tx1"/>
                </a:solidFill>
                <a:latin typeface="Arial Black"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fld id="{79113E1A-CB6C-B841-8FB5-D8C44C3B3DC4}" type="slidenum">
              <a:rPr lang="tr-TR" altLang="en-US" smtClean="0">
                <a:latin typeface="Garamond" panose="02020404030301010803" pitchFamily="18" charset="0"/>
              </a:rPr>
              <a:pPr/>
              <a:t>121</a:t>
            </a:fld>
            <a:endParaRPr lang="tr-TR" altLang="en-US" dirty="0">
              <a:latin typeface="Garamond" panose="02020404030301010803" pitchFamily="18" charset="0"/>
            </a:endParaRPr>
          </a:p>
        </p:txBody>
      </p:sp>
      <p:pic>
        <p:nvPicPr>
          <p:cNvPr id="44036" name="Picture 2" descr="How to draw a sequence diagram - sequence diagram tutorial">
            <a:extLst>
              <a:ext uri="{FF2B5EF4-FFF2-40B4-BE49-F238E27FC236}">
                <a16:creationId xmlns:a16="http://schemas.microsoft.com/office/drawing/2014/main" id="{DBC5CC3D-6E5C-C94E-854C-FE851A65C7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5997" y="1867890"/>
            <a:ext cx="7992006" cy="4502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72272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4BFAC7E-6BA4-9C45-B122-464DEA455880}"/>
              </a:ext>
            </a:extLst>
          </p:cNvPr>
          <p:cNvSpPr>
            <a:spLocks noGrp="1"/>
          </p:cNvSpPr>
          <p:nvPr>
            <p:ph type="title"/>
          </p:nvPr>
        </p:nvSpPr>
        <p:spPr/>
        <p:txBody>
          <a:bodyPr/>
          <a:lstStyle/>
          <a:p>
            <a:r>
              <a:rPr lang="en-US" dirty="0">
                <a:latin typeface="Garamond" panose="02020404030301010803" pitchFamily="18" charset="0"/>
              </a:rPr>
              <a:t>Questions..?</a:t>
            </a:r>
          </a:p>
        </p:txBody>
      </p:sp>
      <p:sp>
        <p:nvSpPr>
          <p:cNvPr id="3" name="Slide Number Placeholder 3">
            <a:extLst>
              <a:ext uri="{FF2B5EF4-FFF2-40B4-BE49-F238E27FC236}">
                <a16:creationId xmlns:a16="http://schemas.microsoft.com/office/drawing/2014/main" id="{3274BDFB-6554-4266-B389-A05B29098FA0}"/>
              </a:ext>
            </a:extLst>
          </p:cNvPr>
          <p:cNvSpPr txBox="1">
            <a:spLocks/>
          </p:cNvSpPr>
          <p:nvPr/>
        </p:nvSpPr>
        <p:spPr bwMode="auto">
          <a:xfrm>
            <a:off x="7010400" y="637032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defPPr>
              <a:defRPr lang="tr-TR"/>
            </a:defPPr>
            <a:lvl1pPr marL="0" algn="r" defTabSz="457200" rtl="0" eaLnBrk="1" fontAlgn="base" latinLnBrk="0" hangingPunct="1">
              <a:spcBef>
                <a:spcPct val="0"/>
              </a:spcBef>
              <a:spcAft>
                <a:spcPct val="0"/>
              </a:spcAft>
              <a:defRPr sz="1200" kern="1200">
                <a:solidFill>
                  <a:schemeClr val="tx1"/>
                </a:solidFill>
                <a:latin typeface="Arial Black" panose="020B0604020202020204" pitchFamily="34" charset="0"/>
                <a:ea typeface="+mn-ea"/>
                <a:cs typeface="+mn-cs"/>
              </a:defRPr>
            </a:lvl1pPr>
            <a:lvl2pPr marL="457200" algn="l" defTabSz="457200" rtl="0" eaLnBrk="0" fontAlgn="base" latinLnBrk="0" hangingPunct="0">
              <a:spcBef>
                <a:spcPct val="0"/>
              </a:spcBef>
              <a:spcAft>
                <a:spcPct val="0"/>
              </a:spcAft>
              <a:defRPr sz="1800" kern="1200">
                <a:solidFill>
                  <a:schemeClr val="tx1"/>
                </a:solidFill>
                <a:latin typeface="Arial" panose="020B0604020202020204" pitchFamily="34" charset="0"/>
                <a:ea typeface="+mn-ea"/>
                <a:cs typeface="+mn-cs"/>
              </a:defRPr>
            </a:lvl2pPr>
            <a:lvl3pPr marL="914400" algn="l" defTabSz="457200" rtl="0" eaLnBrk="0" fontAlgn="base" latinLnBrk="0" hangingPunct="0">
              <a:spcBef>
                <a:spcPct val="0"/>
              </a:spcBef>
              <a:spcAft>
                <a:spcPct val="0"/>
              </a:spcAft>
              <a:defRPr sz="1800" kern="1200">
                <a:solidFill>
                  <a:schemeClr val="tx1"/>
                </a:solidFill>
                <a:latin typeface="Arial" panose="020B0604020202020204" pitchFamily="34" charset="0"/>
                <a:ea typeface="+mn-ea"/>
                <a:cs typeface="+mn-cs"/>
              </a:defRPr>
            </a:lvl3pPr>
            <a:lvl4pPr marL="1371600" algn="l" defTabSz="457200" rtl="0" eaLnBrk="0" fontAlgn="base" latinLnBrk="0" hangingPunct="0">
              <a:spcBef>
                <a:spcPct val="0"/>
              </a:spcBef>
              <a:spcAft>
                <a:spcPct val="0"/>
              </a:spcAft>
              <a:defRPr sz="1800" kern="1200">
                <a:solidFill>
                  <a:schemeClr val="tx1"/>
                </a:solidFill>
                <a:latin typeface="Arial" panose="020B0604020202020204" pitchFamily="34" charset="0"/>
                <a:ea typeface="+mn-ea"/>
                <a:cs typeface="+mn-cs"/>
              </a:defRPr>
            </a:lvl4pPr>
            <a:lvl5pPr marL="1828800" algn="l" defTabSz="457200" rtl="0" eaLnBrk="0" fontAlgn="base" latinLnBrk="0" hangingPunct="0">
              <a:spcBef>
                <a:spcPct val="0"/>
              </a:spcBef>
              <a:spcAft>
                <a:spcPct val="0"/>
              </a:spcAft>
              <a:defRPr sz="1800" kern="1200">
                <a:solidFill>
                  <a:schemeClr val="tx1"/>
                </a:solidFill>
                <a:latin typeface="Arial" panose="020B0604020202020204" pitchFamily="34" charset="0"/>
                <a:ea typeface="+mn-ea"/>
                <a:cs typeface="+mn-cs"/>
              </a:defRPr>
            </a:lvl5pPr>
            <a:lvl6pPr marL="2286000" algn="l" defTabSz="914400" rtl="0" eaLnBrk="1" latinLnBrk="0" hangingPunct="1">
              <a:defRPr sz="1800" kern="1200">
                <a:solidFill>
                  <a:schemeClr val="tx1"/>
                </a:solidFill>
                <a:latin typeface="Arial" panose="020B0604020202020204" pitchFamily="34" charset="0"/>
                <a:ea typeface="+mn-ea"/>
                <a:cs typeface="+mn-cs"/>
              </a:defRPr>
            </a:lvl6pPr>
            <a:lvl7pPr marL="2743200" algn="l" defTabSz="914400" rtl="0" eaLnBrk="1" latinLnBrk="0" hangingPunct="1">
              <a:defRPr sz="1800" kern="1200">
                <a:solidFill>
                  <a:schemeClr val="tx1"/>
                </a:solidFill>
                <a:latin typeface="Arial" panose="020B0604020202020204" pitchFamily="34" charset="0"/>
                <a:ea typeface="+mn-ea"/>
                <a:cs typeface="+mn-cs"/>
              </a:defRPr>
            </a:lvl7pPr>
            <a:lvl8pPr marL="3200400" algn="l" defTabSz="914400" rtl="0" eaLnBrk="1" latinLnBrk="0" hangingPunct="1">
              <a:defRPr sz="1800" kern="1200">
                <a:solidFill>
                  <a:schemeClr val="tx1"/>
                </a:solidFill>
                <a:latin typeface="Arial" panose="020B0604020202020204" pitchFamily="34" charset="0"/>
                <a:ea typeface="+mn-ea"/>
                <a:cs typeface="+mn-cs"/>
              </a:defRPr>
            </a:lvl8pPr>
            <a:lvl9pPr marL="3657600" algn="l" defTabSz="914400" rtl="0" eaLnBrk="1" latinLnBrk="0" hangingPunct="1">
              <a:defRPr sz="1800" kern="1200">
                <a:solidFill>
                  <a:schemeClr val="tx1"/>
                </a:solidFill>
                <a:latin typeface="Arial" panose="020B0604020202020204" pitchFamily="34" charset="0"/>
                <a:ea typeface="+mn-ea"/>
                <a:cs typeface="+mn-cs"/>
              </a:defRPr>
            </a:lvl9pPr>
          </a:lstStyle>
          <a:p>
            <a:fld id="{79113E1A-CB6C-B841-8FB5-D8C44C3B3DC4}" type="slidenum">
              <a:rPr lang="tr-TR" altLang="en-US" smtClean="0">
                <a:latin typeface="Garamond" panose="02020404030301010803" pitchFamily="18" charset="0"/>
              </a:rPr>
              <a:pPr/>
              <a:t>122</a:t>
            </a:fld>
            <a:endParaRPr lang="en-US" altLang="en-US" dirty="0">
              <a:solidFill>
                <a:srgbClr val="045C75"/>
              </a:solidFill>
              <a:latin typeface="Garamond" panose="02020404030301010803" pitchFamily="18" charset="0"/>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Subtitle 5">
            <a:extLst>
              <a:ext uri="{FF2B5EF4-FFF2-40B4-BE49-F238E27FC236}">
                <a16:creationId xmlns:a16="http://schemas.microsoft.com/office/drawing/2014/main" id="{0E981A26-1C06-0B78-6484-9246DA01A806}"/>
              </a:ext>
            </a:extLst>
          </p:cNvPr>
          <p:cNvSpPr>
            <a:spLocks noGrp="1"/>
          </p:cNvSpPr>
          <p:nvPr>
            <p:ph type="subTitle" idx="1"/>
          </p:nvPr>
        </p:nvSpPr>
        <p:spPr>
          <a:xfrm>
            <a:off x="381000" y="1895475"/>
            <a:ext cx="8382000" cy="4124325"/>
          </a:xfrm>
        </p:spPr>
        <p:txBody>
          <a:bodyPr/>
          <a:lstStyle/>
          <a:p>
            <a:pPr marR="0" algn="ctr" eaLnBrk="1" hangingPunct="1"/>
            <a:r>
              <a:rPr lang="en-US" altLang="en-US" sz="4000" b="1">
                <a:latin typeface="Bell MT" panose="02020503060305020303" pitchFamily="18" charset="0"/>
              </a:rPr>
              <a:t>CSC 179 </a:t>
            </a:r>
          </a:p>
          <a:p>
            <a:pPr marR="0" algn="ctr" eaLnBrk="1" hangingPunct="1"/>
            <a:r>
              <a:rPr lang="en-US" altLang="en-US" sz="3200" b="1">
                <a:latin typeface="Bell MT" panose="02020503060305020303" pitchFamily="18" charset="0"/>
              </a:rPr>
              <a:t>Software Testing and Quality Assurance</a:t>
            </a:r>
          </a:p>
          <a:p>
            <a:pPr marR="0" algn="ctr" eaLnBrk="1" hangingPunct="1"/>
            <a:endParaRPr lang="en-US" altLang="en-US" sz="2300" b="1">
              <a:latin typeface="Bell MT" panose="02020503060305020303" pitchFamily="18" charset="0"/>
            </a:endParaRPr>
          </a:p>
          <a:p>
            <a:pPr marR="0" algn="ctr" eaLnBrk="1" hangingPunct="1"/>
            <a:r>
              <a:rPr lang="en-US" altLang="en-US" sz="2400" b="1">
                <a:latin typeface="Bell MT" panose="02020503060305020303" pitchFamily="18" charset="0"/>
              </a:rPr>
              <a:t>Summer 2022</a:t>
            </a:r>
          </a:p>
          <a:p>
            <a:pPr marR="0" algn="ctr" eaLnBrk="1" hangingPunct="1"/>
            <a:r>
              <a:rPr lang="en-US" altLang="en-US" sz="2400" b="1">
                <a:latin typeface="Bell MT" panose="02020503060305020303" pitchFamily="18" charset="0"/>
              </a:rPr>
              <a:t>Lecture # 4</a:t>
            </a:r>
          </a:p>
          <a:p>
            <a:pPr marR="0" algn="ctr" eaLnBrk="1" hangingPunct="1"/>
            <a:endParaRPr lang="en-US" altLang="en-US" sz="2800" b="1">
              <a:latin typeface="Bell MT" panose="02020503060305020303" pitchFamily="18" charset="0"/>
            </a:endParaRPr>
          </a:p>
          <a:p>
            <a:pPr marR="0" algn="ctr" eaLnBrk="1" hangingPunct="1"/>
            <a:r>
              <a:rPr lang="en-US" altLang="en-US" sz="2800" b="1">
                <a:latin typeface="Bell MT" panose="02020503060305020303" pitchFamily="18" charset="0"/>
              </a:rPr>
              <a:t>Verification &amp; Validation  Strategies</a:t>
            </a:r>
          </a:p>
        </p:txBody>
      </p:sp>
      <p:sp>
        <p:nvSpPr>
          <p:cNvPr id="15363" name="Slide Number Placeholder 2">
            <a:extLst>
              <a:ext uri="{FF2B5EF4-FFF2-40B4-BE49-F238E27FC236}">
                <a16:creationId xmlns:a16="http://schemas.microsoft.com/office/drawing/2014/main" id="{FCFB71FA-5839-B14F-1654-1E28EDE9F065}"/>
              </a:ext>
            </a:extLst>
          </p:cNvPr>
          <p:cNvSpPr>
            <a:spLocks noGrp="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defPPr>
              <a:defRPr lang="en-US"/>
            </a:defPPr>
            <a:lvl1pPr algn="r" rtl="0" eaLnBrk="1" fontAlgn="base" hangingPunct="1">
              <a:spcBef>
                <a:spcPct val="0"/>
              </a:spcBef>
              <a:spcAft>
                <a:spcPct val="0"/>
              </a:spcAft>
              <a:defRPr sz="1200" kern="1200">
                <a:solidFill>
                  <a:srgbClr val="045C75"/>
                </a:solidFill>
                <a:latin typeface="Constantia" panose="02030602050306030303" pitchFamily="18"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spcBef>
                <a:spcPct val="0"/>
              </a:spcBef>
              <a:buClrTx/>
              <a:buSzTx/>
              <a:buFontTx/>
              <a:buNone/>
            </a:pPr>
            <a:fld id="{F37DD4D5-956A-4818-B87E-5424A348F9BD}" type="slidenum">
              <a:rPr lang="en-US" altLang="en-US" smtClean="0"/>
              <a:pPr>
                <a:spcBef>
                  <a:spcPct val="0"/>
                </a:spcBef>
                <a:buClrTx/>
                <a:buSzTx/>
                <a:buFontTx/>
                <a:buNone/>
              </a:pPr>
              <a:t>123</a:t>
            </a:fld>
            <a:endParaRPr lang="en-US" altLang="en-US" sz="1200">
              <a:solidFill>
                <a:srgbClr val="045C75"/>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a:extLst>
              <a:ext uri="{FF2B5EF4-FFF2-40B4-BE49-F238E27FC236}">
                <a16:creationId xmlns:a16="http://schemas.microsoft.com/office/drawing/2014/main" id="{EA31BA01-FB80-2B6D-95E5-0DBDD019B20C}"/>
              </a:ext>
            </a:extLst>
          </p:cNvPr>
          <p:cNvSpPr>
            <a:spLocks noGrp="1"/>
          </p:cNvSpPr>
          <p:nvPr>
            <p:ph type="title"/>
          </p:nvPr>
        </p:nvSpPr>
        <p:spPr>
          <a:xfrm>
            <a:off x="447675" y="457200"/>
            <a:ext cx="8239125" cy="762000"/>
          </a:xfrm>
        </p:spPr>
        <p:txBody>
          <a:bodyPr/>
          <a:lstStyle/>
          <a:p>
            <a:pPr algn="ctr" eaLnBrk="1" hangingPunct="1"/>
            <a:r>
              <a:rPr lang="en-US" altLang="en-US" sz="4000" b="1">
                <a:solidFill>
                  <a:schemeClr val="bg1"/>
                </a:solidFill>
              </a:rPr>
              <a:t>Purpose of a Test Strategy</a:t>
            </a:r>
          </a:p>
        </p:txBody>
      </p:sp>
      <p:sp>
        <p:nvSpPr>
          <p:cNvPr id="17411" name="Content Placeholder 2">
            <a:extLst>
              <a:ext uri="{FF2B5EF4-FFF2-40B4-BE49-F238E27FC236}">
                <a16:creationId xmlns:a16="http://schemas.microsoft.com/office/drawing/2014/main" id="{19A09481-A2A9-1E57-F025-5E0CBFC14E33}"/>
              </a:ext>
            </a:extLst>
          </p:cNvPr>
          <p:cNvSpPr>
            <a:spLocks noGrp="1"/>
          </p:cNvSpPr>
          <p:nvPr>
            <p:ph idx="1"/>
          </p:nvPr>
        </p:nvSpPr>
        <p:spPr>
          <a:xfrm>
            <a:off x="762000" y="1905000"/>
            <a:ext cx="7924800" cy="4816475"/>
          </a:xfrm>
        </p:spPr>
        <p:txBody>
          <a:bodyPr>
            <a:normAutofit fontScale="92500" lnSpcReduction="10000"/>
          </a:bodyPr>
          <a:lstStyle/>
          <a:p>
            <a:pPr eaLnBrk="1" hangingPunct="1">
              <a:lnSpc>
                <a:spcPct val="80000"/>
              </a:lnSpc>
              <a:buFont typeface="Wingdings 2" panose="05020102010507070707" pitchFamily="18" charset="2"/>
              <a:buNone/>
            </a:pPr>
            <a:r>
              <a:rPr lang="en-US" altLang="en-US"/>
              <a:t>Before developing test cases and test procedures to test a system, engineers should define:</a:t>
            </a:r>
          </a:p>
          <a:p>
            <a:pPr eaLnBrk="1" hangingPunct="1">
              <a:lnSpc>
                <a:spcPct val="80000"/>
              </a:lnSpc>
              <a:buFont typeface="Wingdings 2" panose="05020102010507070707" pitchFamily="18" charset="2"/>
              <a:buNone/>
            </a:pPr>
            <a:endParaRPr lang="en-US" altLang="en-US"/>
          </a:p>
          <a:p>
            <a:pPr eaLnBrk="1" hangingPunct="1">
              <a:lnSpc>
                <a:spcPct val="80000"/>
              </a:lnSpc>
            </a:pPr>
            <a:r>
              <a:rPr lang="en-US" altLang="en-US"/>
              <a:t>The overall test strategy  </a:t>
            </a:r>
          </a:p>
          <a:p>
            <a:pPr eaLnBrk="1" hangingPunct="1">
              <a:lnSpc>
                <a:spcPct val="80000"/>
              </a:lnSpc>
            </a:pPr>
            <a:endParaRPr lang="en-US" altLang="en-US"/>
          </a:p>
          <a:p>
            <a:pPr eaLnBrk="1" hangingPunct="1">
              <a:lnSpc>
                <a:spcPct val="80000"/>
              </a:lnSpc>
            </a:pPr>
            <a:r>
              <a:rPr lang="en-US" altLang="en-US"/>
              <a:t>To obtain consensus of goals and objectives from stakeholders (e.g., management, developers, testers, customers, users)</a:t>
            </a:r>
          </a:p>
          <a:p>
            <a:pPr eaLnBrk="1" hangingPunct="1">
              <a:lnSpc>
                <a:spcPct val="80000"/>
              </a:lnSpc>
            </a:pPr>
            <a:endParaRPr lang="en-US" altLang="en-US"/>
          </a:p>
          <a:p>
            <a:pPr eaLnBrk="1" hangingPunct="1">
              <a:lnSpc>
                <a:spcPct val="80000"/>
              </a:lnSpc>
            </a:pPr>
            <a:r>
              <a:rPr lang="en-US" altLang="en-US"/>
              <a:t>To manage expectations from the beginning. Identifies the types of tests to be conducted at all test levels</a:t>
            </a:r>
          </a:p>
        </p:txBody>
      </p:sp>
      <p:sp>
        <p:nvSpPr>
          <p:cNvPr id="17412" name="Slide Number Placeholder 3">
            <a:extLst>
              <a:ext uri="{FF2B5EF4-FFF2-40B4-BE49-F238E27FC236}">
                <a16:creationId xmlns:a16="http://schemas.microsoft.com/office/drawing/2014/main" id="{961CB729-50BD-E078-0FA6-E5B362DB050E}"/>
              </a:ext>
            </a:extLst>
          </p:cNvPr>
          <p:cNvSpPr>
            <a:spLocks noGrp="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defPPr>
              <a:defRPr lang="en-US"/>
            </a:defPPr>
            <a:lvl1pPr algn="r" rtl="0" eaLnBrk="1" fontAlgn="base" hangingPunct="1">
              <a:spcBef>
                <a:spcPct val="0"/>
              </a:spcBef>
              <a:spcAft>
                <a:spcPct val="0"/>
              </a:spcAft>
              <a:defRPr sz="1200" kern="1200">
                <a:solidFill>
                  <a:srgbClr val="045C75"/>
                </a:solidFill>
                <a:latin typeface="Constantia" panose="02030602050306030303" pitchFamily="18"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spcBef>
                <a:spcPct val="0"/>
              </a:spcBef>
              <a:buClrTx/>
              <a:buSzTx/>
              <a:buFontTx/>
              <a:buNone/>
            </a:pPr>
            <a:fld id="{984A86C7-A5A8-4011-87B5-0BE6DE36CCC8}" type="slidenum">
              <a:rPr lang="en-US" altLang="en-US" smtClean="0"/>
              <a:pPr>
                <a:spcBef>
                  <a:spcPct val="0"/>
                </a:spcBef>
                <a:buClrTx/>
                <a:buSzTx/>
                <a:buFontTx/>
                <a:buNone/>
              </a:pPr>
              <a:t>124</a:t>
            </a:fld>
            <a:endParaRPr lang="en-US" altLang="en-US" sz="1200">
              <a:solidFill>
                <a:srgbClr val="045C75"/>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a:extLst>
              <a:ext uri="{FF2B5EF4-FFF2-40B4-BE49-F238E27FC236}">
                <a16:creationId xmlns:a16="http://schemas.microsoft.com/office/drawing/2014/main" id="{8ED421C6-E1F0-6059-37ED-684BBAEBC63A}"/>
              </a:ext>
            </a:extLst>
          </p:cNvPr>
          <p:cNvSpPr>
            <a:spLocks noGrp="1"/>
          </p:cNvSpPr>
          <p:nvPr>
            <p:ph type="title"/>
          </p:nvPr>
        </p:nvSpPr>
        <p:spPr>
          <a:xfrm>
            <a:off x="457200" y="457200"/>
            <a:ext cx="8229600" cy="800100"/>
          </a:xfrm>
        </p:spPr>
        <p:txBody>
          <a:bodyPr/>
          <a:lstStyle/>
          <a:p>
            <a:pPr algn="ctr" eaLnBrk="1" hangingPunct="1"/>
            <a:r>
              <a:rPr lang="en-US" altLang="en-US" sz="4000" b="1">
                <a:solidFill>
                  <a:schemeClr val="bg1"/>
                </a:solidFill>
              </a:rPr>
              <a:t>Test Case Design </a:t>
            </a:r>
          </a:p>
        </p:txBody>
      </p:sp>
      <p:sp>
        <p:nvSpPr>
          <p:cNvPr id="64515" name="Rectangle 3">
            <a:extLst>
              <a:ext uri="{FF2B5EF4-FFF2-40B4-BE49-F238E27FC236}">
                <a16:creationId xmlns:a16="http://schemas.microsoft.com/office/drawing/2014/main" id="{7FA8F752-DA69-9350-D72C-EE3CDB0F257A}"/>
              </a:ext>
            </a:extLst>
          </p:cNvPr>
          <p:cNvSpPr>
            <a:spLocks noGrp="1" noChangeArrowheads="1"/>
          </p:cNvSpPr>
          <p:nvPr>
            <p:ph type="body" idx="1"/>
          </p:nvPr>
        </p:nvSpPr>
        <p:spPr>
          <a:xfrm>
            <a:off x="447675" y="3775075"/>
            <a:ext cx="8229600" cy="2397125"/>
          </a:xfrm>
        </p:spPr>
        <p:txBody>
          <a:bodyPr/>
          <a:lstStyle/>
          <a:p>
            <a:pPr marL="0" indent="0" eaLnBrk="1" hangingPunct="1">
              <a:buFont typeface="Wingdings 2" panose="05020102010507070707" pitchFamily="18" charset="2"/>
              <a:buNone/>
              <a:defRPr/>
            </a:pPr>
            <a:endParaRPr lang="en-US" sz="3000" b="1" dirty="0"/>
          </a:p>
          <a:p>
            <a:pPr algn="ctr" eaLnBrk="1" hangingPunct="1">
              <a:defRPr/>
            </a:pPr>
            <a:r>
              <a:rPr lang="en-US" b="1" i="1" dirty="0"/>
              <a:t>Test cases are infinite</a:t>
            </a:r>
          </a:p>
          <a:p>
            <a:pPr algn="ctr" eaLnBrk="1" hangingPunct="1">
              <a:buFontTx/>
              <a:buNone/>
              <a:defRPr/>
            </a:pPr>
            <a:endParaRPr lang="en-US" b="1" i="1" dirty="0"/>
          </a:p>
          <a:p>
            <a:pPr algn="ctr" eaLnBrk="1" hangingPunct="1">
              <a:defRPr/>
            </a:pPr>
            <a:r>
              <a:rPr lang="en-US" b="1" i="1" dirty="0"/>
              <a:t>Only a subset is selected</a:t>
            </a:r>
          </a:p>
        </p:txBody>
      </p:sp>
      <p:sp>
        <p:nvSpPr>
          <p:cNvPr id="18436" name="Slide Number Placeholder 3">
            <a:extLst>
              <a:ext uri="{FF2B5EF4-FFF2-40B4-BE49-F238E27FC236}">
                <a16:creationId xmlns:a16="http://schemas.microsoft.com/office/drawing/2014/main" id="{10C991B7-6083-A6FF-BF5F-6E00E9C67396}"/>
              </a:ext>
            </a:extLst>
          </p:cNvPr>
          <p:cNvSpPr>
            <a:spLocks noGrp="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defPPr>
              <a:defRPr lang="en-US"/>
            </a:defPPr>
            <a:lvl1pPr algn="r" rtl="0" eaLnBrk="1" fontAlgn="base" hangingPunct="1">
              <a:spcBef>
                <a:spcPct val="0"/>
              </a:spcBef>
              <a:spcAft>
                <a:spcPct val="0"/>
              </a:spcAft>
              <a:defRPr sz="1200" kern="1200">
                <a:solidFill>
                  <a:srgbClr val="045C75"/>
                </a:solidFill>
                <a:latin typeface="Constantia" panose="02030602050306030303" pitchFamily="18"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spcBef>
                <a:spcPct val="0"/>
              </a:spcBef>
              <a:buClrTx/>
              <a:buSzTx/>
              <a:buFontTx/>
              <a:buNone/>
            </a:pPr>
            <a:fld id="{984A86C7-A5A8-4011-87B5-0BE6DE36CCC8}" type="slidenum">
              <a:rPr lang="en-US" altLang="en-US" smtClean="0"/>
              <a:pPr>
                <a:spcBef>
                  <a:spcPct val="0"/>
                </a:spcBef>
                <a:buClrTx/>
                <a:buSzTx/>
                <a:buFontTx/>
                <a:buNone/>
              </a:pPr>
              <a:t>125</a:t>
            </a:fld>
            <a:endParaRPr lang="en-US" altLang="en-US" sz="1200">
              <a:solidFill>
                <a:srgbClr val="045C75"/>
              </a:solidFill>
            </a:endParaRPr>
          </a:p>
        </p:txBody>
      </p:sp>
      <p:graphicFrame>
        <p:nvGraphicFramePr>
          <p:cNvPr id="3" name="Diagram 2">
            <a:extLst>
              <a:ext uri="{FF2B5EF4-FFF2-40B4-BE49-F238E27FC236}">
                <a16:creationId xmlns:a16="http://schemas.microsoft.com/office/drawing/2014/main" id="{358D242E-100D-9624-D496-ABC6572FA8BC}"/>
              </a:ext>
            </a:extLst>
          </p:cNvPr>
          <p:cNvGraphicFramePr/>
          <p:nvPr/>
        </p:nvGraphicFramePr>
        <p:xfrm>
          <a:off x="1850960" y="2286000"/>
          <a:ext cx="5442080" cy="1371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ransition spd="slow">
    <p:random/>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a:extLst>
              <a:ext uri="{FF2B5EF4-FFF2-40B4-BE49-F238E27FC236}">
                <a16:creationId xmlns:a16="http://schemas.microsoft.com/office/drawing/2014/main" id="{32D3D399-FAFA-4106-7E33-959D3DB47206}"/>
              </a:ext>
            </a:extLst>
          </p:cNvPr>
          <p:cNvSpPr>
            <a:spLocks noGrp="1"/>
          </p:cNvSpPr>
          <p:nvPr>
            <p:ph type="title" idx="4294967295"/>
          </p:nvPr>
        </p:nvSpPr>
        <p:spPr>
          <a:xfrm>
            <a:off x="457200" y="381000"/>
            <a:ext cx="8077200" cy="762000"/>
          </a:xfrm>
        </p:spPr>
        <p:txBody>
          <a:bodyPr/>
          <a:lstStyle/>
          <a:p>
            <a:pPr algn="ctr" eaLnBrk="1" hangingPunct="1"/>
            <a:r>
              <a:rPr lang="en-US" altLang="en-US" sz="4000" b="1">
                <a:solidFill>
                  <a:schemeClr val="bg1"/>
                </a:solidFill>
              </a:rPr>
              <a:t>Test Design – Criteria-Based</a:t>
            </a:r>
          </a:p>
        </p:txBody>
      </p:sp>
      <p:sp>
        <p:nvSpPr>
          <p:cNvPr id="14339" name="Content Placeholder 2">
            <a:extLst>
              <a:ext uri="{FF2B5EF4-FFF2-40B4-BE49-F238E27FC236}">
                <a16:creationId xmlns:a16="http://schemas.microsoft.com/office/drawing/2014/main" id="{61705CE8-D108-8960-B814-9CA9751FF5D4}"/>
              </a:ext>
            </a:extLst>
          </p:cNvPr>
          <p:cNvSpPr>
            <a:spLocks noGrp="1"/>
          </p:cNvSpPr>
          <p:nvPr>
            <p:ph idx="4294967295"/>
          </p:nvPr>
        </p:nvSpPr>
        <p:spPr>
          <a:xfrm>
            <a:off x="685800" y="2590800"/>
            <a:ext cx="8001000" cy="2871788"/>
          </a:xfrm>
        </p:spPr>
        <p:txBody>
          <a:bodyPr>
            <a:normAutofit/>
          </a:bodyPr>
          <a:lstStyle/>
          <a:p>
            <a:pPr eaLnBrk="1" hangingPunct="1">
              <a:lnSpc>
                <a:spcPct val="80000"/>
              </a:lnSpc>
              <a:buFont typeface="Wingdings" pitchFamily="2" charset="2"/>
              <a:buNone/>
              <a:defRPr/>
            </a:pPr>
            <a:endParaRPr lang="en-US" b="1" dirty="0">
              <a:solidFill>
                <a:schemeClr val="hlink"/>
              </a:solidFill>
              <a:effectLst>
                <a:outerShdw blurRad="38100" dist="38100" dir="2700000" algn="tl">
                  <a:srgbClr val="C0C0C0"/>
                </a:outerShdw>
              </a:effectLst>
              <a:latin typeface="Franklin Gothic Book" pitchFamily="34" charset="0"/>
            </a:endParaRPr>
          </a:p>
          <a:p>
            <a:pPr algn="ctr" eaLnBrk="1" hangingPunct="1">
              <a:lnSpc>
                <a:spcPct val="80000"/>
              </a:lnSpc>
              <a:buFont typeface="Wingdings" pitchFamily="2" charset="2"/>
              <a:buNone/>
              <a:defRPr/>
            </a:pPr>
            <a:r>
              <a:rPr lang="en-US" dirty="0"/>
              <a:t>Design test values to satisfy coverage criteria or other engineering goals</a:t>
            </a:r>
          </a:p>
        </p:txBody>
      </p:sp>
      <p:sp>
        <p:nvSpPr>
          <p:cNvPr id="19460" name="Slide Number Placeholder 3">
            <a:extLst>
              <a:ext uri="{FF2B5EF4-FFF2-40B4-BE49-F238E27FC236}">
                <a16:creationId xmlns:a16="http://schemas.microsoft.com/office/drawing/2014/main" id="{147AFB98-D67F-C7C7-9E1C-4238B2039BFB}"/>
              </a:ext>
            </a:extLst>
          </p:cNvPr>
          <p:cNvSpPr>
            <a:spLocks noGrp="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defPPr>
              <a:defRPr lang="en-US"/>
            </a:defPPr>
            <a:lvl1pPr algn="r" rtl="0" eaLnBrk="1" fontAlgn="base" hangingPunct="1">
              <a:spcBef>
                <a:spcPct val="0"/>
              </a:spcBef>
              <a:spcAft>
                <a:spcPct val="0"/>
              </a:spcAft>
              <a:defRPr sz="1200" kern="1200">
                <a:solidFill>
                  <a:srgbClr val="045C75"/>
                </a:solidFill>
                <a:latin typeface="Constantia" panose="02030602050306030303" pitchFamily="18"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spcBef>
                <a:spcPct val="0"/>
              </a:spcBef>
              <a:buClrTx/>
              <a:buSzTx/>
              <a:buFontTx/>
              <a:buNone/>
            </a:pPr>
            <a:fld id="{F37DD4D5-956A-4818-B87E-5424A348F9BD}" type="slidenum">
              <a:rPr lang="en-US" altLang="en-US" smtClean="0"/>
              <a:pPr>
                <a:spcBef>
                  <a:spcPct val="0"/>
                </a:spcBef>
                <a:buClrTx/>
                <a:buSzTx/>
                <a:buFontTx/>
                <a:buNone/>
              </a:pPr>
              <a:t>126</a:t>
            </a:fld>
            <a:endParaRPr lang="en-US" altLang="en-US" sz="1200">
              <a:solidFill>
                <a:srgbClr val="045C75"/>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4339">
                                            <p:txEl>
                                              <p:pRg st="1" end="1"/>
                                            </p:txEl>
                                          </p:spTgt>
                                        </p:tgtEl>
                                        <p:attrNameLst>
                                          <p:attrName>style.visibility</p:attrName>
                                        </p:attrNameLst>
                                      </p:cBhvr>
                                      <p:to>
                                        <p:strVal val="visible"/>
                                      </p:to>
                                    </p:set>
                                    <p:animEffect transition="in" filter="wipe(up)">
                                      <p:cBhvr>
                                        <p:cTn id="7" dur="500"/>
                                        <p:tgtEl>
                                          <p:spTgt spid="1433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9" grpId="0" build="p"/>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a:extLst>
              <a:ext uri="{FF2B5EF4-FFF2-40B4-BE49-F238E27FC236}">
                <a16:creationId xmlns:a16="http://schemas.microsoft.com/office/drawing/2014/main" id="{302EED5B-E43A-4A3C-C5C6-2FA6324EB1D9}"/>
              </a:ext>
            </a:extLst>
          </p:cNvPr>
          <p:cNvSpPr>
            <a:spLocks noGrp="1"/>
          </p:cNvSpPr>
          <p:nvPr>
            <p:ph type="title" idx="4294967295"/>
          </p:nvPr>
        </p:nvSpPr>
        <p:spPr>
          <a:xfrm>
            <a:off x="330200" y="304800"/>
            <a:ext cx="8432800" cy="900113"/>
          </a:xfrm>
        </p:spPr>
        <p:txBody>
          <a:bodyPr/>
          <a:lstStyle/>
          <a:p>
            <a:pPr algn="ctr" eaLnBrk="1" hangingPunct="1"/>
            <a:r>
              <a:rPr lang="en-US" altLang="en-US" sz="4000" b="1">
                <a:solidFill>
                  <a:schemeClr val="bg1"/>
                </a:solidFill>
              </a:rPr>
              <a:t>Test Design – Human-Based</a:t>
            </a:r>
          </a:p>
        </p:txBody>
      </p:sp>
      <p:sp>
        <p:nvSpPr>
          <p:cNvPr id="26627" name="Content Placeholder 2">
            <a:extLst>
              <a:ext uri="{FF2B5EF4-FFF2-40B4-BE49-F238E27FC236}">
                <a16:creationId xmlns:a16="http://schemas.microsoft.com/office/drawing/2014/main" id="{511E9DDD-03A3-7F30-BE6C-A98C5F4BBBB6}"/>
              </a:ext>
            </a:extLst>
          </p:cNvPr>
          <p:cNvSpPr>
            <a:spLocks noGrp="1"/>
          </p:cNvSpPr>
          <p:nvPr>
            <p:ph idx="4294967295"/>
          </p:nvPr>
        </p:nvSpPr>
        <p:spPr>
          <a:xfrm>
            <a:off x="749300" y="2209800"/>
            <a:ext cx="7937500" cy="3141663"/>
          </a:xfrm>
        </p:spPr>
        <p:txBody>
          <a:bodyPr>
            <a:normAutofit/>
          </a:bodyPr>
          <a:lstStyle/>
          <a:p>
            <a:pPr algn="ctr" eaLnBrk="1" hangingPunct="1">
              <a:spcBef>
                <a:spcPct val="50000"/>
              </a:spcBef>
              <a:buClrTx/>
              <a:buSzTx/>
              <a:buFontTx/>
              <a:buNone/>
              <a:defRPr/>
            </a:pPr>
            <a:endParaRPr lang="en-US" sz="2400" b="1" dirty="0">
              <a:solidFill>
                <a:schemeClr val="hlink"/>
              </a:solidFill>
              <a:effectLst>
                <a:outerShdw blurRad="38100" dist="38100" dir="2700000" algn="tl">
                  <a:srgbClr val="C0C0C0"/>
                </a:outerShdw>
              </a:effectLst>
              <a:latin typeface="Franklin Gothic Book" pitchFamily="34" charset="0"/>
            </a:endParaRPr>
          </a:p>
          <a:p>
            <a:pPr algn="ctr" eaLnBrk="1" hangingPunct="1">
              <a:spcBef>
                <a:spcPct val="50000"/>
              </a:spcBef>
              <a:buClrTx/>
              <a:buSzTx/>
              <a:buFontTx/>
              <a:buNone/>
              <a:defRPr/>
            </a:pPr>
            <a:endParaRPr lang="en-US" sz="2400" b="1" dirty="0">
              <a:solidFill>
                <a:schemeClr val="hlink"/>
              </a:solidFill>
              <a:effectLst>
                <a:outerShdw blurRad="38100" dist="38100" dir="2700000" algn="tl">
                  <a:srgbClr val="C0C0C0"/>
                </a:outerShdw>
              </a:effectLst>
              <a:latin typeface="Franklin Gothic Book" pitchFamily="34" charset="0"/>
            </a:endParaRPr>
          </a:p>
          <a:p>
            <a:pPr algn="ctr" eaLnBrk="1" hangingPunct="1">
              <a:lnSpc>
                <a:spcPct val="80000"/>
              </a:lnSpc>
              <a:buFont typeface="Wingdings 2" panose="05020102010507070707" pitchFamily="18" charset="2"/>
              <a:buNone/>
              <a:defRPr/>
            </a:pPr>
            <a:r>
              <a:rPr lang="en-US" dirty="0"/>
              <a:t>Design test values based on domain knowledge of the program and human knowledge of testing</a:t>
            </a:r>
          </a:p>
          <a:p>
            <a:pPr eaLnBrk="1" hangingPunct="1">
              <a:lnSpc>
                <a:spcPct val="80000"/>
              </a:lnSpc>
              <a:buFont typeface="Wingdings" pitchFamily="2" charset="2"/>
              <a:buChar char="v"/>
              <a:defRPr/>
            </a:pPr>
            <a:endParaRPr lang="en-US" sz="2800" dirty="0"/>
          </a:p>
        </p:txBody>
      </p:sp>
      <p:sp>
        <p:nvSpPr>
          <p:cNvPr id="20484" name="Slide Number Placeholder 3">
            <a:extLst>
              <a:ext uri="{FF2B5EF4-FFF2-40B4-BE49-F238E27FC236}">
                <a16:creationId xmlns:a16="http://schemas.microsoft.com/office/drawing/2014/main" id="{1E24F551-F146-F396-31E0-2885FE712C4C}"/>
              </a:ext>
            </a:extLst>
          </p:cNvPr>
          <p:cNvSpPr>
            <a:spLocks noGrp="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defPPr>
              <a:defRPr lang="en-US"/>
            </a:defPPr>
            <a:lvl1pPr algn="r" rtl="0" eaLnBrk="1" fontAlgn="base" hangingPunct="1">
              <a:spcBef>
                <a:spcPct val="0"/>
              </a:spcBef>
              <a:spcAft>
                <a:spcPct val="0"/>
              </a:spcAft>
              <a:defRPr sz="1200" kern="1200">
                <a:solidFill>
                  <a:srgbClr val="045C75"/>
                </a:solidFill>
                <a:latin typeface="Constantia" panose="02030602050306030303" pitchFamily="18"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spcBef>
                <a:spcPct val="0"/>
              </a:spcBef>
              <a:buClrTx/>
              <a:buSzTx/>
              <a:buFontTx/>
              <a:buNone/>
            </a:pPr>
            <a:fld id="{F37DD4D5-956A-4818-B87E-5424A348F9BD}" type="slidenum">
              <a:rPr lang="en-US" altLang="en-US" smtClean="0"/>
              <a:pPr>
                <a:spcBef>
                  <a:spcPct val="0"/>
                </a:spcBef>
                <a:buClrTx/>
                <a:buSzTx/>
                <a:buFontTx/>
                <a:buNone/>
              </a:pPr>
              <a:t>127</a:t>
            </a:fld>
            <a:endParaRPr lang="en-US" altLang="en-US" sz="1200">
              <a:solidFill>
                <a:srgbClr val="045C75"/>
              </a:solidFill>
            </a:endParaRPr>
          </a:p>
        </p:txBody>
      </p:sp>
    </p:spTree>
  </p:cSld>
  <p:clrMapOvr>
    <a:masterClrMapping/>
  </p:clrMapOvr>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6CD2AA7A-E552-F332-5D52-6840DAB674A2}"/>
              </a:ext>
            </a:extLst>
          </p:cNvPr>
          <p:cNvSpPr>
            <a:spLocks noGrp="1" noRot="1"/>
          </p:cNvSpPr>
          <p:nvPr>
            <p:ph type="title"/>
          </p:nvPr>
        </p:nvSpPr>
        <p:spPr>
          <a:xfrm>
            <a:off x="442913" y="136525"/>
            <a:ext cx="8229600" cy="1387475"/>
          </a:xfrm>
        </p:spPr>
        <p:txBody>
          <a:bodyPr/>
          <a:lstStyle/>
          <a:p>
            <a:pPr algn="ctr" eaLnBrk="1" hangingPunct="1"/>
            <a:r>
              <a:rPr lang="en-US" altLang="en-US" sz="4000" b="1">
                <a:solidFill>
                  <a:schemeClr val="bg1"/>
                </a:solidFill>
              </a:rPr>
              <a:t>Test Case Design</a:t>
            </a:r>
            <a:br>
              <a:rPr lang="en-US" altLang="en-US" sz="4000" b="1">
                <a:solidFill>
                  <a:schemeClr val="bg1"/>
                </a:solidFill>
              </a:rPr>
            </a:br>
            <a:r>
              <a:rPr lang="en-US" altLang="en-US" sz="4000" b="1">
                <a:solidFill>
                  <a:schemeClr val="bg1"/>
                </a:solidFill>
              </a:rPr>
              <a:t>Development of Test Cases</a:t>
            </a:r>
          </a:p>
        </p:txBody>
      </p:sp>
      <p:sp>
        <p:nvSpPr>
          <p:cNvPr id="63492" name="Rectangle 4">
            <a:extLst>
              <a:ext uri="{FF2B5EF4-FFF2-40B4-BE49-F238E27FC236}">
                <a16:creationId xmlns:a16="http://schemas.microsoft.com/office/drawing/2014/main" id="{3E12E37F-A31A-0DF4-38A9-1E2C6831EDCD}"/>
              </a:ext>
            </a:extLst>
          </p:cNvPr>
          <p:cNvSpPr>
            <a:spLocks noGrp="1" noChangeArrowheads="1"/>
          </p:cNvSpPr>
          <p:nvPr>
            <p:ph idx="1"/>
          </p:nvPr>
        </p:nvSpPr>
        <p:spPr>
          <a:xfrm>
            <a:off x="273050" y="1447800"/>
            <a:ext cx="8642350" cy="5181600"/>
          </a:xfrm>
        </p:spPr>
        <p:txBody>
          <a:bodyPr>
            <a:normAutofit fontScale="47500" lnSpcReduction="20000"/>
          </a:bodyPr>
          <a:lstStyle/>
          <a:p>
            <a:pPr marL="274320" lvl="2" indent="-274320" algn="ctr" eaLnBrk="1" fontAlgn="auto" hangingPunct="1">
              <a:spcBef>
                <a:spcPct val="50000"/>
              </a:spcBef>
              <a:spcAft>
                <a:spcPts val="0"/>
              </a:spcAft>
              <a:buClrTx/>
              <a:buSzTx/>
              <a:buFont typeface="Wingdings 2"/>
              <a:buNone/>
              <a:defRPr/>
            </a:pPr>
            <a:endParaRPr lang="en-US" sz="2600" b="1" kern="0" dirty="0">
              <a:latin typeface="Comic Sans MS" pitchFamily="66" charset="0"/>
            </a:endParaRPr>
          </a:p>
          <a:p>
            <a:pPr marL="274320" lvl="2" indent="-274320" algn="ctr" eaLnBrk="1" fontAlgn="auto" hangingPunct="1">
              <a:spcBef>
                <a:spcPct val="50000"/>
              </a:spcBef>
              <a:spcAft>
                <a:spcPts val="0"/>
              </a:spcAft>
              <a:buClrTx/>
              <a:buSzTx/>
              <a:buFont typeface="Wingdings 2"/>
              <a:buNone/>
              <a:defRPr/>
            </a:pPr>
            <a:r>
              <a:rPr lang="en-US" sz="5000" b="1" u="sng" dirty="0">
                <a:solidFill>
                  <a:srgbClr val="7030A0"/>
                </a:solidFill>
              </a:rPr>
              <a:t>Test Case Design </a:t>
            </a:r>
          </a:p>
          <a:p>
            <a:pPr marL="274320" lvl="2" indent="-274320" algn="just" eaLnBrk="1" fontAlgn="auto" hangingPunct="1">
              <a:spcBef>
                <a:spcPct val="50000"/>
              </a:spcBef>
              <a:spcAft>
                <a:spcPts val="0"/>
              </a:spcAft>
              <a:buClrTx/>
              <a:buSzTx/>
              <a:buFont typeface="Wingdings 2"/>
              <a:buNone/>
              <a:defRPr/>
            </a:pPr>
            <a:r>
              <a:rPr lang="en-US" sz="4300" b="1" kern="0" dirty="0"/>
              <a:t>Criteria-based: </a:t>
            </a:r>
            <a:r>
              <a:rPr lang="en-US" sz="4300" b="1" i="1" dirty="0">
                <a:solidFill>
                  <a:schemeClr val="accent1">
                    <a:lumMod val="50000"/>
                  </a:schemeClr>
                </a:solidFill>
              </a:rPr>
              <a:t>Design test values to satisfy coverage criteria or other engineering goal</a:t>
            </a:r>
          </a:p>
          <a:p>
            <a:pPr marL="1371600" lvl="2" indent="-457200" algn="just" eaLnBrk="1" fontAlgn="auto" hangingPunct="1">
              <a:lnSpc>
                <a:spcPct val="90000"/>
              </a:lnSpc>
              <a:spcBef>
                <a:spcPct val="30000"/>
              </a:spcBef>
              <a:spcAft>
                <a:spcPts val="0"/>
              </a:spcAft>
              <a:buSzPct val="100000"/>
              <a:buFont typeface="Wingdings 2"/>
              <a:buChar char=""/>
              <a:defRPr/>
            </a:pPr>
            <a:endParaRPr lang="en-US" sz="4300" b="1" kern="0" dirty="0"/>
          </a:p>
          <a:p>
            <a:pPr marL="274320" indent="-274320" algn="just" eaLnBrk="1" fontAlgn="auto" hangingPunct="1">
              <a:spcBef>
                <a:spcPct val="50000"/>
              </a:spcBef>
              <a:spcAft>
                <a:spcPts val="0"/>
              </a:spcAft>
              <a:buClrTx/>
              <a:buSzTx/>
              <a:buFontTx/>
              <a:buNone/>
              <a:defRPr/>
            </a:pPr>
            <a:r>
              <a:rPr lang="en-US" sz="4300" b="1" kern="0" dirty="0"/>
              <a:t>Human-based: </a:t>
            </a:r>
            <a:r>
              <a:rPr lang="en-US" sz="4300" b="1" i="1" dirty="0">
                <a:solidFill>
                  <a:schemeClr val="accent1">
                    <a:lumMod val="50000"/>
                  </a:schemeClr>
                </a:solidFill>
              </a:rPr>
              <a:t>Design test values based on domain knowledge of the program and human knowledge of testing</a:t>
            </a:r>
          </a:p>
          <a:p>
            <a:pPr marL="274320" indent="-274320" algn="just" eaLnBrk="1" fontAlgn="auto" hangingPunct="1">
              <a:lnSpc>
                <a:spcPct val="80000"/>
              </a:lnSpc>
              <a:spcAft>
                <a:spcPts val="0"/>
              </a:spcAft>
              <a:buClr>
                <a:schemeClr val="accent3"/>
              </a:buClr>
              <a:buFont typeface="Wingdings 2"/>
              <a:buNone/>
              <a:defRPr/>
            </a:pPr>
            <a:endParaRPr lang="en-US" sz="4300" dirty="0">
              <a:solidFill>
                <a:schemeClr val="hlink"/>
              </a:solidFill>
            </a:endParaRPr>
          </a:p>
          <a:p>
            <a:pPr marL="1371600" lvl="2" indent="-457200" algn="just" eaLnBrk="1" fontAlgn="auto" hangingPunct="1">
              <a:lnSpc>
                <a:spcPct val="90000"/>
              </a:lnSpc>
              <a:spcBef>
                <a:spcPct val="30000"/>
              </a:spcBef>
              <a:spcAft>
                <a:spcPts val="0"/>
              </a:spcAft>
              <a:buSzPct val="100000"/>
              <a:buFont typeface="Wingdings 2"/>
              <a:buChar char=""/>
              <a:defRPr/>
            </a:pPr>
            <a:endParaRPr lang="en-US" sz="4300" b="1" kern="0" dirty="0"/>
          </a:p>
          <a:p>
            <a:pPr marL="640080" lvl="1" indent="-246888" algn="just" eaLnBrk="1" fontAlgn="auto" hangingPunct="1">
              <a:spcAft>
                <a:spcPts val="0"/>
              </a:spcAft>
              <a:buFont typeface="Wingdings 2"/>
              <a:buChar char=""/>
              <a:defRPr/>
            </a:pPr>
            <a:r>
              <a:rPr lang="en-US" sz="4300" i="1" dirty="0"/>
              <a:t>How to select subset of test cases from all possible test cases with a high chance of detecting most faults ?</a:t>
            </a:r>
          </a:p>
          <a:p>
            <a:pPr marL="640080" lvl="1" indent="-246888" algn="just" eaLnBrk="1" fontAlgn="auto" hangingPunct="1">
              <a:spcAft>
                <a:spcPts val="0"/>
              </a:spcAft>
              <a:buFont typeface="Wingdings 2"/>
              <a:buChar char=""/>
              <a:defRPr/>
            </a:pPr>
            <a:endParaRPr lang="en-US" sz="4300" dirty="0"/>
          </a:p>
          <a:p>
            <a:pPr marL="640080" lvl="1" indent="-246888" algn="just" eaLnBrk="1" fontAlgn="auto" hangingPunct="1">
              <a:spcAft>
                <a:spcPts val="0"/>
              </a:spcAft>
              <a:buFont typeface="Wingdings 2"/>
              <a:buChar char=""/>
              <a:defRPr/>
            </a:pPr>
            <a:r>
              <a:rPr lang="en-US" sz="4300" dirty="0"/>
              <a:t>Define and implement test case design strategies</a:t>
            </a:r>
            <a:endParaRPr lang="en-US" sz="4300" i="1" dirty="0"/>
          </a:p>
          <a:p>
            <a:pPr marL="274320" indent="-274320" algn="just" eaLnBrk="1" fontAlgn="auto" hangingPunct="1">
              <a:spcAft>
                <a:spcPts val="0"/>
              </a:spcAft>
              <a:buClr>
                <a:schemeClr val="accent3"/>
              </a:buClr>
              <a:buFont typeface="Wingdings" pitchFamily="2" charset="2"/>
              <a:buNone/>
              <a:defRPr/>
            </a:pPr>
            <a:endParaRPr lang="en-US" sz="4300" dirty="0"/>
          </a:p>
          <a:p>
            <a:pPr marL="640080" lvl="1" indent="-246888" algn="just" eaLnBrk="1" fontAlgn="auto" hangingPunct="1">
              <a:spcAft>
                <a:spcPts val="0"/>
              </a:spcAft>
              <a:buFont typeface="Wingdings 2"/>
              <a:buChar char=""/>
              <a:defRPr/>
            </a:pPr>
            <a:r>
              <a:rPr lang="en-US" sz="4300" dirty="0"/>
              <a:t>This is the most challenging task in software testing.</a:t>
            </a:r>
          </a:p>
        </p:txBody>
      </p:sp>
      <p:sp>
        <p:nvSpPr>
          <p:cNvPr id="21508" name="Slide Number Placeholder 5">
            <a:extLst>
              <a:ext uri="{FF2B5EF4-FFF2-40B4-BE49-F238E27FC236}">
                <a16:creationId xmlns:a16="http://schemas.microsoft.com/office/drawing/2014/main" id="{9A488194-1B07-540A-D688-54018D7CCBD4}"/>
              </a:ext>
            </a:extLst>
          </p:cNvPr>
          <p:cNvSpPr>
            <a:spLocks noGrp="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defPPr>
              <a:defRPr lang="en-US"/>
            </a:defPPr>
            <a:lvl1pPr algn="r" rtl="0" eaLnBrk="1" fontAlgn="base" hangingPunct="1">
              <a:spcBef>
                <a:spcPct val="0"/>
              </a:spcBef>
              <a:spcAft>
                <a:spcPct val="0"/>
              </a:spcAft>
              <a:defRPr sz="1200" kern="1200">
                <a:solidFill>
                  <a:srgbClr val="045C75"/>
                </a:solidFill>
                <a:latin typeface="Constantia" panose="02030602050306030303" pitchFamily="18"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spcBef>
                <a:spcPct val="0"/>
              </a:spcBef>
              <a:buClrTx/>
              <a:buSzTx/>
              <a:buFontTx/>
              <a:buNone/>
            </a:pPr>
            <a:fld id="{984A86C7-A5A8-4011-87B5-0BE6DE36CCC8}" type="slidenum">
              <a:rPr lang="en-US" altLang="en-US" smtClean="0"/>
              <a:pPr>
                <a:spcBef>
                  <a:spcPct val="0"/>
                </a:spcBef>
                <a:buClrTx/>
                <a:buSzTx/>
                <a:buFontTx/>
                <a:buNone/>
              </a:pPr>
              <a:t>128</a:t>
            </a:fld>
            <a:endParaRPr lang="en-US" altLang="en-US" sz="1200">
              <a:solidFill>
                <a:srgbClr val="045C75"/>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63492">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63492">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63492">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499"/>
                                          </p:stCondLst>
                                        </p:cTn>
                                        <p:tgtEl>
                                          <p:spTgt spid="63492">
                                            <p:txEl>
                                              <p:pRg st="7" end="7"/>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499"/>
                                          </p:stCondLst>
                                        </p:cTn>
                                        <p:tgtEl>
                                          <p:spTgt spid="63492">
                                            <p:txEl>
                                              <p:pRg st="9" end="9"/>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499"/>
                                          </p:stCondLst>
                                        </p:cTn>
                                        <p:tgtEl>
                                          <p:spTgt spid="63492">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492" grpId="0" build="p" autoUpdateAnimBg="0"/>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a:extLst>
              <a:ext uri="{FF2B5EF4-FFF2-40B4-BE49-F238E27FC236}">
                <a16:creationId xmlns:a16="http://schemas.microsoft.com/office/drawing/2014/main" id="{22C8EE8D-3C21-93E5-A4CD-3318F80FF5E1}"/>
              </a:ext>
            </a:extLst>
          </p:cNvPr>
          <p:cNvSpPr>
            <a:spLocks noGrp="1"/>
          </p:cNvSpPr>
          <p:nvPr>
            <p:ph type="title"/>
          </p:nvPr>
        </p:nvSpPr>
        <p:spPr>
          <a:xfrm>
            <a:off x="609600" y="304800"/>
            <a:ext cx="8077200" cy="990600"/>
          </a:xfrm>
        </p:spPr>
        <p:txBody>
          <a:bodyPr/>
          <a:lstStyle/>
          <a:p>
            <a:pPr algn="ctr" eaLnBrk="1" hangingPunct="1"/>
            <a:r>
              <a:rPr lang="en-US" altLang="en-US" sz="4000" b="1">
                <a:solidFill>
                  <a:schemeClr val="bg1"/>
                </a:solidFill>
              </a:rPr>
              <a:t>Test Case Design</a:t>
            </a:r>
          </a:p>
        </p:txBody>
      </p:sp>
      <p:sp>
        <p:nvSpPr>
          <p:cNvPr id="22531" name="Content Placeholder 2">
            <a:extLst>
              <a:ext uri="{FF2B5EF4-FFF2-40B4-BE49-F238E27FC236}">
                <a16:creationId xmlns:a16="http://schemas.microsoft.com/office/drawing/2014/main" id="{DE0B678B-1AE1-D07F-5398-ACB4EFFB8173}"/>
              </a:ext>
            </a:extLst>
          </p:cNvPr>
          <p:cNvSpPr>
            <a:spLocks noGrp="1"/>
          </p:cNvSpPr>
          <p:nvPr>
            <p:ph idx="1"/>
          </p:nvPr>
        </p:nvSpPr>
        <p:spPr>
          <a:xfrm>
            <a:off x="457200" y="1828800"/>
            <a:ext cx="8229600" cy="4830763"/>
          </a:xfrm>
        </p:spPr>
        <p:txBody>
          <a:bodyPr/>
          <a:lstStyle/>
          <a:p>
            <a:pPr eaLnBrk="1" hangingPunct="1"/>
            <a:r>
              <a:rPr lang="en-US" altLang="en-US" sz="2500"/>
              <a:t>Major objective is to design tests that systematically uncover types of defects with minimum  and effectives set of test cases and minimum time and effort.</a:t>
            </a:r>
          </a:p>
          <a:p>
            <a:pPr eaLnBrk="1" hangingPunct="1"/>
            <a:endParaRPr lang="en-US" altLang="en-US" sz="2500"/>
          </a:p>
          <a:p>
            <a:pPr eaLnBrk="1" hangingPunct="1"/>
            <a:r>
              <a:rPr lang="en-US" altLang="en-US" sz="2500"/>
              <a:t>A good test case is one that has high probability of finding an undiscovered defect.</a:t>
            </a:r>
          </a:p>
          <a:p>
            <a:pPr eaLnBrk="1" hangingPunct="1"/>
            <a:endParaRPr lang="en-US" altLang="en-US" sz="2500"/>
          </a:p>
          <a:p>
            <a:pPr eaLnBrk="1" hangingPunct="1"/>
            <a:r>
              <a:rPr lang="en-US" altLang="en-US" sz="2500"/>
              <a:t>A successful test is one that uncovers an as-yet undiscovered defect.</a:t>
            </a:r>
          </a:p>
          <a:p>
            <a:pPr eaLnBrk="1" hangingPunct="1"/>
            <a:endParaRPr lang="en-US" altLang="en-US" sz="2400"/>
          </a:p>
          <a:p>
            <a:pPr eaLnBrk="1" hangingPunct="1"/>
            <a:endParaRPr lang="en-US" altLang="en-US" sz="2400"/>
          </a:p>
          <a:p>
            <a:pPr eaLnBrk="1" hangingPunct="1"/>
            <a:endParaRPr lang="en-US" altLang="en-US" sz="2400"/>
          </a:p>
          <a:p>
            <a:pPr eaLnBrk="1" hangingPunct="1"/>
            <a:endParaRPr lang="en-US" altLang="en-US" sz="2400"/>
          </a:p>
          <a:p>
            <a:pPr eaLnBrk="1" hangingPunct="1"/>
            <a:endParaRPr lang="en-US" altLang="en-US" sz="2400"/>
          </a:p>
        </p:txBody>
      </p:sp>
      <p:sp>
        <p:nvSpPr>
          <p:cNvPr id="22532" name="Slide Number Placeholder 3">
            <a:extLst>
              <a:ext uri="{FF2B5EF4-FFF2-40B4-BE49-F238E27FC236}">
                <a16:creationId xmlns:a16="http://schemas.microsoft.com/office/drawing/2014/main" id="{810AB496-F979-A89B-AE05-E08BA0229C71}"/>
              </a:ext>
            </a:extLst>
          </p:cNvPr>
          <p:cNvSpPr>
            <a:spLocks noGrp="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defPPr>
              <a:defRPr lang="en-US"/>
            </a:defPPr>
            <a:lvl1pPr algn="r" rtl="0" eaLnBrk="1" fontAlgn="base" hangingPunct="1">
              <a:spcBef>
                <a:spcPct val="0"/>
              </a:spcBef>
              <a:spcAft>
                <a:spcPct val="0"/>
              </a:spcAft>
              <a:defRPr sz="1200" kern="1200">
                <a:solidFill>
                  <a:srgbClr val="045C75"/>
                </a:solidFill>
                <a:latin typeface="Constantia" panose="02030602050306030303" pitchFamily="18"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spcBef>
                <a:spcPct val="0"/>
              </a:spcBef>
              <a:buClrTx/>
              <a:buSzTx/>
              <a:buFontTx/>
              <a:buNone/>
            </a:pPr>
            <a:fld id="{984A86C7-A5A8-4011-87B5-0BE6DE36CCC8}" type="slidenum">
              <a:rPr lang="en-US" altLang="en-US" smtClean="0"/>
              <a:pPr>
                <a:spcBef>
                  <a:spcPct val="0"/>
                </a:spcBef>
                <a:buClrTx/>
                <a:buSzTx/>
                <a:buFontTx/>
                <a:buNone/>
              </a:pPr>
              <a:t>129</a:t>
            </a:fld>
            <a:endParaRPr lang="en-US" altLang="en-US" sz="1200">
              <a:solidFill>
                <a:srgbClr val="045C75"/>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9058" name="Rectangle 2"/>
          <p:cNvSpPr>
            <a:spLocks noGrp="1" noChangeArrowheads="1"/>
          </p:cNvSpPr>
          <p:nvPr>
            <p:ph type="title"/>
          </p:nvPr>
        </p:nvSpPr>
        <p:spPr/>
        <p:txBody>
          <a:bodyPr>
            <a:noAutofit/>
          </a:bodyPr>
          <a:lstStyle/>
          <a:p>
            <a:pPr algn="ctr"/>
            <a:br>
              <a:rPr lang="en-US" sz="4000" b="1" dirty="0">
                <a:latin typeface="Garamond" panose="02020404030301010803" pitchFamily="18" charset="0"/>
                <a:ea typeface="+mn-ea"/>
                <a:cs typeface="+mn-cs"/>
              </a:rPr>
            </a:br>
            <a:r>
              <a:rPr lang="en-US" sz="4000" b="1" dirty="0">
                <a:latin typeface="Garamond" panose="02020404030301010803" pitchFamily="18" charset="0"/>
                <a:ea typeface="+mn-ea"/>
                <a:cs typeface="+mn-cs"/>
              </a:rPr>
              <a:t>Systems &amp; Modeling</a:t>
            </a:r>
            <a:br>
              <a:rPr lang="en-US" sz="4800" b="1" dirty="0">
                <a:latin typeface="Garamond" panose="02020404030301010803" pitchFamily="18" charset="0"/>
                <a:ea typeface="+mn-ea"/>
                <a:cs typeface="+mn-cs"/>
              </a:rPr>
            </a:br>
            <a:endParaRPr lang="en-US" sz="4800" b="1" dirty="0">
              <a:latin typeface="Garamond" panose="02020404030301010803" pitchFamily="18" charset="0"/>
              <a:ea typeface="+mn-ea"/>
              <a:cs typeface="+mn-cs"/>
            </a:endParaRPr>
          </a:p>
        </p:txBody>
      </p:sp>
      <p:sp>
        <p:nvSpPr>
          <p:cNvPr id="429059" name="Rectangle 3"/>
          <p:cNvSpPr>
            <a:spLocks noGrp="1" noChangeArrowheads="1"/>
          </p:cNvSpPr>
          <p:nvPr>
            <p:ph idx="1"/>
          </p:nvPr>
        </p:nvSpPr>
        <p:spPr>
          <a:xfrm>
            <a:off x="457199" y="1987315"/>
            <a:ext cx="8551333" cy="3869199"/>
          </a:xfrm>
        </p:spPr>
        <p:txBody>
          <a:bodyPr>
            <a:noAutofit/>
          </a:bodyPr>
          <a:lstStyle/>
          <a:p>
            <a:pPr marL="0" lvl="1" indent="0">
              <a:lnSpc>
                <a:spcPct val="110000"/>
              </a:lnSpc>
              <a:buClr>
                <a:schemeClr val="tx2"/>
              </a:buClr>
              <a:buSzPct val="85000"/>
              <a:buNone/>
            </a:pPr>
            <a:r>
              <a:rPr lang="en-US" dirty="0">
                <a:latin typeface="Garamond" panose="02020404030301010803" pitchFamily="18" charset="0"/>
                <a:cs typeface="Times New Roman" pitchFamily="18" charset="0"/>
              </a:rPr>
              <a:t> </a:t>
            </a:r>
            <a:r>
              <a:rPr lang="en-US" b="1" dirty="0">
                <a:latin typeface="Garamond" panose="02020404030301010803" pitchFamily="18" charset="0"/>
                <a:cs typeface="Times New Roman" pitchFamily="18" charset="0"/>
              </a:rPr>
              <a:t>How system modeling is useful in system engineering?</a:t>
            </a:r>
          </a:p>
          <a:p>
            <a:pPr marL="0" lvl="1" indent="0">
              <a:lnSpc>
                <a:spcPct val="110000"/>
              </a:lnSpc>
              <a:buClr>
                <a:schemeClr val="tx2"/>
              </a:buClr>
              <a:buSzPct val="85000"/>
              <a:buNone/>
            </a:pPr>
            <a:endParaRPr lang="en-US" sz="2400" dirty="0">
              <a:latin typeface="Garamond" panose="02020404030301010803" pitchFamily="18" charset="0"/>
              <a:cs typeface="Times New Roman" pitchFamily="18" charset="0"/>
            </a:endParaRPr>
          </a:p>
          <a:p>
            <a:pPr marL="342900" lvl="1" indent="-342900">
              <a:lnSpc>
                <a:spcPct val="110000"/>
              </a:lnSpc>
              <a:buClr>
                <a:schemeClr val="tx2"/>
              </a:buClr>
              <a:buSzPct val="85000"/>
              <a:buFont typeface="Arial" panose="020B0604020202020204" pitchFamily="34" charset="0"/>
              <a:buChar char="•"/>
            </a:pPr>
            <a:r>
              <a:rPr lang="en-US" sz="2400" dirty="0">
                <a:latin typeface="Garamond" panose="02020404030301010803" pitchFamily="18" charset="0"/>
                <a:cs typeface="Times New Roman" pitchFamily="18" charset="0"/>
              </a:rPr>
              <a:t>Presents a </a:t>
            </a:r>
            <a:r>
              <a:rPr lang="en-US" sz="2400" b="1" u="sng" dirty="0">
                <a:latin typeface="Garamond" panose="02020404030301010803" pitchFamily="18" charset="0"/>
                <a:cs typeface="Times New Roman" pitchFamily="18" charset="0"/>
              </a:rPr>
              <a:t>visual presentation </a:t>
            </a:r>
            <a:r>
              <a:rPr lang="en-US" sz="2400" dirty="0">
                <a:latin typeface="Garamond" panose="02020404030301010803" pitchFamily="18" charset="0"/>
                <a:cs typeface="Times New Roman" pitchFamily="18" charset="0"/>
              </a:rPr>
              <a:t>of the envisioned system.</a:t>
            </a:r>
          </a:p>
          <a:p>
            <a:pPr marL="342900" lvl="1" indent="-342900">
              <a:lnSpc>
                <a:spcPct val="110000"/>
              </a:lnSpc>
              <a:buClr>
                <a:schemeClr val="tx2"/>
              </a:buClr>
              <a:buSzPct val="85000"/>
              <a:buFont typeface="Arial" panose="020B0604020202020204" pitchFamily="34" charset="0"/>
              <a:buChar char="•"/>
            </a:pPr>
            <a:r>
              <a:rPr lang="en-US" sz="2400" dirty="0">
                <a:latin typeface="Garamond" panose="02020404030301010803" pitchFamily="18" charset="0"/>
                <a:cs typeface="Times New Roman" pitchFamily="18" charset="0"/>
              </a:rPr>
              <a:t>Modeling allows engineers to </a:t>
            </a:r>
            <a:r>
              <a:rPr lang="en-US" sz="2400" b="1" u="sng" dirty="0">
                <a:latin typeface="Garamond" panose="02020404030301010803" pitchFamily="18" charset="0"/>
                <a:cs typeface="Times New Roman" pitchFamily="18" charset="0"/>
              </a:rPr>
              <a:t>assess the system</a:t>
            </a:r>
          </a:p>
          <a:p>
            <a:pPr marL="342900" lvl="1" indent="-342900">
              <a:lnSpc>
                <a:spcPct val="110000"/>
              </a:lnSpc>
              <a:buClr>
                <a:schemeClr val="tx2"/>
              </a:buClr>
              <a:buSzPct val="85000"/>
              <a:buFont typeface="Arial" panose="020B0604020202020204" pitchFamily="34" charset="0"/>
              <a:buChar char="•"/>
            </a:pPr>
            <a:r>
              <a:rPr lang="en-US" sz="2400" b="1" u="sng" dirty="0">
                <a:latin typeface="Garamond" panose="02020404030301010803" pitchFamily="18" charset="0"/>
                <a:cs typeface="Times New Roman" pitchFamily="18" charset="0"/>
              </a:rPr>
              <a:t>Evaluate system components </a:t>
            </a:r>
            <a:r>
              <a:rPr lang="en-US" sz="2400" dirty="0">
                <a:latin typeface="Garamond" panose="02020404030301010803" pitchFamily="18" charset="0"/>
                <a:cs typeface="Times New Roman" pitchFamily="18" charset="0"/>
              </a:rPr>
              <a:t>in relationship to one another.</a:t>
            </a:r>
          </a:p>
          <a:p>
            <a:pPr marL="342900" lvl="1" indent="-342900">
              <a:lnSpc>
                <a:spcPct val="110000"/>
              </a:lnSpc>
              <a:buClr>
                <a:schemeClr val="tx2"/>
              </a:buClr>
              <a:buSzPct val="85000"/>
              <a:buFont typeface="Arial" panose="020B0604020202020204" pitchFamily="34" charset="0"/>
              <a:buChar char="•"/>
            </a:pPr>
            <a:r>
              <a:rPr lang="en-US" sz="2400" b="1" u="sng" dirty="0">
                <a:latin typeface="Garamond" panose="02020404030301010803" pitchFamily="18" charset="0"/>
                <a:cs typeface="Times New Roman" pitchFamily="18" charset="0"/>
              </a:rPr>
              <a:t>Simplify</a:t>
            </a:r>
            <a:r>
              <a:rPr lang="en-US" sz="2400" dirty="0">
                <a:latin typeface="Garamond" panose="02020404030301010803" pitchFamily="18" charset="0"/>
                <a:cs typeface="Times New Roman" pitchFamily="18" charset="0"/>
              </a:rPr>
              <a:t> complexity</a:t>
            </a:r>
          </a:p>
          <a:p>
            <a:pPr marL="342900" lvl="1" indent="-342900">
              <a:lnSpc>
                <a:spcPct val="110000"/>
              </a:lnSpc>
              <a:buClr>
                <a:schemeClr val="tx2"/>
              </a:buClr>
              <a:buSzPct val="85000"/>
              <a:buFont typeface="Arial" panose="020B0604020202020204" pitchFamily="34" charset="0"/>
              <a:buChar char="•"/>
            </a:pPr>
            <a:r>
              <a:rPr lang="en-US" sz="2400" b="1" dirty="0">
                <a:latin typeface="Garamond" panose="02020404030301010803" pitchFamily="18" charset="0"/>
                <a:cs typeface="Times New Roman" pitchFamily="18" charset="0"/>
              </a:rPr>
              <a:t>Examples</a:t>
            </a:r>
            <a:r>
              <a:rPr lang="en-US" sz="2400" dirty="0">
                <a:latin typeface="Garamond" panose="02020404030301010803" pitchFamily="18" charset="0"/>
                <a:cs typeface="Times New Roman" pitchFamily="18" charset="0"/>
              </a:rPr>
              <a:t> of models: </a:t>
            </a:r>
            <a:r>
              <a:rPr lang="en-US" sz="2400" b="1" dirty="0">
                <a:latin typeface="Garamond" panose="02020404030301010803" pitchFamily="18" charset="0"/>
                <a:cs typeface="Times New Roman" pitchFamily="18" charset="0"/>
              </a:rPr>
              <a:t>SCD, SFD, UML models, etc.</a:t>
            </a:r>
          </a:p>
          <a:p>
            <a:pPr marL="342900" lvl="1" indent="-342900">
              <a:lnSpc>
                <a:spcPct val="110000"/>
              </a:lnSpc>
              <a:buClr>
                <a:schemeClr val="tx2"/>
              </a:buClr>
              <a:buSzPct val="85000"/>
              <a:buFont typeface="Arial" panose="020B0604020202020204" pitchFamily="34" charset="0"/>
              <a:buChar char="•"/>
            </a:pPr>
            <a:endParaRPr lang="en-US" sz="2400" dirty="0">
              <a:latin typeface="Garamond" panose="02020404030301010803" pitchFamily="18" charset="0"/>
              <a:cs typeface="Times New Roman" pitchFamily="18" charset="0"/>
            </a:endParaRPr>
          </a:p>
          <a:p>
            <a:endParaRPr lang="en-US" sz="2400" dirty="0">
              <a:latin typeface="Garamond" panose="02020404030301010803" pitchFamily="18" charset="0"/>
            </a:endParaRPr>
          </a:p>
        </p:txBody>
      </p:sp>
      <p:sp>
        <p:nvSpPr>
          <p:cNvPr id="2" name="Slide Number Placeholder 1">
            <a:extLst>
              <a:ext uri="{FF2B5EF4-FFF2-40B4-BE49-F238E27FC236}">
                <a16:creationId xmlns:a16="http://schemas.microsoft.com/office/drawing/2014/main" id="{3EEBE505-4850-0F4E-A444-AD2922ECBAD3}"/>
              </a:ext>
            </a:extLst>
          </p:cNvPr>
          <p:cNvSpPr>
            <a:spLocks noGrp="1"/>
          </p:cNvSpPr>
          <p:nvPr>
            <p:ph type="sldNum" sz="quarter" idx="4294967295"/>
          </p:nvPr>
        </p:nvSpPr>
        <p:spPr>
          <a:xfrm>
            <a:off x="7086600" y="6356350"/>
            <a:ext cx="2057400" cy="365125"/>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A514042-282F-4A4C-AEE0-05D5E3952A87}" type="slidenum">
              <a:rPr lang="en-US" altLang="en-US" smtClean="0"/>
              <a:pPr/>
              <a:t>13</a:t>
            </a:fld>
            <a:endParaRPr lang="en-US" altLang="en-US" dirty="0"/>
          </a:p>
        </p:txBody>
      </p:sp>
      <p:sp>
        <p:nvSpPr>
          <p:cNvPr id="429060" name="Rectangle 4"/>
          <p:cNvSpPr>
            <a:spLocks noRot="1" noChangeArrowheads="1"/>
          </p:cNvSpPr>
          <p:nvPr/>
        </p:nvSpPr>
        <p:spPr bwMode="auto">
          <a:xfrm>
            <a:off x="768350" y="434975"/>
            <a:ext cx="6386513" cy="1016000"/>
          </a:xfrm>
          <a:prstGeom prst="rect">
            <a:avLst/>
          </a:prstGeom>
          <a:noFill/>
          <a:ln w="9525">
            <a:noFill/>
            <a:miter lim="800000"/>
            <a:headEnd/>
            <a:tailEnd/>
          </a:ln>
          <a:effectLst/>
        </p:spPr>
        <p:txBody>
          <a:bodyPr anchor="ctr"/>
          <a:lstStyle/>
          <a:p>
            <a:pPr algn="l"/>
            <a:endParaRPr lang="en-US" sz="4000" u="sng" dirty="0">
              <a:latin typeface="Comic Sans MS" pitchFamily="66" charset="0"/>
            </a:endParaRPr>
          </a:p>
        </p:txBody>
      </p:sp>
      <p:sp>
        <p:nvSpPr>
          <p:cNvPr id="429061" name="Rectangle 5"/>
          <p:cNvSpPr>
            <a:spLocks noRot="1" noChangeArrowheads="1"/>
          </p:cNvSpPr>
          <p:nvPr/>
        </p:nvSpPr>
        <p:spPr bwMode="auto">
          <a:xfrm>
            <a:off x="473075" y="1000125"/>
            <a:ext cx="8229600" cy="5857875"/>
          </a:xfrm>
          <a:prstGeom prst="rect">
            <a:avLst/>
          </a:prstGeom>
          <a:noFill/>
          <a:ln w="9525">
            <a:noFill/>
            <a:miter lim="800000"/>
            <a:headEnd/>
            <a:tailEnd/>
          </a:ln>
          <a:effectLst/>
        </p:spPr>
        <p:txBody>
          <a:bodyPr/>
          <a:lstStyle/>
          <a:p>
            <a:pPr marL="342900" indent="-342900" algn="l">
              <a:spcBef>
                <a:spcPts val="300"/>
              </a:spcBef>
              <a:buClr>
                <a:schemeClr val="tx1"/>
              </a:buClr>
              <a:buSzPct val="85000"/>
              <a:buFont typeface="ZapfDingbats" pitchFamily="82" charset="2"/>
              <a:buChar char="r"/>
            </a:pPr>
            <a:endParaRPr lang="en-US" sz="2000" dirty="0">
              <a:latin typeface="Comic Sans MS" pitchFamily="66" charset="0"/>
            </a:endParaRPr>
          </a:p>
        </p:txBody>
      </p:sp>
      <p:sp>
        <p:nvSpPr>
          <p:cNvPr id="7" name="TextBox 6">
            <a:extLst>
              <a:ext uri="{FF2B5EF4-FFF2-40B4-BE49-F238E27FC236}">
                <a16:creationId xmlns:a16="http://schemas.microsoft.com/office/drawing/2014/main" id="{493CDF7B-D78C-D441-9FE9-815F053DA563}"/>
              </a:ext>
            </a:extLst>
          </p:cNvPr>
          <p:cNvSpPr txBox="1"/>
          <p:nvPr/>
        </p:nvSpPr>
        <p:spPr>
          <a:xfrm>
            <a:off x="6309360" y="5943600"/>
            <a:ext cx="2583628" cy="369332"/>
          </a:xfrm>
          <a:prstGeom prst="rect">
            <a:avLst/>
          </a:prstGeom>
          <a:noFill/>
        </p:spPr>
        <p:txBody>
          <a:bodyPr wrap="square" rtlCol="0">
            <a:spAutoFit/>
          </a:bodyPr>
          <a:lstStyle/>
          <a:p>
            <a:r>
              <a:rPr lang="en-US" sz="1800" dirty="0">
                <a:latin typeface="Garamond" panose="02020404030301010803" pitchFamily="18" charset="0"/>
              </a:rPr>
              <a:t>[Continued…]</a:t>
            </a:r>
          </a:p>
        </p:txBody>
      </p:sp>
    </p:spTree>
    <p:extLst>
      <p:ext uri="{BB962C8B-B14F-4D97-AF65-F5344CB8AC3E}">
        <p14:creationId xmlns:p14="http://schemas.microsoft.com/office/powerpoint/2010/main" val="41042947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a:extLst>
              <a:ext uri="{FF2B5EF4-FFF2-40B4-BE49-F238E27FC236}">
                <a16:creationId xmlns:a16="http://schemas.microsoft.com/office/drawing/2014/main" id="{01FEE1F2-9CF2-1A36-035F-F6EA63B0BEC7}"/>
              </a:ext>
            </a:extLst>
          </p:cNvPr>
          <p:cNvSpPr>
            <a:spLocks noGrp="1"/>
          </p:cNvSpPr>
          <p:nvPr>
            <p:ph type="title"/>
          </p:nvPr>
        </p:nvSpPr>
        <p:spPr>
          <a:xfrm>
            <a:off x="457200" y="228600"/>
            <a:ext cx="8229600" cy="990600"/>
          </a:xfrm>
        </p:spPr>
        <p:txBody>
          <a:bodyPr/>
          <a:lstStyle/>
          <a:p>
            <a:pPr algn="ctr" eaLnBrk="1" hangingPunct="1"/>
            <a:r>
              <a:rPr lang="en-US" altLang="en-US" sz="4000" b="1">
                <a:solidFill>
                  <a:schemeClr val="bg1"/>
                </a:solidFill>
              </a:rPr>
              <a:t>Test Design Strategy</a:t>
            </a:r>
          </a:p>
        </p:txBody>
      </p:sp>
      <p:sp>
        <p:nvSpPr>
          <p:cNvPr id="3" name="Content Placeholder 2">
            <a:extLst>
              <a:ext uri="{FF2B5EF4-FFF2-40B4-BE49-F238E27FC236}">
                <a16:creationId xmlns:a16="http://schemas.microsoft.com/office/drawing/2014/main" id="{BC651F16-5644-3EB8-B968-77AC50F63D8A}"/>
              </a:ext>
            </a:extLst>
          </p:cNvPr>
          <p:cNvSpPr>
            <a:spLocks noGrp="1"/>
          </p:cNvSpPr>
          <p:nvPr>
            <p:ph idx="1"/>
          </p:nvPr>
        </p:nvSpPr>
        <p:spPr>
          <a:xfrm>
            <a:off x="457200" y="1939925"/>
            <a:ext cx="8229600" cy="4689475"/>
          </a:xfrm>
        </p:spPr>
        <p:txBody>
          <a:bodyPr>
            <a:normAutofit/>
          </a:bodyPr>
          <a:lstStyle/>
          <a:p>
            <a:pPr marL="274320" indent="-274320" eaLnBrk="1" fontAlgn="auto" hangingPunct="1">
              <a:spcAft>
                <a:spcPts val="0"/>
              </a:spcAft>
              <a:buClr>
                <a:schemeClr val="accent3"/>
              </a:buClr>
              <a:buFont typeface="Wingdings 2"/>
              <a:buChar char=""/>
              <a:defRPr/>
            </a:pPr>
            <a:r>
              <a:rPr lang="en-US" sz="2500" dirty="0"/>
              <a:t>Any Engineered product can be tested (V&amp;V) by two approaches /ways.</a:t>
            </a:r>
          </a:p>
          <a:p>
            <a:pPr marL="0" indent="0" eaLnBrk="1" fontAlgn="auto" hangingPunct="1">
              <a:spcAft>
                <a:spcPts val="0"/>
              </a:spcAft>
              <a:buClr>
                <a:schemeClr val="accent3"/>
              </a:buClr>
              <a:buFont typeface="Wingdings 2" panose="05020102010507070707" pitchFamily="18" charset="2"/>
              <a:buNone/>
              <a:defRPr/>
            </a:pPr>
            <a:r>
              <a:rPr lang="en-US" sz="3600" dirty="0"/>
              <a:t>1.  </a:t>
            </a:r>
            <a:r>
              <a:rPr lang="en-US" sz="2500" dirty="0"/>
              <a:t>Knowing the specified functions product is designed to perform, test to demonstrate that each product is fully operational while exulting the product to discover defects (black Box)</a:t>
            </a:r>
          </a:p>
          <a:p>
            <a:pPr marL="274320" indent="-274320" eaLnBrk="1" fontAlgn="auto" hangingPunct="1">
              <a:spcAft>
                <a:spcPts val="0"/>
              </a:spcAft>
              <a:buClr>
                <a:schemeClr val="accent3"/>
              </a:buClr>
              <a:buFont typeface="Wingdings 2"/>
              <a:buChar char=""/>
              <a:defRPr/>
            </a:pPr>
            <a:endParaRPr lang="en-US" sz="2500" dirty="0"/>
          </a:p>
          <a:p>
            <a:pPr marL="274320" indent="-274320" eaLnBrk="1" fontAlgn="auto" hangingPunct="1">
              <a:spcAft>
                <a:spcPts val="0"/>
              </a:spcAft>
              <a:buClr>
                <a:schemeClr val="accent3"/>
              </a:buClr>
              <a:buFont typeface="Wingdings 2"/>
              <a:buChar char=""/>
              <a:defRPr/>
            </a:pPr>
            <a:r>
              <a:rPr lang="en-US" sz="2500" dirty="0"/>
              <a:t>Major focus:  functions, operations, external interfaces, external data and information </a:t>
            </a:r>
          </a:p>
        </p:txBody>
      </p:sp>
      <p:sp>
        <p:nvSpPr>
          <p:cNvPr id="23556" name="Slide Number Placeholder 3">
            <a:extLst>
              <a:ext uri="{FF2B5EF4-FFF2-40B4-BE49-F238E27FC236}">
                <a16:creationId xmlns:a16="http://schemas.microsoft.com/office/drawing/2014/main" id="{ED68A034-1660-E1C5-0FA2-1CF02DE46089}"/>
              </a:ext>
            </a:extLst>
          </p:cNvPr>
          <p:cNvSpPr>
            <a:spLocks noGrp="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defPPr>
              <a:defRPr lang="en-US"/>
            </a:defPPr>
            <a:lvl1pPr algn="r" rtl="0" eaLnBrk="1" fontAlgn="base" hangingPunct="1">
              <a:spcBef>
                <a:spcPct val="0"/>
              </a:spcBef>
              <a:spcAft>
                <a:spcPct val="0"/>
              </a:spcAft>
              <a:defRPr sz="1200" kern="1200">
                <a:solidFill>
                  <a:srgbClr val="045C75"/>
                </a:solidFill>
                <a:latin typeface="Constantia" panose="02030602050306030303" pitchFamily="18"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spcBef>
                <a:spcPct val="0"/>
              </a:spcBef>
              <a:buClrTx/>
              <a:buSzTx/>
              <a:buFontTx/>
              <a:buNone/>
            </a:pPr>
            <a:fld id="{984A86C7-A5A8-4011-87B5-0BE6DE36CCC8}" type="slidenum">
              <a:rPr lang="en-US" altLang="en-US" smtClean="0"/>
              <a:pPr>
                <a:spcBef>
                  <a:spcPct val="0"/>
                </a:spcBef>
                <a:buClrTx/>
                <a:buSzTx/>
                <a:buFontTx/>
                <a:buNone/>
              </a:pPr>
              <a:t>130</a:t>
            </a:fld>
            <a:endParaRPr lang="en-US" altLang="en-US" sz="1200">
              <a:solidFill>
                <a:srgbClr val="045C75"/>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DA83624-B6EB-88DA-988F-E5F3902AD74A}"/>
              </a:ext>
            </a:extLst>
          </p:cNvPr>
          <p:cNvSpPr>
            <a:spLocks noGrp="1"/>
          </p:cNvSpPr>
          <p:nvPr>
            <p:ph idx="1"/>
          </p:nvPr>
        </p:nvSpPr>
        <p:spPr/>
        <p:txBody>
          <a:bodyPr/>
          <a:lstStyle/>
          <a:p>
            <a:pPr marL="0" indent="0" eaLnBrk="1" fontAlgn="auto" hangingPunct="1">
              <a:spcAft>
                <a:spcPts val="0"/>
              </a:spcAft>
              <a:buClr>
                <a:schemeClr val="accent3"/>
              </a:buClr>
              <a:buFont typeface="Wingdings 2" panose="05020102010507070707" pitchFamily="18" charset="2"/>
              <a:buNone/>
              <a:defRPr/>
            </a:pPr>
            <a:r>
              <a:rPr lang="en-US" sz="3300" dirty="0"/>
              <a:t>2.</a:t>
            </a:r>
            <a:r>
              <a:rPr lang="en-US" sz="2500" dirty="0"/>
              <a:t> Knowing the internal workings of the product, test that the internal operations are performed according to specifications and that all internal components have been adequately tested and exercised.</a:t>
            </a:r>
          </a:p>
          <a:p>
            <a:pPr marL="274320" indent="-274320" eaLnBrk="1" fontAlgn="auto" hangingPunct="1">
              <a:spcAft>
                <a:spcPts val="0"/>
              </a:spcAft>
              <a:buClr>
                <a:schemeClr val="accent3"/>
              </a:buClr>
              <a:buFont typeface="Wingdings 2"/>
              <a:buChar char=""/>
              <a:defRPr/>
            </a:pPr>
            <a:endParaRPr lang="en-US" sz="2500" dirty="0"/>
          </a:p>
          <a:p>
            <a:pPr marL="274320" indent="-274320" eaLnBrk="1" fontAlgn="auto" hangingPunct="1">
              <a:spcAft>
                <a:spcPts val="0"/>
              </a:spcAft>
              <a:buClr>
                <a:schemeClr val="accent3"/>
              </a:buClr>
              <a:buFont typeface="Wingdings 2"/>
              <a:buChar char=""/>
              <a:defRPr/>
            </a:pPr>
            <a:r>
              <a:rPr lang="en-US" sz="2500" dirty="0"/>
              <a:t>Major focus: internal structures, logic paths, control flows, data flows, internal data structures, conditions, loops, etc.</a:t>
            </a:r>
          </a:p>
          <a:p>
            <a:pPr>
              <a:defRPr/>
            </a:pPr>
            <a:endParaRPr lang="en-US" dirty="0"/>
          </a:p>
        </p:txBody>
      </p:sp>
      <p:sp>
        <p:nvSpPr>
          <p:cNvPr id="24579" name="Slide Number Placeholder 3">
            <a:extLst>
              <a:ext uri="{FF2B5EF4-FFF2-40B4-BE49-F238E27FC236}">
                <a16:creationId xmlns:a16="http://schemas.microsoft.com/office/drawing/2014/main" id="{FF22670D-AB40-B0C1-5E19-8E22D3981DD8}"/>
              </a:ext>
            </a:extLst>
          </p:cNvPr>
          <p:cNvSpPr>
            <a:spLocks noGrp="1" noChangeArrowheads="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defPPr>
              <a:defRPr lang="en-US"/>
            </a:defPPr>
            <a:lvl1pPr algn="r" rtl="0" eaLnBrk="1" fontAlgn="base" hangingPunct="1">
              <a:spcBef>
                <a:spcPct val="0"/>
              </a:spcBef>
              <a:spcAft>
                <a:spcPct val="0"/>
              </a:spcAft>
              <a:defRPr sz="1200" kern="1200">
                <a:solidFill>
                  <a:srgbClr val="045C75"/>
                </a:solidFill>
                <a:latin typeface="Constantia" panose="02030602050306030303" pitchFamily="18"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fld id="{984A86C7-A5A8-4011-87B5-0BE6DE36CCC8}" type="slidenum">
              <a:rPr lang="en-US" altLang="en-US" smtClean="0"/>
              <a:pPr/>
              <a:t>131</a:t>
            </a:fld>
            <a:endParaRPr lang="en-US" altLang="en-US">
              <a:solidFill>
                <a:srgbClr val="045C75"/>
              </a:solidFill>
              <a:latin typeface="Constantia" panose="02030602050306030303" pitchFamily="18" charset="0"/>
            </a:endParaRPr>
          </a:p>
        </p:txBody>
      </p:sp>
      <p:sp>
        <p:nvSpPr>
          <p:cNvPr id="24580" name="Title 1">
            <a:extLst>
              <a:ext uri="{FF2B5EF4-FFF2-40B4-BE49-F238E27FC236}">
                <a16:creationId xmlns:a16="http://schemas.microsoft.com/office/drawing/2014/main" id="{AC725ABC-3BAF-D029-F1D9-27A096B120AA}"/>
              </a:ext>
            </a:extLst>
          </p:cNvPr>
          <p:cNvSpPr>
            <a:spLocks noGrp="1"/>
          </p:cNvSpPr>
          <p:nvPr>
            <p:ph type="title"/>
          </p:nvPr>
        </p:nvSpPr>
        <p:spPr>
          <a:xfrm>
            <a:off x="457200" y="228600"/>
            <a:ext cx="8229600" cy="990600"/>
          </a:xfrm>
        </p:spPr>
        <p:txBody>
          <a:bodyPr/>
          <a:lstStyle/>
          <a:p>
            <a:pPr algn="ctr" eaLnBrk="1" hangingPunct="1"/>
            <a:r>
              <a:rPr lang="en-US" altLang="en-US" sz="4000" b="1">
                <a:solidFill>
                  <a:schemeClr val="bg1"/>
                </a:solidFill>
              </a:rPr>
              <a:t>Test Design Strategy</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Number Placeholder 5">
            <a:extLst>
              <a:ext uri="{FF2B5EF4-FFF2-40B4-BE49-F238E27FC236}">
                <a16:creationId xmlns:a16="http://schemas.microsoft.com/office/drawing/2014/main" id="{94F9555A-6CE6-0C35-08B1-D4F7E03E5080}"/>
              </a:ext>
            </a:extLst>
          </p:cNvPr>
          <p:cNvSpPr>
            <a:spLocks noGrp="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defPPr>
              <a:defRPr lang="en-US"/>
            </a:defPPr>
            <a:lvl1pPr algn="r" rtl="0" eaLnBrk="1" fontAlgn="base" hangingPunct="1">
              <a:spcBef>
                <a:spcPct val="0"/>
              </a:spcBef>
              <a:spcAft>
                <a:spcPct val="0"/>
              </a:spcAft>
              <a:defRPr sz="1200" kern="1200">
                <a:solidFill>
                  <a:srgbClr val="045C75"/>
                </a:solidFill>
                <a:latin typeface="Constantia" panose="02030602050306030303" pitchFamily="18"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spcBef>
                <a:spcPct val="0"/>
              </a:spcBef>
              <a:buClrTx/>
              <a:buSzTx/>
              <a:buFontTx/>
              <a:buNone/>
            </a:pPr>
            <a:fld id="{984A86C7-A5A8-4011-87B5-0BE6DE36CCC8}" type="slidenum">
              <a:rPr lang="en-US" altLang="en-US" smtClean="0"/>
              <a:pPr>
                <a:spcBef>
                  <a:spcPct val="0"/>
                </a:spcBef>
                <a:buClrTx/>
                <a:buSzTx/>
                <a:buFontTx/>
                <a:buNone/>
              </a:pPr>
              <a:t>132</a:t>
            </a:fld>
            <a:endParaRPr lang="en-US" altLang="en-US" sz="1200">
              <a:solidFill>
                <a:srgbClr val="045C75"/>
              </a:solidFill>
            </a:endParaRPr>
          </a:p>
        </p:txBody>
      </p:sp>
      <p:sp>
        <p:nvSpPr>
          <p:cNvPr id="59396" name="Rectangle 4">
            <a:extLst>
              <a:ext uri="{FF2B5EF4-FFF2-40B4-BE49-F238E27FC236}">
                <a16:creationId xmlns:a16="http://schemas.microsoft.com/office/drawing/2014/main" id="{6C5BEDAE-8A4C-41A0-ACBC-AFDD40B7DD30}"/>
              </a:ext>
            </a:extLst>
          </p:cNvPr>
          <p:cNvSpPr>
            <a:spLocks noChangeArrowheads="1"/>
          </p:cNvSpPr>
          <p:nvPr/>
        </p:nvSpPr>
        <p:spPr bwMode="auto">
          <a:xfrm>
            <a:off x="182563" y="914400"/>
            <a:ext cx="8883650" cy="1219200"/>
          </a:xfrm>
          <a:prstGeom prst="rect">
            <a:avLst/>
          </a:prstGeom>
          <a:noFill/>
          <a:ln w="9525">
            <a:noFill/>
            <a:miter lim="800000"/>
            <a:headEnd/>
            <a:tailEnd/>
          </a:ln>
          <a:effectLst/>
        </p:spPr>
        <p:txBody>
          <a:bodyPr lIns="92075" tIns="46038" rIns="92075" bIns="46038" anchor="ctr"/>
          <a:lstStyle/>
          <a:p>
            <a:pPr algn="ctr" eaLnBrk="1" fontAlgn="auto" hangingPunct="1">
              <a:spcAft>
                <a:spcPts val="0"/>
              </a:spcAft>
              <a:defRPr/>
            </a:pPr>
            <a:r>
              <a:rPr lang="en-US" sz="4000" b="1" dirty="0">
                <a:solidFill>
                  <a:schemeClr val="bg1"/>
                </a:solidFill>
              </a:rPr>
              <a:t>Test Design Strategy</a:t>
            </a:r>
          </a:p>
          <a:p>
            <a:pPr algn="ctr" eaLnBrk="1" fontAlgn="auto" hangingPunct="1">
              <a:spcAft>
                <a:spcPts val="0"/>
              </a:spcAft>
              <a:defRPr/>
            </a:pPr>
            <a:r>
              <a:rPr lang="en-US" sz="4000" b="1" dirty="0">
                <a:solidFill>
                  <a:schemeClr val="bg1"/>
                </a:solidFill>
                <a:latin typeface="+mj-lt"/>
                <a:ea typeface="+mj-ea"/>
                <a:cs typeface="+mj-cs"/>
              </a:rPr>
              <a:t>Black Box Testing</a:t>
            </a:r>
          </a:p>
          <a:p>
            <a:pPr algn="ctr" eaLnBrk="1" fontAlgn="auto" hangingPunct="1">
              <a:spcAft>
                <a:spcPts val="0"/>
              </a:spcAft>
              <a:defRPr/>
            </a:pPr>
            <a:endParaRPr lang="en-US" sz="4000" b="1" dirty="0">
              <a:solidFill>
                <a:schemeClr val="bg1"/>
              </a:solidFill>
              <a:latin typeface="+mj-lt"/>
              <a:ea typeface="+mj-ea"/>
              <a:cs typeface="+mj-cs"/>
            </a:endParaRPr>
          </a:p>
          <a:p>
            <a:pPr algn="ctr" eaLnBrk="1" fontAlgn="auto" hangingPunct="1">
              <a:spcAft>
                <a:spcPts val="0"/>
              </a:spcAft>
              <a:defRPr/>
            </a:pPr>
            <a:endParaRPr lang="en-US" sz="4000" b="1" dirty="0">
              <a:solidFill>
                <a:schemeClr val="bg1"/>
              </a:solidFill>
              <a:latin typeface="+mj-lt"/>
              <a:ea typeface="+mj-ea"/>
              <a:cs typeface="+mj-cs"/>
            </a:endParaRPr>
          </a:p>
        </p:txBody>
      </p:sp>
      <p:sp>
        <p:nvSpPr>
          <p:cNvPr id="59397" name="Rectangle 5">
            <a:extLst>
              <a:ext uri="{FF2B5EF4-FFF2-40B4-BE49-F238E27FC236}">
                <a16:creationId xmlns:a16="http://schemas.microsoft.com/office/drawing/2014/main" id="{8B9F81B4-FC67-8CCF-95FC-69104653A42F}"/>
              </a:ext>
            </a:extLst>
          </p:cNvPr>
          <p:cNvSpPr>
            <a:spLocks noChangeArrowheads="1"/>
          </p:cNvSpPr>
          <p:nvPr/>
        </p:nvSpPr>
        <p:spPr bwMode="auto">
          <a:xfrm>
            <a:off x="433388" y="1752600"/>
            <a:ext cx="8382000" cy="4468813"/>
          </a:xfrm>
          <a:prstGeom prst="rect">
            <a:avLst/>
          </a:prstGeom>
          <a:noFill/>
          <a:ln w="9525">
            <a:noFill/>
            <a:miter lim="800000"/>
            <a:headEnd/>
            <a:tailEnd/>
          </a:ln>
          <a:effectLst/>
        </p:spPr>
        <p:txBody>
          <a:bodyPr lIns="92075" tIns="46038" rIns="92075" bIns="46038"/>
          <a:lstStyle/>
          <a:p>
            <a:pPr eaLnBrk="1" fontAlgn="auto" hangingPunct="1">
              <a:lnSpc>
                <a:spcPct val="80000"/>
              </a:lnSpc>
              <a:spcBef>
                <a:spcPct val="20000"/>
              </a:spcBef>
              <a:spcAft>
                <a:spcPts val="0"/>
              </a:spcAft>
              <a:buClr>
                <a:schemeClr val="accent3"/>
              </a:buClr>
              <a:buSzPct val="95000"/>
              <a:defRPr/>
            </a:pPr>
            <a:endParaRPr lang="en-US" sz="2700" dirty="0">
              <a:latin typeface="+mn-lt"/>
            </a:endParaRPr>
          </a:p>
          <a:p>
            <a:pPr marL="274320" indent="-274320" eaLnBrk="1" fontAlgn="auto" hangingPunct="1">
              <a:lnSpc>
                <a:spcPct val="80000"/>
              </a:lnSpc>
              <a:spcBef>
                <a:spcPct val="20000"/>
              </a:spcBef>
              <a:spcAft>
                <a:spcPts val="0"/>
              </a:spcAft>
              <a:buClr>
                <a:schemeClr val="accent3"/>
              </a:buClr>
              <a:buSzPct val="95000"/>
              <a:buFont typeface="Wingdings 2"/>
              <a:buChar char=""/>
              <a:defRPr/>
            </a:pPr>
            <a:r>
              <a:rPr lang="en-US" sz="2500" dirty="0">
                <a:latin typeface="+mn-lt"/>
              </a:rPr>
              <a:t>Knowing the specified functions product is designed to perform, test to demonstrate that each product is fully operational while exulting the product to discover defects (black Box)</a:t>
            </a:r>
          </a:p>
          <a:p>
            <a:pPr marL="274320" lvl="1" indent="-274320" eaLnBrk="1" fontAlgn="auto" hangingPunct="1">
              <a:lnSpc>
                <a:spcPct val="80000"/>
              </a:lnSpc>
              <a:spcBef>
                <a:spcPct val="20000"/>
              </a:spcBef>
              <a:spcAft>
                <a:spcPts val="0"/>
              </a:spcAft>
              <a:buClr>
                <a:schemeClr val="accent3"/>
              </a:buClr>
              <a:buSzPct val="95000"/>
              <a:buFont typeface="Wingdings 2"/>
              <a:buChar char=""/>
              <a:defRPr/>
            </a:pPr>
            <a:endParaRPr lang="en-US" sz="2500" dirty="0">
              <a:latin typeface="+mn-lt"/>
            </a:endParaRPr>
          </a:p>
          <a:p>
            <a:pPr marL="274320" lvl="1" indent="-274320" eaLnBrk="1" fontAlgn="auto" hangingPunct="1">
              <a:lnSpc>
                <a:spcPct val="80000"/>
              </a:lnSpc>
              <a:spcBef>
                <a:spcPct val="20000"/>
              </a:spcBef>
              <a:spcAft>
                <a:spcPts val="0"/>
              </a:spcAft>
              <a:buClr>
                <a:schemeClr val="accent3"/>
              </a:buClr>
              <a:buSzPct val="95000"/>
              <a:buFont typeface="Wingdings 2"/>
              <a:buChar char=""/>
              <a:defRPr/>
            </a:pPr>
            <a:r>
              <a:rPr lang="en-US" sz="2500" dirty="0">
                <a:latin typeface="+mn-lt"/>
              </a:rPr>
              <a:t>From functional design specification</a:t>
            </a:r>
          </a:p>
          <a:p>
            <a:pPr marL="274320" lvl="1" indent="-274320" eaLnBrk="1" fontAlgn="auto" hangingPunct="1">
              <a:lnSpc>
                <a:spcPct val="80000"/>
              </a:lnSpc>
              <a:spcBef>
                <a:spcPct val="20000"/>
              </a:spcBef>
              <a:spcAft>
                <a:spcPts val="0"/>
              </a:spcAft>
              <a:buClr>
                <a:schemeClr val="accent3"/>
              </a:buClr>
              <a:buSzPct val="95000"/>
              <a:buFont typeface="Wingdings 2"/>
              <a:buChar char=""/>
              <a:defRPr/>
            </a:pPr>
            <a:endParaRPr lang="en-US" sz="2500" dirty="0">
              <a:latin typeface="+mn-lt"/>
            </a:endParaRPr>
          </a:p>
          <a:p>
            <a:pPr marL="274320" lvl="1" indent="-274320" eaLnBrk="1" fontAlgn="auto" hangingPunct="1">
              <a:lnSpc>
                <a:spcPct val="80000"/>
              </a:lnSpc>
              <a:spcBef>
                <a:spcPct val="20000"/>
              </a:spcBef>
              <a:spcAft>
                <a:spcPts val="0"/>
              </a:spcAft>
              <a:buClr>
                <a:schemeClr val="accent3"/>
              </a:buClr>
              <a:buSzPct val="95000"/>
              <a:buFont typeface="Wingdings 2"/>
              <a:buChar char=""/>
              <a:defRPr/>
            </a:pPr>
            <a:r>
              <a:rPr lang="en-US" sz="2500" dirty="0">
                <a:latin typeface="+mn-lt"/>
              </a:rPr>
              <a:t>No internal knowledge of product needed</a:t>
            </a:r>
          </a:p>
          <a:p>
            <a:pPr marL="274320" lvl="1" indent="-274320" eaLnBrk="1" fontAlgn="auto" hangingPunct="1">
              <a:lnSpc>
                <a:spcPct val="80000"/>
              </a:lnSpc>
              <a:spcBef>
                <a:spcPct val="20000"/>
              </a:spcBef>
              <a:spcAft>
                <a:spcPts val="0"/>
              </a:spcAft>
              <a:buClr>
                <a:schemeClr val="accent3"/>
              </a:buClr>
              <a:buSzPct val="95000"/>
              <a:buFont typeface="Wingdings 2"/>
              <a:buChar char=""/>
              <a:defRPr/>
            </a:pPr>
            <a:endParaRPr lang="en-US" sz="2500" dirty="0">
              <a:latin typeface="+mn-lt"/>
            </a:endParaRPr>
          </a:p>
          <a:p>
            <a:pPr marL="274320" lvl="1" indent="-274320" eaLnBrk="1" fontAlgn="auto" hangingPunct="1">
              <a:lnSpc>
                <a:spcPct val="80000"/>
              </a:lnSpc>
              <a:spcBef>
                <a:spcPct val="20000"/>
              </a:spcBef>
              <a:spcAft>
                <a:spcPts val="0"/>
              </a:spcAft>
              <a:buClr>
                <a:schemeClr val="accent3"/>
              </a:buClr>
              <a:buSzPct val="95000"/>
              <a:buFont typeface="Wingdings 2"/>
              <a:buChar char=""/>
              <a:defRPr/>
            </a:pPr>
            <a:r>
              <a:rPr lang="en-US" sz="2500" dirty="0">
                <a:latin typeface="+mn-lt"/>
              </a:rPr>
              <a:t>Does not test hidden functions</a:t>
            </a:r>
          </a:p>
          <a:p>
            <a:pPr marL="342900" indent="-342900" eaLnBrk="1" fontAlgn="auto" hangingPunct="1">
              <a:spcBef>
                <a:spcPct val="20000"/>
              </a:spcBef>
              <a:spcAft>
                <a:spcPts val="0"/>
              </a:spcAft>
              <a:buClr>
                <a:schemeClr val="hlink"/>
              </a:buClr>
              <a:buFont typeface="Wingdings" pitchFamily="2" charset="2"/>
              <a:buNone/>
              <a:defRPr/>
            </a:pPr>
            <a:endParaRPr lang="en-US" sz="3600" dirty="0">
              <a:effectLst>
                <a:outerShdw blurRad="38100" dist="38100" dir="2700000" algn="tl">
                  <a:srgbClr val="000000"/>
                </a:outerShdw>
              </a:effectLst>
              <a:latin typeface="Arial"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a:extLst>
              <a:ext uri="{FF2B5EF4-FFF2-40B4-BE49-F238E27FC236}">
                <a16:creationId xmlns:a16="http://schemas.microsoft.com/office/drawing/2014/main" id="{25FBBFCA-5740-9136-AA16-0670EF3BAC4D}"/>
              </a:ext>
            </a:extLst>
          </p:cNvPr>
          <p:cNvSpPr>
            <a:spLocks noGrp="1" noRot="1"/>
          </p:cNvSpPr>
          <p:nvPr>
            <p:ph type="title"/>
          </p:nvPr>
        </p:nvSpPr>
        <p:spPr>
          <a:xfrm>
            <a:off x="609600" y="319088"/>
            <a:ext cx="8077200" cy="900112"/>
          </a:xfrm>
        </p:spPr>
        <p:txBody>
          <a:bodyPr/>
          <a:lstStyle/>
          <a:p>
            <a:pPr algn="ctr" eaLnBrk="1" hangingPunct="1"/>
            <a:r>
              <a:rPr lang="en-US" altLang="zh-TW" sz="4000" b="1">
                <a:solidFill>
                  <a:schemeClr val="bg1"/>
                </a:solidFill>
              </a:rPr>
              <a:t>Black-Box Testing </a:t>
            </a:r>
          </a:p>
        </p:txBody>
      </p:sp>
      <p:sp>
        <p:nvSpPr>
          <p:cNvPr id="26627" name="Rectangle 3">
            <a:extLst>
              <a:ext uri="{FF2B5EF4-FFF2-40B4-BE49-F238E27FC236}">
                <a16:creationId xmlns:a16="http://schemas.microsoft.com/office/drawing/2014/main" id="{0934805D-A9BD-E364-36D3-0E42CEEE1509}"/>
              </a:ext>
            </a:extLst>
          </p:cNvPr>
          <p:cNvSpPr>
            <a:spLocks noGrp="1" noRot="1"/>
          </p:cNvSpPr>
          <p:nvPr>
            <p:ph idx="1"/>
          </p:nvPr>
        </p:nvSpPr>
        <p:spPr>
          <a:xfrm>
            <a:off x="381000" y="2043113"/>
            <a:ext cx="8077200" cy="4495800"/>
          </a:xfrm>
        </p:spPr>
        <p:txBody>
          <a:bodyPr/>
          <a:lstStyle/>
          <a:p>
            <a:pPr eaLnBrk="1" hangingPunct="1"/>
            <a:r>
              <a:rPr lang="en-US" altLang="zh-TW" sz="2500"/>
              <a:t>Also called “Behavioral testing”</a:t>
            </a:r>
          </a:p>
          <a:p>
            <a:pPr lvl="1" eaLnBrk="1" hangingPunct="1">
              <a:buFont typeface="Wingdings" panose="05000000000000000000" pitchFamily="2" charset="2"/>
              <a:buChar char="Ø"/>
            </a:pPr>
            <a:r>
              <a:rPr lang="en-US" altLang="zh-TW" sz="2500"/>
              <a:t>Because testing how the software actually behaves.</a:t>
            </a:r>
          </a:p>
          <a:p>
            <a:pPr lvl="1" eaLnBrk="1" hangingPunct="1"/>
            <a:endParaRPr lang="en-US" altLang="zh-TW" sz="2500"/>
          </a:p>
          <a:p>
            <a:pPr eaLnBrk="1" hangingPunct="1"/>
            <a:r>
              <a:rPr lang="en-US" altLang="zh-TW" sz="2500"/>
              <a:t>The testers only need to know that inputting A outputs B or that performing operation C results in D.</a:t>
            </a:r>
          </a:p>
          <a:p>
            <a:pPr eaLnBrk="1" hangingPunct="1"/>
            <a:endParaRPr lang="en-US" altLang="zh-TW" sz="2500"/>
          </a:p>
          <a:p>
            <a:pPr eaLnBrk="1" hangingPunct="1"/>
            <a:r>
              <a:rPr lang="en-US" altLang="zh-TW" sz="2500"/>
              <a:t>Then, defining the “test cases”.</a:t>
            </a:r>
          </a:p>
          <a:p>
            <a:pPr lvl="1" eaLnBrk="1" hangingPunct="1">
              <a:buFont typeface="Wingdings" panose="05000000000000000000" pitchFamily="2" charset="2"/>
              <a:buChar char="Ø"/>
            </a:pPr>
            <a:r>
              <a:rPr lang="en-US" altLang="zh-TW" sz="2500"/>
              <a:t>Specific inputs and the procedures.</a:t>
            </a:r>
          </a:p>
        </p:txBody>
      </p:sp>
      <p:sp>
        <p:nvSpPr>
          <p:cNvPr id="26628" name="Slide Number Placeholder 5">
            <a:extLst>
              <a:ext uri="{FF2B5EF4-FFF2-40B4-BE49-F238E27FC236}">
                <a16:creationId xmlns:a16="http://schemas.microsoft.com/office/drawing/2014/main" id="{39208288-AC3A-496D-82B1-52F5D2C972B1}"/>
              </a:ext>
            </a:extLst>
          </p:cNvPr>
          <p:cNvSpPr>
            <a:spLocks noGrp="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defPPr>
              <a:defRPr lang="en-US"/>
            </a:defPPr>
            <a:lvl1pPr algn="r" rtl="0" eaLnBrk="1" fontAlgn="base" hangingPunct="1">
              <a:spcBef>
                <a:spcPct val="0"/>
              </a:spcBef>
              <a:spcAft>
                <a:spcPct val="0"/>
              </a:spcAft>
              <a:defRPr sz="1200" kern="1200">
                <a:solidFill>
                  <a:srgbClr val="045C75"/>
                </a:solidFill>
                <a:latin typeface="Constantia" panose="02030602050306030303" pitchFamily="18"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spcBef>
                <a:spcPct val="0"/>
              </a:spcBef>
              <a:buClrTx/>
              <a:buSzTx/>
              <a:buFontTx/>
              <a:buNone/>
            </a:pPr>
            <a:fld id="{984A86C7-A5A8-4011-87B5-0BE6DE36CCC8}" type="slidenum">
              <a:rPr lang="en-US" altLang="en-US" smtClean="0"/>
              <a:pPr>
                <a:spcBef>
                  <a:spcPct val="0"/>
                </a:spcBef>
                <a:buClrTx/>
                <a:buSzTx/>
                <a:buFontTx/>
                <a:buNone/>
              </a:pPr>
              <a:t>133</a:t>
            </a:fld>
            <a:endParaRPr lang="en-US" altLang="en-US" sz="1200">
              <a:solidFill>
                <a:srgbClr val="045C75"/>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A0A2A55C-5069-AB01-0F11-AADA923C4F4F}"/>
              </a:ext>
            </a:extLst>
          </p:cNvPr>
          <p:cNvSpPr>
            <a:spLocks noGrp="1" noRot="1"/>
          </p:cNvSpPr>
          <p:nvPr>
            <p:ph type="title"/>
          </p:nvPr>
        </p:nvSpPr>
        <p:spPr>
          <a:xfrm>
            <a:off x="457200" y="381000"/>
            <a:ext cx="8229600" cy="838200"/>
          </a:xfrm>
        </p:spPr>
        <p:txBody>
          <a:bodyPr/>
          <a:lstStyle/>
          <a:p>
            <a:pPr algn="ctr" eaLnBrk="1" hangingPunct="1"/>
            <a:r>
              <a:rPr lang="en-US" altLang="zh-TW" sz="4000" b="1">
                <a:solidFill>
                  <a:schemeClr val="bg1"/>
                </a:solidFill>
              </a:rPr>
              <a:t>Equivalence Partitioning/Classes</a:t>
            </a:r>
          </a:p>
        </p:txBody>
      </p:sp>
      <p:sp>
        <p:nvSpPr>
          <p:cNvPr id="27651" name="Rectangle 3">
            <a:extLst>
              <a:ext uri="{FF2B5EF4-FFF2-40B4-BE49-F238E27FC236}">
                <a16:creationId xmlns:a16="http://schemas.microsoft.com/office/drawing/2014/main" id="{688C4032-0C1C-36FF-FEC8-BDB3717DCB99}"/>
              </a:ext>
            </a:extLst>
          </p:cNvPr>
          <p:cNvSpPr>
            <a:spLocks noGrp="1" noRot="1"/>
          </p:cNvSpPr>
          <p:nvPr>
            <p:ph idx="1"/>
          </p:nvPr>
        </p:nvSpPr>
        <p:spPr>
          <a:xfrm>
            <a:off x="457200" y="2286000"/>
            <a:ext cx="8385175" cy="3810000"/>
          </a:xfrm>
        </p:spPr>
        <p:txBody>
          <a:bodyPr/>
          <a:lstStyle/>
          <a:p>
            <a:pPr eaLnBrk="1" hangingPunct="1"/>
            <a:r>
              <a:rPr lang="en-US" altLang="zh-TW" sz="2500"/>
              <a:t>One effective test case design technique is called “</a:t>
            </a:r>
            <a:r>
              <a:rPr lang="en-US" altLang="zh-TW" sz="2500" b="1">
                <a:solidFill>
                  <a:schemeClr val="accent1"/>
                </a:solidFill>
              </a:rPr>
              <a:t>Equivalence Partitioning/Classes”</a:t>
            </a:r>
            <a:endParaRPr lang="en-US" altLang="zh-TW" sz="2500"/>
          </a:p>
          <a:p>
            <a:pPr lvl="1" eaLnBrk="1" hangingPunct="1"/>
            <a:endParaRPr lang="en-US" altLang="zh-TW" sz="2500"/>
          </a:p>
          <a:p>
            <a:pPr lvl="1" eaLnBrk="1" hangingPunct="1">
              <a:buFont typeface="Wingdings" panose="05000000000000000000" pitchFamily="2" charset="2"/>
              <a:buChar char="Ø"/>
            </a:pPr>
            <a:r>
              <a:rPr lang="en-US" altLang="zh-TW" sz="2500"/>
              <a:t>Equivalence partitioning is one way of selecting effective a subset of test cases.</a:t>
            </a:r>
          </a:p>
          <a:p>
            <a:pPr eaLnBrk="1" hangingPunct="1">
              <a:lnSpc>
                <a:spcPct val="160000"/>
              </a:lnSpc>
            </a:pPr>
            <a:endParaRPr lang="en-US" altLang="en-US" sz="3300"/>
          </a:p>
          <a:p>
            <a:pPr eaLnBrk="1" hangingPunct="1"/>
            <a:endParaRPr lang="en-US" altLang="en-US" sz="3300"/>
          </a:p>
        </p:txBody>
      </p:sp>
      <p:sp>
        <p:nvSpPr>
          <p:cNvPr id="27652" name="Slide Number Placeholder 5">
            <a:extLst>
              <a:ext uri="{FF2B5EF4-FFF2-40B4-BE49-F238E27FC236}">
                <a16:creationId xmlns:a16="http://schemas.microsoft.com/office/drawing/2014/main" id="{6F882834-6727-BC86-E504-8C50DCE0E116}"/>
              </a:ext>
            </a:extLst>
          </p:cNvPr>
          <p:cNvSpPr>
            <a:spLocks noGrp="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defPPr>
              <a:defRPr lang="en-US"/>
            </a:defPPr>
            <a:lvl1pPr algn="r" rtl="0" eaLnBrk="1" fontAlgn="base" hangingPunct="1">
              <a:spcBef>
                <a:spcPct val="0"/>
              </a:spcBef>
              <a:spcAft>
                <a:spcPct val="0"/>
              </a:spcAft>
              <a:defRPr sz="1200" kern="1200">
                <a:solidFill>
                  <a:srgbClr val="045C75"/>
                </a:solidFill>
                <a:latin typeface="Constantia" panose="02030602050306030303" pitchFamily="18"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spcBef>
                <a:spcPct val="0"/>
              </a:spcBef>
              <a:buClrTx/>
              <a:buSzTx/>
              <a:buFontTx/>
              <a:buNone/>
            </a:pPr>
            <a:fld id="{984A86C7-A5A8-4011-87B5-0BE6DE36CCC8}" type="slidenum">
              <a:rPr lang="en-US" altLang="en-US" smtClean="0"/>
              <a:pPr>
                <a:spcBef>
                  <a:spcPct val="0"/>
                </a:spcBef>
                <a:buClrTx/>
                <a:buSzTx/>
                <a:buFontTx/>
                <a:buNone/>
              </a:pPr>
              <a:t>134</a:t>
            </a:fld>
            <a:endParaRPr lang="en-US" altLang="en-US" sz="1200">
              <a:solidFill>
                <a:srgbClr val="045C75"/>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a:extLst>
              <a:ext uri="{FF2B5EF4-FFF2-40B4-BE49-F238E27FC236}">
                <a16:creationId xmlns:a16="http://schemas.microsoft.com/office/drawing/2014/main" id="{E28EF31F-D17A-515C-7597-4A30EA1034B2}"/>
              </a:ext>
            </a:extLst>
          </p:cNvPr>
          <p:cNvSpPr>
            <a:spLocks noGrp="1" noRot="1"/>
          </p:cNvSpPr>
          <p:nvPr>
            <p:ph type="title"/>
          </p:nvPr>
        </p:nvSpPr>
        <p:spPr>
          <a:xfrm>
            <a:off x="685800" y="381000"/>
            <a:ext cx="7772400" cy="1447800"/>
          </a:xfrm>
        </p:spPr>
        <p:txBody>
          <a:bodyPr/>
          <a:lstStyle/>
          <a:p>
            <a:pPr algn="ctr" eaLnBrk="1" hangingPunct="1"/>
            <a:r>
              <a:rPr lang="en-US" altLang="zh-TW" sz="4000" b="1">
                <a:solidFill>
                  <a:schemeClr val="bg1"/>
                </a:solidFill>
              </a:rPr>
              <a:t>Equivalence Partitioning/Classes</a:t>
            </a:r>
            <a:br>
              <a:rPr lang="en-US" altLang="zh-TW" sz="4000" b="1">
                <a:solidFill>
                  <a:schemeClr val="bg1"/>
                </a:solidFill>
              </a:rPr>
            </a:br>
            <a:endParaRPr lang="en-US" altLang="zh-TW" sz="4000" b="1">
              <a:solidFill>
                <a:schemeClr val="bg1"/>
              </a:solidFill>
            </a:endParaRPr>
          </a:p>
        </p:txBody>
      </p:sp>
      <p:sp>
        <p:nvSpPr>
          <p:cNvPr id="28675" name="Rectangle 3">
            <a:extLst>
              <a:ext uri="{FF2B5EF4-FFF2-40B4-BE49-F238E27FC236}">
                <a16:creationId xmlns:a16="http://schemas.microsoft.com/office/drawing/2014/main" id="{D3F12FF6-81E6-F003-C53F-59A4AE84B842}"/>
              </a:ext>
            </a:extLst>
          </p:cNvPr>
          <p:cNvSpPr>
            <a:spLocks noGrp="1" noRot="1"/>
          </p:cNvSpPr>
          <p:nvPr>
            <p:ph idx="1"/>
          </p:nvPr>
        </p:nvSpPr>
        <p:spPr>
          <a:xfrm>
            <a:off x="381000" y="1905000"/>
            <a:ext cx="8377238" cy="4191000"/>
          </a:xfrm>
        </p:spPr>
        <p:txBody>
          <a:bodyPr/>
          <a:lstStyle/>
          <a:p>
            <a:pPr eaLnBrk="1" hangingPunct="1">
              <a:lnSpc>
                <a:spcPct val="90000"/>
              </a:lnSpc>
              <a:buFont typeface="Wingdings" panose="05000000000000000000" pitchFamily="2" charset="2"/>
              <a:buNone/>
            </a:pPr>
            <a:r>
              <a:rPr lang="en-US" altLang="zh-TW" sz="2400" b="1"/>
              <a:t>Basic Definitions:</a:t>
            </a:r>
          </a:p>
          <a:p>
            <a:pPr eaLnBrk="1" hangingPunct="1">
              <a:lnSpc>
                <a:spcPct val="90000"/>
              </a:lnSpc>
              <a:buFont typeface="Wingdings" panose="05000000000000000000" pitchFamily="2" charset="2"/>
              <a:buNone/>
            </a:pPr>
            <a:endParaRPr lang="en-US" altLang="zh-TW" sz="2400" b="1"/>
          </a:p>
          <a:p>
            <a:pPr eaLnBrk="1" hangingPunct="1">
              <a:lnSpc>
                <a:spcPct val="90000"/>
              </a:lnSpc>
            </a:pPr>
            <a:r>
              <a:rPr lang="en-US" altLang="zh-TW" sz="2200"/>
              <a:t>The process of reducing the huge set of possible test cases into a much smaller, but still equally effective, set.</a:t>
            </a:r>
          </a:p>
          <a:p>
            <a:pPr eaLnBrk="1" hangingPunct="1">
              <a:lnSpc>
                <a:spcPct val="90000"/>
              </a:lnSpc>
            </a:pPr>
            <a:endParaRPr lang="en-US" altLang="zh-TW" sz="2200"/>
          </a:p>
          <a:p>
            <a:pPr eaLnBrk="1" hangingPunct="1">
              <a:lnSpc>
                <a:spcPct val="90000"/>
              </a:lnSpc>
            </a:pPr>
            <a:r>
              <a:rPr lang="en-US" altLang="zh-TW" sz="2200"/>
              <a:t>An equivalence partitioning is a set of test cases that tests the same thing or reveals the same bug.</a:t>
            </a:r>
          </a:p>
          <a:p>
            <a:pPr eaLnBrk="1" hangingPunct="1">
              <a:lnSpc>
                <a:spcPct val="90000"/>
              </a:lnSpc>
            </a:pPr>
            <a:endParaRPr lang="en-US" altLang="zh-TW" sz="2200"/>
          </a:p>
          <a:p>
            <a:pPr eaLnBrk="1" hangingPunct="1">
              <a:lnSpc>
                <a:spcPct val="90000"/>
              </a:lnSpc>
            </a:pPr>
            <a:r>
              <a:rPr lang="en-US" altLang="zh-TW" sz="2200"/>
              <a:t>Ways to group similar inputs, similar outputs, and similar operations of the software. These groups are your e</a:t>
            </a:r>
            <a:r>
              <a:rPr lang="en-US" altLang="zh-TW" sz="2200" i="1"/>
              <a:t>quivalence partitions.</a:t>
            </a:r>
            <a:endParaRPr lang="en-US" altLang="zh-TW" sz="2200"/>
          </a:p>
          <a:p>
            <a:pPr eaLnBrk="1" hangingPunct="1">
              <a:lnSpc>
                <a:spcPct val="90000"/>
              </a:lnSpc>
            </a:pPr>
            <a:endParaRPr lang="en-US" altLang="zh-TW" sz="2400"/>
          </a:p>
        </p:txBody>
      </p:sp>
      <p:sp>
        <p:nvSpPr>
          <p:cNvPr id="28676" name="Slide Number Placeholder 5">
            <a:extLst>
              <a:ext uri="{FF2B5EF4-FFF2-40B4-BE49-F238E27FC236}">
                <a16:creationId xmlns:a16="http://schemas.microsoft.com/office/drawing/2014/main" id="{A30BAC6E-9274-467B-095B-9D1B2261F9A1}"/>
              </a:ext>
            </a:extLst>
          </p:cNvPr>
          <p:cNvSpPr>
            <a:spLocks noGrp="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defPPr>
              <a:defRPr lang="en-US"/>
            </a:defPPr>
            <a:lvl1pPr algn="r" rtl="0" eaLnBrk="1" fontAlgn="base" hangingPunct="1">
              <a:spcBef>
                <a:spcPct val="0"/>
              </a:spcBef>
              <a:spcAft>
                <a:spcPct val="0"/>
              </a:spcAft>
              <a:defRPr sz="1200" kern="1200">
                <a:solidFill>
                  <a:srgbClr val="045C75"/>
                </a:solidFill>
                <a:latin typeface="Constantia" panose="02030602050306030303" pitchFamily="18"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spcBef>
                <a:spcPct val="0"/>
              </a:spcBef>
              <a:buClrTx/>
              <a:buSzTx/>
              <a:buFontTx/>
              <a:buNone/>
            </a:pPr>
            <a:fld id="{984A86C7-A5A8-4011-87B5-0BE6DE36CCC8}" type="slidenum">
              <a:rPr lang="en-US" altLang="en-US" smtClean="0"/>
              <a:pPr>
                <a:spcBef>
                  <a:spcPct val="0"/>
                </a:spcBef>
                <a:buClrTx/>
                <a:buSzTx/>
                <a:buFontTx/>
                <a:buNone/>
              </a:pPr>
              <a:t>135</a:t>
            </a:fld>
            <a:endParaRPr lang="en-US" altLang="en-US" sz="1200">
              <a:solidFill>
                <a:srgbClr val="045C75"/>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a:extLst>
              <a:ext uri="{FF2B5EF4-FFF2-40B4-BE49-F238E27FC236}">
                <a16:creationId xmlns:a16="http://schemas.microsoft.com/office/drawing/2014/main" id="{A45F72A8-A58B-6891-233F-7992E319F5D5}"/>
              </a:ext>
            </a:extLst>
          </p:cNvPr>
          <p:cNvSpPr>
            <a:spLocks noGrp="1" noRot="1" noChangeArrowheads="1"/>
          </p:cNvSpPr>
          <p:nvPr>
            <p:ph type="title"/>
          </p:nvPr>
        </p:nvSpPr>
        <p:spPr/>
        <p:txBody>
          <a:bodyPr>
            <a:normAutofit fontScale="90000"/>
          </a:bodyPr>
          <a:lstStyle/>
          <a:p>
            <a:pPr algn="ctr" eaLnBrk="1" fontAlgn="auto" hangingPunct="1">
              <a:spcAft>
                <a:spcPts val="0"/>
              </a:spcAft>
              <a:defRPr/>
            </a:pPr>
            <a:br>
              <a:rPr lang="en-US" altLang="zh-TW" i="1" dirty="0">
                <a:solidFill>
                  <a:schemeClr val="bg1"/>
                </a:solidFill>
                <a:ea typeface="PMingLiU" pitchFamily="18" charset="-120"/>
              </a:rPr>
            </a:br>
            <a:r>
              <a:rPr lang="en-US" altLang="zh-TW" sz="4400" b="1" dirty="0">
                <a:solidFill>
                  <a:schemeClr val="bg1"/>
                </a:solidFill>
              </a:rPr>
              <a:t>Equivalence Partitioning/Classes</a:t>
            </a:r>
            <a:br>
              <a:rPr lang="en-US" altLang="zh-TW" sz="4400" b="1" dirty="0">
                <a:solidFill>
                  <a:schemeClr val="bg1"/>
                </a:solidFill>
              </a:rPr>
            </a:br>
            <a:endParaRPr lang="en-US" altLang="zh-TW" sz="4400" b="1" dirty="0">
              <a:solidFill>
                <a:schemeClr val="bg1"/>
              </a:solidFill>
            </a:endParaRPr>
          </a:p>
        </p:txBody>
      </p:sp>
      <p:sp>
        <p:nvSpPr>
          <p:cNvPr id="18435" name="Rectangle 3">
            <a:extLst>
              <a:ext uri="{FF2B5EF4-FFF2-40B4-BE49-F238E27FC236}">
                <a16:creationId xmlns:a16="http://schemas.microsoft.com/office/drawing/2014/main" id="{50F83E8E-A630-B80B-E4DE-DA30C935A19B}"/>
              </a:ext>
            </a:extLst>
          </p:cNvPr>
          <p:cNvSpPr>
            <a:spLocks noGrp="1" noRot="1"/>
          </p:cNvSpPr>
          <p:nvPr>
            <p:ph idx="1"/>
          </p:nvPr>
        </p:nvSpPr>
        <p:spPr>
          <a:xfrm>
            <a:off x="304800" y="1676400"/>
            <a:ext cx="8537575" cy="4876800"/>
          </a:xfrm>
        </p:spPr>
        <p:txBody>
          <a:bodyPr/>
          <a:lstStyle/>
          <a:p>
            <a:pPr eaLnBrk="1" hangingPunct="1">
              <a:defRPr/>
            </a:pPr>
            <a:endParaRPr lang="en-US" altLang="en-US" sz="2000" dirty="0">
              <a:ea typeface="PMingLiU" panose="02020500000000000000" pitchFamily="18" charset="-120"/>
            </a:endParaRPr>
          </a:p>
          <a:p>
            <a:pPr marL="0" indent="0" eaLnBrk="1" hangingPunct="1">
              <a:buFont typeface="Wingdings 2" panose="05020102010507070707" pitchFamily="18" charset="2"/>
              <a:buNone/>
              <a:defRPr/>
            </a:pPr>
            <a:r>
              <a:rPr lang="en-US" altLang="en-US" sz="2400" dirty="0">
                <a:ea typeface="PMingLiU" panose="02020500000000000000" pitchFamily="18" charset="-120"/>
              </a:rPr>
              <a:t>Divide all possible inputs into classes (partitions) such that:</a:t>
            </a:r>
          </a:p>
          <a:p>
            <a:pPr lvl="1" eaLnBrk="1" hangingPunct="1">
              <a:buClr>
                <a:schemeClr val="accent2">
                  <a:lumMod val="50000"/>
                </a:schemeClr>
              </a:buClr>
              <a:buFont typeface="Wingdings" panose="05000000000000000000" pitchFamily="2" charset="2"/>
              <a:buChar char="Ø"/>
              <a:defRPr/>
            </a:pPr>
            <a:endParaRPr lang="en-US" altLang="en-US" dirty="0">
              <a:ea typeface="PMingLiU" panose="02020500000000000000" pitchFamily="18" charset="-120"/>
            </a:endParaRPr>
          </a:p>
          <a:p>
            <a:pPr lvl="1" eaLnBrk="1" hangingPunct="1">
              <a:buClr>
                <a:schemeClr val="accent2">
                  <a:lumMod val="50000"/>
                </a:schemeClr>
              </a:buClr>
              <a:buFont typeface="Wingdings" panose="05000000000000000000" pitchFamily="2" charset="2"/>
              <a:buChar char="Ø"/>
              <a:defRPr/>
            </a:pPr>
            <a:r>
              <a:rPr lang="en-US" altLang="en-US" dirty="0">
                <a:ea typeface="PMingLiU" panose="02020500000000000000" pitchFamily="18" charset="-120"/>
              </a:rPr>
              <a:t>There is a finite number of input equivalence classes.</a:t>
            </a:r>
          </a:p>
          <a:p>
            <a:pPr lvl="1" eaLnBrk="1" hangingPunct="1">
              <a:buClr>
                <a:schemeClr val="hlink"/>
              </a:buClr>
              <a:buFont typeface="Wingdings" panose="05000000000000000000" pitchFamily="2" charset="2"/>
              <a:buChar char="§"/>
              <a:defRPr/>
            </a:pPr>
            <a:endParaRPr lang="en-US" altLang="en-US" dirty="0">
              <a:ea typeface="PMingLiU" panose="02020500000000000000" pitchFamily="18" charset="-120"/>
            </a:endParaRPr>
          </a:p>
          <a:p>
            <a:pPr eaLnBrk="1" hangingPunct="1">
              <a:buFont typeface="Wingdings" panose="05000000000000000000" pitchFamily="2" charset="2"/>
              <a:buNone/>
              <a:defRPr/>
            </a:pPr>
            <a:endParaRPr lang="en-US" altLang="zh-TW" sz="3500" dirty="0"/>
          </a:p>
          <a:p>
            <a:pPr eaLnBrk="1" hangingPunct="1">
              <a:defRPr/>
            </a:pPr>
            <a:endParaRPr lang="en-US" altLang="en-US" sz="3500" dirty="0">
              <a:ea typeface="PMingLiU" panose="02020500000000000000" pitchFamily="18" charset="-120"/>
            </a:endParaRPr>
          </a:p>
        </p:txBody>
      </p:sp>
      <p:sp>
        <p:nvSpPr>
          <p:cNvPr id="29700" name="Slide Number Placeholder 5">
            <a:extLst>
              <a:ext uri="{FF2B5EF4-FFF2-40B4-BE49-F238E27FC236}">
                <a16:creationId xmlns:a16="http://schemas.microsoft.com/office/drawing/2014/main" id="{38ACEAF7-F4B8-DD90-DEEF-42A300F9E2F4}"/>
              </a:ext>
            </a:extLst>
          </p:cNvPr>
          <p:cNvSpPr>
            <a:spLocks noGrp="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defPPr>
              <a:defRPr lang="en-US"/>
            </a:defPPr>
            <a:lvl1pPr algn="r" rtl="0" eaLnBrk="1" fontAlgn="base" hangingPunct="1">
              <a:spcBef>
                <a:spcPct val="0"/>
              </a:spcBef>
              <a:spcAft>
                <a:spcPct val="0"/>
              </a:spcAft>
              <a:defRPr sz="1200" kern="1200">
                <a:solidFill>
                  <a:srgbClr val="045C75"/>
                </a:solidFill>
                <a:latin typeface="Constantia" panose="02030602050306030303" pitchFamily="18"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spcBef>
                <a:spcPct val="0"/>
              </a:spcBef>
              <a:buClrTx/>
              <a:buSzTx/>
              <a:buFontTx/>
              <a:buNone/>
            </a:pPr>
            <a:fld id="{984A86C7-A5A8-4011-87B5-0BE6DE36CCC8}" type="slidenum">
              <a:rPr lang="en-US" altLang="en-US" smtClean="0"/>
              <a:pPr>
                <a:spcBef>
                  <a:spcPct val="0"/>
                </a:spcBef>
                <a:buClrTx/>
                <a:buSzTx/>
                <a:buFontTx/>
                <a:buNone/>
              </a:pPr>
              <a:t>136</a:t>
            </a:fld>
            <a:endParaRPr lang="en-US" altLang="en-US" sz="1200">
              <a:solidFill>
                <a:srgbClr val="045C75"/>
              </a:solidFill>
            </a:endParaRPr>
          </a:p>
        </p:txBody>
      </p:sp>
      <p:sp>
        <p:nvSpPr>
          <p:cNvPr id="29701" name="Oval 5">
            <a:extLst>
              <a:ext uri="{FF2B5EF4-FFF2-40B4-BE49-F238E27FC236}">
                <a16:creationId xmlns:a16="http://schemas.microsoft.com/office/drawing/2014/main" id="{76D47DA6-9576-28AB-BDAA-101E8DF88A6A}"/>
              </a:ext>
            </a:extLst>
          </p:cNvPr>
          <p:cNvSpPr>
            <a:spLocks noChangeArrowheads="1"/>
          </p:cNvSpPr>
          <p:nvPr/>
        </p:nvSpPr>
        <p:spPr bwMode="auto">
          <a:xfrm>
            <a:off x="1143000" y="4343400"/>
            <a:ext cx="2362200" cy="1752600"/>
          </a:xfrm>
          <a:prstGeom prst="ellipse">
            <a:avLst/>
          </a:prstGeom>
          <a:solidFill>
            <a:schemeClr val="bg1"/>
          </a:solidFill>
          <a:ln w="9525">
            <a:solidFill>
              <a:schemeClr val="tx1"/>
            </a:solidFill>
            <a:round/>
            <a:headEnd/>
            <a:tailEnd/>
          </a:ln>
        </p:spPr>
        <p:txBody>
          <a:bodyPr wrap="none"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9pPr>
          </a:lstStyle>
          <a:p>
            <a:pPr eaLnBrk="1" hangingPunct="1">
              <a:spcBef>
                <a:spcPct val="0"/>
              </a:spcBef>
              <a:buClrTx/>
              <a:buSzTx/>
              <a:buFontTx/>
              <a:buNone/>
            </a:pPr>
            <a:endParaRPr lang="en-US" altLang="en-US" sz="1800"/>
          </a:p>
        </p:txBody>
      </p:sp>
      <p:sp>
        <p:nvSpPr>
          <p:cNvPr id="29702" name="Rectangle 6">
            <a:extLst>
              <a:ext uri="{FF2B5EF4-FFF2-40B4-BE49-F238E27FC236}">
                <a16:creationId xmlns:a16="http://schemas.microsoft.com/office/drawing/2014/main" id="{AC284457-B16D-19F2-53C6-75193543507D}"/>
              </a:ext>
            </a:extLst>
          </p:cNvPr>
          <p:cNvSpPr>
            <a:spLocks noChangeArrowheads="1"/>
          </p:cNvSpPr>
          <p:nvPr/>
        </p:nvSpPr>
        <p:spPr bwMode="auto">
          <a:xfrm>
            <a:off x="4114800" y="4953000"/>
            <a:ext cx="990600" cy="457200"/>
          </a:xfrm>
          <a:prstGeom prst="rect">
            <a:avLst/>
          </a:prstGeom>
          <a:solidFill>
            <a:schemeClr val="bg1"/>
          </a:solidFill>
          <a:ln w="9525">
            <a:solidFill>
              <a:schemeClr val="tx1"/>
            </a:solidFill>
            <a:miter lim="800000"/>
            <a:headEnd/>
            <a:tailEnd/>
          </a:ln>
        </p:spPr>
        <p:txBody>
          <a:bodyPr wrap="none"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9pPr>
          </a:lstStyle>
          <a:p>
            <a:pPr eaLnBrk="1" hangingPunct="1">
              <a:spcBef>
                <a:spcPct val="0"/>
              </a:spcBef>
              <a:buClrTx/>
              <a:buSzTx/>
              <a:buFontTx/>
              <a:buNone/>
            </a:pPr>
            <a:r>
              <a:rPr lang="en-US" altLang="en-US" sz="1800"/>
              <a:t>system</a:t>
            </a:r>
          </a:p>
        </p:txBody>
      </p:sp>
      <p:sp>
        <p:nvSpPr>
          <p:cNvPr id="29703" name="Line 8">
            <a:extLst>
              <a:ext uri="{FF2B5EF4-FFF2-40B4-BE49-F238E27FC236}">
                <a16:creationId xmlns:a16="http://schemas.microsoft.com/office/drawing/2014/main" id="{FD004416-5E7B-7594-A294-C52B3D8F0F54}"/>
              </a:ext>
            </a:extLst>
          </p:cNvPr>
          <p:cNvSpPr>
            <a:spLocks noChangeShapeType="1"/>
          </p:cNvSpPr>
          <p:nvPr/>
        </p:nvSpPr>
        <p:spPr bwMode="auto">
          <a:xfrm>
            <a:off x="3505200" y="5181600"/>
            <a:ext cx="6096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9704" name="Oval 9">
            <a:extLst>
              <a:ext uri="{FF2B5EF4-FFF2-40B4-BE49-F238E27FC236}">
                <a16:creationId xmlns:a16="http://schemas.microsoft.com/office/drawing/2014/main" id="{F241967C-0EB3-E7B9-33E2-C0530C5AC932}"/>
              </a:ext>
            </a:extLst>
          </p:cNvPr>
          <p:cNvSpPr>
            <a:spLocks noChangeArrowheads="1"/>
          </p:cNvSpPr>
          <p:nvPr/>
        </p:nvSpPr>
        <p:spPr bwMode="auto">
          <a:xfrm>
            <a:off x="5715000" y="4267200"/>
            <a:ext cx="2362200" cy="1752600"/>
          </a:xfrm>
          <a:prstGeom prst="ellipse">
            <a:avLst/>
          </a:prstGeom>
          <a:solidFill>
            <a:schemeClr val="bg1"/>
          </a:solidFill>
          <a:ln w="9525">
            <a:solidFill>
              <a:schemeClr val="tx1"/>
            </a:solidFill>
            <a:round/>
            <a:headEnd/>
            <a:tailEnd/>
          </a:ln>
        </p:spPr>
        <p:txBody>
          <a:bodyPr wrap="none"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9pPr>
          </a:lstStyle>
          <a:p>
            <a:pPr eaLnBrk="1" hangingPunct="1">
              <a:spcBef>
                <a:spcPct val="0"/>
              </a:spcBef>
              <a:buClrTx/>
              <a:buSzTx/>
              <a:buFontTx/>
              <a:buNone/>
            </a:pPr>
            <a:endParaRPr lang="en-US" altLang="en-US" sz="1800"/>
          </a:p>
        </p:txBody>
      </p:sp>
      <p:sp>
        <p:nvSpPr>
          <p:cNvPr id="29705" name="Line 10">
            <a:extLst>
              <a:ext uri="{FF2B5EF4-FFF2-40B4-BE49-F238E27FC236}">
                <a16:creationId xmlns:a16="http://schemas.microsoft.com/office/drawing/2014/main" id="{DC40DAE0-5EE2-64B1-3C52-B109CEB809A5}"/>
              </a:ext>
            </a:extLst>
          </p:cNvPr>
          <p:cNvSpPr>
            <a:spLocks noChangeShapeType="1"/>
          </p:cNvSpPr>
          <p:nvPr/>
        </p:nvSpPr>
        <p:spPr bwMode="auto">
          <a:xfrm>
            <a:off x="5105400" y="5181600"/>
            <a:ext cx="6096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9706" name="Oval 11">
            <a:extLst>
              <a:ext uri="{FF2B5EF4-FFF2-40B4-BE49-F238E27FC236}">
                <a16:creationId xmlns:a16="http://schemas.microsoft.com/office/drawing/2014/main" id="{433A30B6-9C9B-9C44-2DB7-1C2A766963D9}"/>
              </a:ext>
            </a:extLst>
          </p:cNvPr>
          <p:cNvSpPr>
            <a:spLocks noChangeArrowheads="1"/>
          </p:cNvSpPr>
          <p:nvPr/>
        </p:nvSpPr>
        <p:spPr bwMode="auto">
          <a:xfrm>
            <a:off x="1676400" y="4800600"/>
            <a:ext cx="381000" cy="228600"/>
          </a:xfrm>
          <a:prstGeom prst="ellipse">
            <a:avLst/>
          </a:prstGeom>
          <a:solidFill>
            <a:schemeClr val="bg1"/>
          </a:solidFill>
          <a:ln w="9525">
            <a:solidFill>
              <a:schemeClr val="tx1"/>
            </a:solidFill>
            <a:round/>
            <a:headEnd/>
            <a:tailEnd/>
          </a:ln>
        </p:spPr>
        <p:txBody>
          <a:bodyPr wrap="none"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9pPr>
          </a:lstStyle>
          <a:p>
            <a:pPr eaLnBrk="1" hangingPunct="1">
              <a:spcBef>
                <a:spcPct val="0"/>
              </a:spcBef>
              <a:buClrTx/>
              <a:buSzTx/>
              <a:buFontTx/>
              <a:buNone/>
            </a:pPr>
            <a:endParaRPr lang="en-US" altLang="en-US" sz="1800"/>
          </a:p>
        </p:txBody>
      </p:sp>
      <p:sp>
        <p:nvSpPr>
          <p:cNvPr id="29707" name="Oval 12">
            <a:extLst>
              <a:ext uri="{FF2B5EF4-FFF2-40B4-BE49-F238E27FC236}">
                <a16:creationId xmlns:a16="http://schemas.microsoft.com/office/drawing/2014/main" id="{F75ACA8D-D68B-64B6-F540-FEB2F3247E50}"/>
              </a:ext>
            </a:extLst>
          </p:cNvPr>
          <p:cNvSpPr>
            <a:spLocks noChangeArrowheads="1"/>
          </p:cNvSpPr>
          <p:nvPr/>
        </p:nvSpPr>
        <p:spPr bwMode="auto">
          <a:xfrm>
            <a:off x="1676400" y="4953000"/>
            <a:ext cx="381000" cy="228600"/>
          </a:xfrm>
          <a:prstGeom prst="ellipse">
            <a:avLst/>
          </a:prstGeom>
          <a:solidFill>
            <a:schemeClr val="bg1"/>
          </a:solidFill>
          <a:ln w="9525">
            <a:solidFill>
              <a:schemeClr val="tx1"/>
            </a:solidFill>
            <a:round/>
            <a:headEnd/>
            <a:tailEnd/>
          </a:ln>
        </p:spPr>
        <p:txBody>
          <a:bodyPr wrap="none"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9pPr>
          </a:lstStyle>
          <a:p>
            <a:pPr eaLnBrk="1" hangingPunct="1">
              <a:spcBef>
                <a:spcPct val="0"/>
              </a:spcBef>
              <a:buClrTx/>
              <a:buSzTx/>
              <a:buFontTx/>
              <a:buNone/>
            </a:pPr>
            <a:endParaRPr lang="en-US" altLang="en-US" sz="1800"/>
          </a:p>
        </p:txBody>
      </p:sp>
      <p:sp>
        <p:nvSpPr>
          <p:cNvPr id="29708" name="Oval 13">
            <a:extLst>
              <a:ext uri="{FF2B5EF4-FFF2-40B4-BE49-F238E27FC236}">
                <a16:creationId xmlns:a16="http://schemas.microsoft.com/office/drawing/2014/main" id="{2932903E-0E59-2695-25E4-D9509F49731D}"/>
              </a:ext>
            </a:extLst>
          </p:cNvPr>
          <p:cNvSpPr>
            <a:spLocks noChangeArrowheads="1"/>
          </p:cNvSpPr>
          <p:nvPr/>
        </p:nvSpPr>
        <p:spPr bwMode="auto">
          <a:xfrm>
            <a:off x="1676400" y="5105400"/>
            <a:ext cx="381000" cy="228600"/>
          </a:xfrm>
          <a:prstGeom prst="ellipse">
            <a:avLst/>
          </a:prstGeom>
          <a:solidFill>
            <a:schemeClr val="bg1"/>
          </a:solidFill>
          <a:ln w="9525">
            <a:solidFill>
              <a:schemeClr val="tx1"/>
            </a:solidFill>
            <a:round/>
            <a:headEnd/>
            <a:tailEnd/>
          </a:ln>
        </p:spPr>
        <p:txBody>
          <a:bodyPr wrap="none"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9pPr>
          </a:lstStyle>
          <a:p>
            <a:pPr eaLnBrk="1" hangingPunct="1">
              <a:spcBef>
                <a:spcPct val="0"/>
              </a:spcBef>
              <a:buClrTx/>
              <a:buSzTx/>
              <a:buFontTx/>
              <a:buNone/>
            </a:pPr>
            <a:endParaRPr lang="en-US" altLang="en-US" sz="1800"/>
          </a:p>
        </p:txBody>
      </p:sp>
      <p:sp>
        <p:nvSpPr>
          <p:cNvPr id="29709" name="Oval 14">
            <a:extLst>
              <a:ext uri="{FF2B5EF4-FFF2-40B4-BE49-F238E27FC236}">
                <a16:creationId xmlns:a16="http://schemas.microsoft.com/office/drawing/2014/main" id="{3F30E491-D70A-D8E9-CA76-2F89AB738EA3}"/>
              </a:ext>
            </a:extLst>
          </p:cNvPr>
          <p:cNvSpPr>
            <a:spLocks noChangeArrowheads="1"/>
          </p:cNvSpPr>
          <p:nvPr/>
        </p:nvSpPr>
        <p:spPr bwMode="auto">
          <a:xfrm>
            <a:off x="1676400" y="5257800"/>
            <a:ext cx="381000" cy="228600"/>
          </a:xfrm>
          <a:prstGeom prst="ellipse">
            <a:avLst/>
          </a:prstGeom>
          <a:solidFill>
            <a:schemeClr val="bg1"/>
          </a:solidFill>
          <a:ln w="9525">
            <a:solidFill>
              <a:schemeClr val="tx1"/>
            </a:solidFill>
            <a:round/>
            <a:headEnd/>
            <a:tailEnd/>
          </a:ln>
        </p:spPr>
        <p:txBody>
          <a:bodyPr wrap="none"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9pPr>
          </a:lstStyle>
          <a:p>
            <a:pPr eaLnBrk="1" hangingPunct="1">
              <a:spcBef>
                <a:spcPct val="0"/>
              </a:spcBef>
              <a:buClrTx/>
              <a:buSzTx/>
              <a:buFontTx/>
              <a:buNone/>
            </a:pPr>
            <a:endParaRPr lang="en-US" altLang="en-US" sz="1800"/>
          </a:p>
        </p:txBody>
      </p:sp>
      <p:sp>
        <p:nvSpPr>
          <p:cNvPr id="29710" name="Oval 15">
            <a:extLst>
              <a:ext uri="{FF2B5EF4-FFF2-40B4-BE49-F238E27FC236}">
                <a16:creationId xmlns:a16="http://schemas.microsoft.com/office/drawing/2014/main" id="{DD0BD367-ADA4-FC1E-BDAA-BCE99625E225}"/>
              </a:ext>
            </a:extLst>
          </p:cNvPr>
          <p:cNvSpPr>
            <a:spLocks noChangeArrowheads="1"/>
          </p:cNvSpPr>
          <p:nvPr/>
        </p:nvSpPr>
        <p:spPr bwMode="auto">
          <a:xfrm>
            <a:off x="2438400" y="4800600"/>
            <a:ext cx="381000" cy="228600"/>
          </a:xfrm>
          <a:prstGeom prst="ellipse">
            <a:avLst/>
          </a:prstGeom>
          <a:solidFill>
            <a:schemeClr val="bg1"/>
          </a:solidFill>
          <a:ln w="9525">
            <a:solidFill>
              <a:schemeClr val="tx1"/>
            </a:solidFill>
            <a:round/>
            <a:headEnd/>
            <a:tailEnd/>
          </a:ln>
        </p:spPr>
        <p:txBody>
          <a:bodyPr wrap="none"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9pPr>
          </a:lstStyle>
          <a:p>
            <a:pPr eaLnBrk="1" hangingPunct="1">
              <a:spcBef>
                <a:spcPct val="0"/>
              </a:spcBef>
              <a:buClrTx/>
              <a:buSzTx/>
              <a:buFontTx/>
              <a:buNone/>
            </a:pPr>
            <a:endParaRPr lang="en-US" altLang="en-US" sz="1800"/>
          </a:p>
        </p:txBody>
      </p:sp>
      <p:sp>
        <p:nvSpPr>
          <p:cNvPr id="29711" name="Oval 16">
            <a:extLst>
              <a:ext uri="{FF2B5EF4-FFF2-40B4-BE49-F238E27FC236}">
                <a16:creationId xmlns:a16="http://schemas.microsoft.com/office/drawing/2014/main" id="{A0094720-E560-9654-CF21-3C3C8F0D562A}"/>
              </a:ext>
            </a:extLst>
          </p:cNvPr>
          <p:cNvSpPr>
            <a:spLocks noChangeArrowheads="1"/>
          </p:cNvSpPr>
          <p:nvPr/>
        </p:nvSpPr>
        <p:spPr bwMode="auto">
          <a:xfrm>
            <a:off x="2438400" y="4953000"/>
            <a:ext cx="381000" cy="228600"/>
          </a:xfrm>
          <a:prstGeom prst="ellipse">
            <a:avLst/>
          </a:prstGeom>
          <a:solidFill>
            <a:schemeClr val="bg1"/>
          </a:solidFill>
          <a:ln w="9525">
            <a:solidFill>
              <a:schemeClr val="tx1"/>
            </a:solidFill>
            <a:round/>
            <a:headEnd/>
            <a:tailEnd/>
          </a:ln>
        </p:spPr>
        <p:txBody>
          <a:bodyPr wrap="none"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9pPr>
          </a:lstStyle>
          <a:p>
            <a:pPr eaLnBrk="1" hangingPunct="1">
              <a:spcBef>
                <a:spcPct val="0"/>
              </a:spcBef>
              <a:buClrTx/>
              <a:buSzTx/>
              <a:buFontTx/>
              <a:buNone/>
            </a:pPr>
            <a:endParaRPr lang="en-US" altLang="en-US" sz="1800"/>
          </a:p>
        </p:txBody>
      </p:sp>
      <p:sp>
        <p:nvSpPr>
          <p:cNvPr id="29712" name="Oval 17">
            <a:extLst>
              <a:ext uri="{FF2B5EF4-FFF2-40B4-BE49-F238E27FC236}">
                <a16:creationId xmlns:a16="http://schemas.microsoft.com/office/drawing/2014/main" id="{6D91338F-3DF1-5455-67A0-2B20F58080C0}"/>
              </a:ext>
            </a:extLst>
          </p:cNvPr>
          <p:cNvSpPr>
            <a:spLocks noChangeArrowheads="1"/>
          </p:cNvSpPr>
          <p:nvPr/>
        </p:nvSpPr>
        <p:spPr bwMode="auto">
          <a:xfrm>
            <a:off x="2438400" y="5105400"/>
            <a:ext cx="381000" cy="228600"/>
          </a:xfrm>
          <a:prstGeom prst="ellipse">
            <a:avLst/>
          </a:prstGeom>
          <a:solidFill>
            <a:schemeClr val="bg1"/>
          </a:solidFill>
          <a:ln w="9525">
            <a:solidFill>
              <a:schemeClr val="tx1"/>
            </a:solidFill>
            <a:round/>
            <a:headEnd/>
            <a:tailEnd/>
          </a:ln>
        </p:spPr>
        <p:txBody>
          <a:bodyPr wrap="none"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9pPr>
          </a:lstStyle>
          <a:p>
            <a:pPr eaLnBrk="1" hangingPunct="1">
              <a:spcBef>
                <a:spcPct val="0"/>
              </a:spcBef>
              <a:buClrTx/>
              <a:buSzTx/>
              <a:buFontTx/>
              <a:buNone/>
            </a:pPr>
            <a:endParaRPr lang="en-US" altLang="en-US" sz="1800"/>
          </a:p>
        </p:txBody>
      </p:sp>
      <p:sp>
        <p:nvSpPr>
          <p:cNvPr id="29713" name="Oval 18">
            <a:extLst>
              <a:ext uri="{FF2B5EF4-FFF2-40B4-BE49-F238E27FC236}">
                <a16:creationId xmlns:a16="http://schemas.microsoft.com/office/drawing/2014/main" id="{9DBBFB85-B140-85D2-6D57-827D46400D9B}"/>
              </a:ext>
            </a:extLst>
          </p:cNvPr>
          <p:cNvSpPr>
            <a:spLocks noChangeArrowheads="1"/>
          </p:cNvSpPr>
          <p:nvPr/>
        </p:nvSpPr>
        <p:spPr bwMode="auto">
          <a:xfrm>
            <a:off x="2438400" y="5257800"/>
            <a:ext cx="381000" cy="228600"/>
          </a:xfrm>
          <a:prstGeom prst="ellipse">
            <a:avLst/>
          </a:prstGeom>
          <a:solidFill>
            <a:schemeClr val="bg1"/>
          </a:solidFill>
          <a:ln w="9525">
            <a:solidFill>
              <a:schemeClr val="tx1"/>
            </a:solidFill>
            <a:round/>
            <a:headEnd/>
            <a:tailEnd/>
          </a:ln>
        </p:spPr>
        <p:txBody>
          <a:bodyPr wrap="none"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9pPr>
          </a:lstStyle>
          <a:p>
            <a:pPr eaLnBrk="1" hangingPunct="1">
              <a:spcBef>
                <a:spcPct val="0"/>
              </a:spcBef>
              <a:buClrTx/>
              <a:buSzTx/>
              <a:buFontTx/>
              <a:buNone/>
            </a:pPr>
            <a:endParaRPr lang="en-US" altLang="en-US" sz="1800"/>
          </a:p>
        </p:txBody>
      </p:sp>
      <p:sp>
        <p:nvSpPr>
          <p:cNvPr id="29714" name="Text Box 20">
            <a:extLst>
              <a:ext uri="{FF2B5EF4-FFF2-40B4-BE49-F238E27FC236}">
                <a16:creationId xmlns:a16="http://schemas.microsoft.com/office/drawing/2014/main" id="{A1FFEB6F-4B50-03F8-8F62-7853BF89F475}"/>
              </a:ext>
            </a:extLst>
          </p:cNvPr>
          <p:cNvSpPr txBox="1">
            <a:spLocks noChangeArrowheads="1"/>
          </p:cNvSpPr>
          <p:nvPr/>
        </p:nvSpPr>
        <p:spPr bwMode="auto">
          <a:xfrm>
            <a:off x="1382713" y="5486400"/>
            <a:ext cx="197008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9pPr>
          </a:lstStyle>
          <a:p>
            <a:pPr eaLnBrk="1" hangingPunct="1">
              <a:spcBef>
                <a:spcPct val="0"/>
              </a:spcBef>
              <a:buClrTx/>
              <a:buSzTx/>
              <a:buFontTx/>
              <a:buNone/>
            </a:pPr>
            <a:r>
              <a:rPr lang="en-US" altLang="en-US" sz="1800"/>
              <a:t>Partitions/Classes</a:t>
            </a:r>
          </a:p>
        </p:txBody>
      </p:sp>
      <p:sp>
        <p:nvSpPr>
          <p:cNvPr id="29715" name="Oval 22">
            <a:extLst>
              <a:ext uri="{FF2B5EF4-FFF2-40B4-BE49-F238E27FC236}">
                <a16:creationId xmlns:a16="http://schemas.microsoft.com/office/drawing/2014/main" id="{9753B06A-C6B6-A9E9-8802-99ED427BEDBC}"/>
              </a:ext>
            </a:extLst>
          </p:cNvPr>
          <p:cNvSpPr>
            <a:spLocks noChangeArrowheads="1"/>
          </p:cNvSpPr>
          <p:nvPr/>
        </p:nvSpPr>
        <p:spPr bwMode="auto">
          <a:xfrm>
            <a:off x="6400800" y="4648200"/>
            <a:ext cx="381000" cy="228600"/>
          </a:xfrm>
          <a:prstGeom prst="ellipse">
            <a:avLst/>
          </a:prstGeom>
          <a:solidFill>
            <a:schemeClr val="bg1"/>
          </a:solidFill>
          <a:ln w="9525">
            <a:solidFill>
              <a:schemeClr val="tx1"/>
            </a:solidFill>
            <a:round/>
            <a:headEnd/>
            <a:tailEnd/>
          </a:ln>
        </p:spPr>
        <p:txBody>
          <a:bodyPr wrap="none"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9pPr>
          </a:lstStyle>
          <a:p>
            <a:pPr eaLnBrk="1" hangingPunct="1">
              <a:spcBef>
                <a:spcPct val="0"/>
              </a:spcBef>
              <a:buClrTx/>
              <a:buSzTx/>
              <a:buFontTx/>
              <a:buNone/>
            </a:pPr>
            <a:endParaRPr lang="en-US" altLang="en-US" sz="1800"/>
          </a:p>
        </p:txBody>
      </p:sp>
      <p:sp>
        <p:nvSpPr>
          <p:cNvPr id="29716" name="Oval 23">
            <a:extLst>
              <a:ext uri="{FF2B5EF4-FFF2-40B4-BE49-F238E27FC236}">
                <a16:creationId xmlns:a16="http://schemas.microsoft.com/office/drawing/2014/main" id="{62C95EF6-A07D-455C-2AFE-59FDF3D0A43F}"/>
              </a:ext>
            </a:extLst>
          </p:cNvPr>
          <p:cNvSpPr>
            <a:spLocks noChangeArrowheads="1"/>
          </p:cNvSpPr>
          <p:nvPr/>
        </p:nvSpPr>
        <p:spPr bwMode="auto">
          <a:xfrm>
            <a:off x="6400800" y="4800600"/>
            <a:ext cx="381000" cy="228600"/>
          </a:xfrm>
          <a:prstGeom prst="ellipse">
            <a:avLst/>
          </a:prstGeom>
          <a:solidFill>
            <a:schemeClr val="bg1"/>
          </a:solidFill>
          <a:ln w="9525">
            <a:solidFill>
              <a:schemeClr val="tx1"/>
            </a:solidFill>
            <a:round/>
            <a:headEnd/>
            <a:tailEnd/>
          </a:ln>
        </p:spPr>
        <p:txBody>
          <a:bodyPr wrap="none"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9pPr>
          </a:lstStyle>
          <a:p>
            <a:pPr eaLnBrk="1" hangingPunct="1">
              <a:spcBef>
                <a:spcPct val="0"/>
              </a:spcBef>
              <a:buClrTx/>
              <a:buSzTx/>
              <a:buFontTx/>
              <a:buNone/>
            </a:pPr>
            <a:endParaRPr lang="en-US" altLang="en-US" sz="1800"/>
          </a:p>
        </p:txBody>
      </p:sp>
      <p:sp>
        <p:nvSpPr>
          <p:cNvPr id="29717" name="Oval 24">
            <a:extLst>
              <a:ext uri="{FF2B5EF4-FFF2-40B4-BE49-F238E27FC236}">
                <a16:creationId xmlns:a16="http://schemas.microsoft.com/office/drawing/2014/main" id="{6F2A1C13-471E-BDB4-7F92-DF00426E6628}"/>
              </a:ext>
            </a:extLst>
          </p:cNvPr>
          <p:cNvSpPr>
            <a:spLocks noChangeArrowheads="1"/>
          </p:cNvSpPr>
          <p:nvPr/>
        </p:nvSpPr>
        <p:spPr bwMode="auto">
          <a:xfrm>
            <a:off x="6400800" y="4953000"/>
            <a:ext cx="381000" cy="228600"/>
          </a:xfrm>
          <a:prstGeom prst="ellipse">
            <a:avLst/>
          </a:prstGeom>
          <a:solidFill>
            <a:schemeClr val="bg1"/>
          </a:solidFill>
          <a:ln w="9525">
            <a:solidFill>
              <a:schemeClr val="tx1"/>
            </a:solidFill>
            <a:round/>
            <a:headEnd/>
            <a:tailEnd/>
          </a:ln>
        </p:spPr>
        <p:txBody>
          <a:bodyPr wrap="none"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9pPr>
          </a:lstStyle>
          <a:p>
            <a:pPr eaLnBrk="1" hangingPunct="1">
              <a:spcBef>
                <a:spcPct val="0"/>
              </a:spcBef>
              <a:buClrTx/>
              <a:buSzTx/>
              <a:buFontTx/>
              <a:buNone/>
            </a:pPr>
            <a:endParaRPr lang="en-US" altLang="en-US" sz="1800"/>
          </a:p>
        </p:txBody>
      </p:sp>
      <p:sp>
        <p:nvSpPr>
          <p:cNvPr id="29718" name="Oval 25">
            <a:extLst>
              <a:ext uri="{FF2B5EF4-FFF2-40B4-BE49-F238E27FC236}">
                <a16:creationId xmlns:a16="http://schemas.microsoft.com/office/drawing/2014/main" id="{DACB460B-9B4B-8E6B-FFF9-7F742D2C9653}"/>
              </a:ext>
            </a:extLst>
          </p:cNvPr>
          <p:cNvSpPr>
            <a:spLocks noChangeArrowheads="1"/>
          </p:cNvSpPr>
          <p:nvPr/>
        </p:nvSpPr>
        <p:spPr bwMode="auto">
          <a:xfrm>
            <a:off x="6400800" y="5105400"/>
            <a:ext cx="381000" cy="228600"/>
          </a:xfrm>
          <a:prstGeom prst="ellipse">
            <a:avLst/>
          </a:prstGeom>
          <a:solidFill>
            <a:schemeClr val="bg1"/>
          </a:solidFill>
          <a:ln w="9525">
            <a:solidFill>
              <a:schemeClr val="tx1"/>
            </a:solidFill>
            <a:round/>
            <a:headEnd/>
            <a:tailEnd/>
          </a:ln>
        </p:spPr>
        <p:txBody>
          <a:bodyPr wrap="none"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9pPr>
          </a:lstStyle>
          <a:p>
            <a:pPr eaLnBrk="1" hangingPunct="1">
              <a:spcBef>
                <a:spcPct val="0"/>
              </a:spcBef>
              <a:buClrTx/>
              <a:buSzTx/>
              <a:buFontTx/>
              <a:buNone/>
            </a:pPr>
            <a:endParaRPr lang="en-US" altLang="en-US" sz="1800"/>
          </a:p>
        </p:txBody>
      </p:sp>
      <p:sp>
        <p:nvSpPr>
          <p:cNvPr id="29719" name="Oval 26">
            <a:extLst>
              <a:ext uri="{FF2B5EF4-FFF2-40B4-BE49-F238E27FC236}">
                <a16:creationId xmlns:a16="http://schemas.microsoft.com/office/drawing/2014/main" id="{A3F39D29-6EBE-700B-9821-8369DB2FDE25}"/>
              </a:ext>
            </a:extLst>
          </p:cNvPr>
          <p:cNvSpPr>
            <a:spLocks noChangeArrowheads="1"/>
          </p:cNvSpPr>
          <p:nvPr/>
        </p:nvSpPr>
        <p:spPr bwMode="auto">
          <a:xfrm>
            <a:off x="7162800" y="4648200"/>
            <a:ext cx="381000" cy="228600"/>
          </a:xfrm>
          <a:prstGeom prst="ellipse">
            <a:avLst/>
          </a:prstGeom>
          <a:solidFill>
            <a:schemeClr val="bg1"/>
          </a:solidFill>
          <a:ln w="9525">
            <a:solidFill>
              <a:schemeClr val="tx1"/>
            </a:solidFill>
            <a:round/>
            <a:headEnd/>
            <a:tailEnd/>
          </a:ln>
        </p:spPr>
        <p:txBody>
          <a:bodyPr wrap="none"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9pPr>
          </a:lstStyle>
          <a:p>
            <a:pPr eaLnBrk="1" hangingPunct="1">
              <a:spcBef>
                <a:spcPct val="0"/>
              </a:spcBef>
              <a:buClrTx/>
              <a:buSzTx/>
              <a:buFontTx/>
              <a:buNone/>
            </a:pPr>
            <a:endParaRPr lang="en-US" altLang="en-US" sz="1800"/>
          </a:p>
        </p:txBody>
      </p:sp>
      <p:sp>
        <p:nvSpPr>
          <p:cNvPr id="29720" name="Oval 27">
            <a:extLst>
              <a:ext uri="{FF2B5EF4-FFF2-40B4-BE49-F238E27FC236}">
                <a16:creationId xmlns:a16="http://schemas.microsoft.com/office/drawing/2014/main" id="{1164CD91-44D9-D33A-6D88-E3FFB5001864}"/>
              </a:ext>
            </a:extLst>
          </p:cNvPr>
          <p:cNvSpPr>
            <a:spLocks noChangeArrowheads="1"/>
          </p:cNvSpPr>
          <p:nvPr/>
        </p:nvSpPr>
        <p:spPr bwMode="auto">
          <a:xfrm>
            <a:off x="7162800" y="4800600"/>
            <a:ext cx="381000" cy="228600"/>
          </a:xfrm>
          <a:prstGeom prst="ellipse">
            <a:avLst/>
          </a:prstGeom>
          <a:solidFill>
            <a:schemeClr val="bg1"/>
          </a:solidFill>
          <a:ln w="9525">
            <a:solidFill>
              <a:schemeClr val="tx1"/>
            </a:solidFill>
            <a:round/>
            <a:headEnd/>
            <a:tailEnd/>
          </a:ln>
        </p:spPr>
        <p:txBody>
          <a:bodyPr wrap="none"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9pPr>
          </a:lstStyle>
          <a:p>
            <a:pPr eaLnBrk="1" hangingPunct="1">
              <a:spcBef>
                <a:spcPct val="0"/>
              </a:spcBef>
              <a:buClrTx/>
              <a:buSzTx/>
              <a:buFontTx/>
              <a:buNone/>
            </a:pPr>
            <a:endParaRPr lang="en-US" altLang="en-US" sz="1800"/>
          </a:p>
        </p:txBody>
      </p:sp>
      <p:sp>
        <p:nvSpPr>
          <p:cNvPr id="29721" name="Oval 28">
            <a:extLst>
              <a:ext uri="{FF2B5EF4-FFF2-40B4-BE49-F238E27FC236}">
                <a16:creationId xmlns:a16="http://schemas.microsoft.com/office/drawing/2014/main" id="{94ECBDC3-ABDA-D9B9-A2D6-AF0B87A04307}"/>
              </a:ext>
            </a:extLst>
          </p:cNvPr>
          <p:cNvSpPr>
            <a:spLocks noChangeArrowheads="1"/>
          </p:cNvSpPr>
          <p:nvPr/>
        </p:nvSpPr>
        <p:spPr bwMode="auto">
          <a:xfrm>
            <a:off x="7162800" y="4953000"/>
            <a:ext cx="381000" cy="228600"/>
          </a:xfrm>
          <a:prstGeom prst="ellipse">
            <a:avLst/>
          </a:prstGeom>
          <a:solidFill>
            <a:schemeClr val="bg1"/>
          </a:solidFill>
          <a:ln w="9525">
            <a:solidFill>
              <a:schemeClr val="tx1"/>
            </a:solidFill>
            <a:round/>
            <a:headEnd/>
            <a:tailEnd/>
          </a:ln>
        </p:spPr>
        <p:txBody>
          <a:bodyPr wrap="none"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9pPr>
          </a:lstStyle>
          <a:p>
            <a:pPr eaLnBrk="1" hangingPunct="1">
              <a:spcBef>
                <a:spcPct val="0"/>
              </a:spcBef>
              <a:buClrTx/>
              <a:buSzTx/>
              <a:buFontTx/>
              <a:buNone/>
            </a:pPr>
            <a:endParaRPr lang="en-US" altLang="en-US" sz="1800"/>
          </a:p>
        </p:txBody>
      </p:sp>
      <p:sp>
        <p:nvSpPr>
          <p:cNvPr id="29722" name="Oval 29">
            <a:extLst>
              <a:ext uri="{FF2B5EF4-FFF2-40B4-BE49-F238E27FC236}">
                <a16:creationId xmlns:a16="http://schemas.microsoft.com/office/drawing/2014/main" id="{EF8C2C3C-C94D-866F-2DD9-04798D00304E}"/>
              </a:ext>
            </a:extLst>
          </p:cNvPr>
          <p:cNvSpPr>
            <a:spLocks noChangeArrowheads="1"/>
          </p:cNvSpPr>
          <p:nvPr/>
        </p:nvSpPr>
        <p:spPr bwMode="auto">
          <a:xfrm>
            <a:off x="7162800" y="5105400"/>
            <a:ext cx="381000" cy="228600"/>
          </a:xfrm>
          <a:prstGeom prst="ellipse">
            <a:avLst/>
          </a:prstGeom>
          <a:solidFill>
            <a:schemeClr val="bg1"/>
          </a:solidFill>
          <a:ln w="9525">
            <a:solidFill>
              <a:schemeClr val="tx1"/>
            </a:solidFill>
            <a:round/>
            <a:headEnd/>
            <a:tailEnd/>
          </a:ln>
        </p:spPr>
        <p:txBody>
          <a:bodyPr wrap="none"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9pPr>
          </a:lstStyle>
          <a:p>
            <a:pPr eaLnBrk="1" hangingPunct="1">
              <a:spcBef>
                <a:spcPct val="0"/>
              </a:spcBef>
              <a:buClrTx/>
              <a:buSzTx/>
              <a:buFontTx/>
              <a:buNone/>
            </a:pPr>
            <a:endParaRPr lang="en-US" altLang="en-US" sz="1800"/>
          </a:p>
        </p:txBody>
      </p:sp>
      <p:sp>
        <p:nvSpPr>
          <p:cNvPr id="29723" name="Text Box 30">
            <a:extLst>
              <a:ext uri="{FF2B5EF4-FFF2-40B4-BE49-F238E27FC236}">
                <a16:creationId xmlns:a16="http://schemas.microsoft.com/office/drawing/2014/main" id="{82010988-D212-521E-AD63-17BAC7E9BC1D}"/>
              </a:ext>
            </a:extLst>
          </p:cNvPr>
          <p:cNvSpPr txBox="1">
            <a:spLocks noChangeArrowheads="1"/>
          </p:cNvSpPr>
          <p:nvPr/>
        </p:nvSpPr>
        <p:spPr bwMode="auto">
          <a:xfrm>
            <a:off x="6705600" y="5410200"/>
            <a:ext cx="649288"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9pPr>
          </a:lstStyle>
          <a:p>
            <a:pPr eaLnBrk="1" hangingPunct="1">
              <a:spcBef>
                <a:spcPct val="0"/>
              </a:spcBef>
              <a:buClrTx/>
              <a:buSzTx/>
              <a:buFontTx/>
              <a:buNone/>
            </a:pPr>
            <a:r>
              <a:rPr lang="en-US" altLang="en-US" sz="1800"/>
              <a:t>outputs</a:t>
            </a:r>
          </a:p>
        </p:txBody>
      </p:sp>
      <p:sp>
        <p:nvSpPr>
          <p:cNvPr id="29724" name="Line 31">
            <a:extLst>
              <a:ext uri="{FF2B5EF4-FFF2-40B4-BE49-F238E27FC236}">
                <a16:creationId xmlns:a16="http://schemas.microsoft.com/office/drawing/2014/main" id="{3E495A11-BC10-A972-4C57-36CA90B89E7D}"/>
              </a:ext>
            </a:extLst>
          </p:cNvPr>
          <p:cNvSpPr>
            <a:spLocks noChangeShapeType="1"/>
          </p:cNvSpPr>
          <p:nvPr/>
        </p:nvSpPr>
        <p:spPr bwMode="auto">
          <a:xfrm>
            <a:off x="2819400" y="5410200"/>
            <a:ext cx="1143000" cy="533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9725" name="Text Box 32">
            <a:extLst>
              <a:ext uri="{FF2B5EF4-FFF2-40B4-BE49-F238E27FC236}">
                <a16:creationId xmlns:a16="http://schemas.microsoft.com/office/drawing/2014/main" id="{A3039CFC-B390-4034-3B93-B7FF28AD66B4}"/>
              </a:ext>
            </a:extLst>
          </p:cNvPr>
          <p:cNvSpPr txBox="1">
            <a:spLocks noChangeArrowheads="1"/>
          </p:cNvSpPr>
          <p:nvPr/>
        </p:nvSpPr>
        <p:spPr bwMode="auto">
          <a:xfrm>
            <a:off x="3844925" y="5791200"/>
            <a:ext cx="72707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9pPr>
          </a:lstStyle>
          <a:p>
            <a:pPr eaLnBrk="1" hangingPunct="1">
              <a:spcBef>
                <a:spcPct val="0"/>
              </a:spcBef>
              <a:buClrTx/>
              <a:buSzTx/>
              <a:buFontTx/>
              <a:buNone/>
            </a:pPr>
            <a:r>
              <a:rPr lang="en-US" altLang="en-US" sz="1800"/>
              <a:t>partition</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97A92-3F62-A398-ACE8-B21C8BCFB811}"/>
              </a:ext>
            </a:extLst>
          </p:cNvPr>
          <p:cNvSpPr>
            <a:spLocks noGrp="1"/>
          </p:cNvSpPr>
          <p:nvPr>
            <p:ph type="title"/>
          </p:nvPr>
        </p:nvSpPr>
        <p:spPr>
          <a:xfrm>
            <a:off x="381000" y="441325"/>
            <a:ext cx="8229600" cy="762000"/>
          </a:xfrm>
        </p:spPr>
        <p:txBody>
          <a:bodyPr>
            <a:normAutofit fontScale="90000"/>
          </a:bodyPr>
          <a:lstStyle/>
          <a:p>
            <a:pPr algn="ctr" eaLnBrk="1" fontAlgn="auto" hangingPunct="1">
              <a:spcAft>
                <a:spcPts val="0"/>
              </a:spcAft>
              <a:defRPr/>
            </a:pPr>
            <a:br>
              <a:rPr lang="en-US" altLang="zh-TW" sz="5400" b="1" dirty="0">
                <a:solidFill>
                  <a:schemeClr val="accent1"/>
                </a:solidFill>
              </a:rPr>
            </a:br>
            <a:r>
              <a:rPr lang="en-US" altLang="zh-TW" sz="5400" b="1" dirty="0">
                <a:solidFill>
                  <a:schemeClr val="accent1"/>
                </a:solidFill>
              </a:rPr>
              <a:t> </a:t>
            </a:r>
            <a:r>
              <a:rPr lang="en-US" altLang="zh-TW" sz="4400" b="1" dirty="0">
                <a:solidFill>
                  <a:schemeClr val="bg1"/>
                </a:solidFill>
              </a:rPr>
              <a:t>Equivalence</a:t>
            </a:r>
            <a:r>
              <a:rPr lang="en-US" altLang="zh-TW" sz="4400" b="1" dirty="0"/>
              <a:t> </a:t>
            </a:r>
            <a:r>
              <a:rPr lang="en-US" altLang="zh-TW" sz="4400" b="1" dirty="0">
                <a:solidFill>
                  <a:schemeClr val="bg1"/>
                </a:solidFill>
              </a:rPr>
              <a:t>Partitioning/Classes</a:t>
            </a:r>
          </a:p>
        </p:txBody>
      </p:sp>
      <p:sp>
        <p:nvSpPr>
          <p:cNvPr id="3" name="Content Placeholder 2">
            <a:extLst>
              <a:ext uri="{FF2B5EF4-FFF2-40B4-BE49-F238E27FC236}">
                <a16:creationId xmlns:a16="http://schemas.microsoft.com/office/drawing/2014/main" id="{0C46E709-07C4-C8A6-89D3-DBA6D87EB1C5}"/>
              </a:ext>
            </a:extLst>
          </p:cNvPr>
          <p:cNvSpPr>
            <a:spLocks noGrp="1"/>
          </p:cNvSpPr>
          <p:nvPr>
            <p:ph idx="1"/>
          </p:nvPr>
        </p:nvSpPr>
        <p:spPr>
          <a:xfrm>
            <a:off x="381000" y="1905000"/>
            <a:ext cx="8305800" cy="4419600"/>
          </a:xfrm>
        </p:spPr>
        <p:txBody>
          <a:bodyPr>
            <a:normAutofit fontScale="70000" lnSpcReduction="20000"/>
          </a:bodyPr>
          <a:lstStyle/>
          <a:p>
            <a:pPr marL="274320" indent="-274320" eaLnBrk="1" fontAlgn="auto" hangingPunct="1">
              <a:spcAft>
                <a:spcPts val="0"/>
              </a:spcAft>
              <a:buClr>
                <a:schemeClr val="accent3"/>
              </a:buClr>
              <a:buFont typeface="Wingdings 2"/>
              <a:buChar char=""/>
              <a:defRPr/>
            </a:pPr>
            <a:r>
              <a:rPr lang="en-US" sz="3100" dirty="0"/>
              <a:t>Equivalence partitioning:</a:t>
            </a:r>
          </a:p>
          <a:p>
            <a:pPr marL="274320" indent="-274320" eaLnBrk="1" fontAlgn="auto" hangingPunct="1">
              <a:spcAft>
                <a:spcPts val="0"/>
              </a:spcAft>
              <a:buClr>
                <a:schemeClr val="accent3"/>
              </a:buClr>
              <a:buFont typeface="Wingdings 2"/>
              <a:buChar char=""/>
              <a:defRPr/>
            </a:pPr>
            <a:r>
              <a:rPr lang="en-US" sz="3100" dirty="0"/>
              <a:t>	- divide the input domain of a program into classes of data</a:t>
            </a:r>
          </a:p>
          <a:p>
            <a:pPr marL="274320" indent="-274320" eaLnBrk="1" fontAlgn="auto" hangingPunct="1">
              <a:spcAft>
                <a:spcPts val="0"/>
              </a:spcAft>
              <a:buClr>
                <a:schemeClr val="accent3"/>
              </a:buClr>
              <a:buFont typeface="Wingdings 2"/>
              <a:buChar char=""/>
              <a:defRPr/>
            </a:pPr>
            <a:r>
              <a:rPr lang="en-US" sz="3100" dirty="0"/>
              <a:t>	- derive /design test cases based on these partitions.</a:t>
            </a:r>
          </a:p>
          <a:p>
            <a:pPr marL="274320" indent="-274320" eaLnBrk="1" fontAlgn="auto" hangingPunct="1">
              <a:spcAft>
                <a:spcPts val="0"/>
              </a:spcAft>
              <a:buClr>
                <a:schemeClr val="accent3"/>
              </a:buClr>
              <a:buFont typeface="Wingdings 2"/>
              <a:buChar char=""/>
              <a:defRPr/>
            </a:pPr>
            <a:endParaRPr lang="en-US" sz="3100" dirty="0"/>
          </a:p>
          <a:p>
            <a:pPr marL="274320" indent="-274320" eaLnBrk="1" fontAlgn="auto" hangingPunct="1">
              <a:spcAft>
                <a:spcPts val="0"/>
              </a:spcAft>
              <a:buClr>
                <a:schemeClr val="accent3"/>
              </a:buClr>
              <a:buFont typeface="Wingdings 2"/>
              <a:buChar char=""/>
              <a:defRPr/>
            </a:pPr>
            <a:r>
              <a:rPr lang="en-US" sz="3100" dirty="0"/>
              <a:t>Test case design for equivalence partitioning is based on an evaluation of equivalence classes for an input domain.</a:t>
            </a:r>
          </a:p>
          <a:p>
            <a:pPr marL="274320" indent="-274320" eaLnBrk="1" fontAlgn="auto" hangingPunct="1">
              <a:spcAft>
                <a:spcPts val="0"/>
              </a:spcAft>
              <a:buClr>
                <a:schemeClr val="accent3"/>
              </a:buClr>
              <a:buFont typeface="Wingdings 2"/>
              <a:buChar char=""/>
              <a:defRPr/>
            </a:pPr>
            <a:endParaRPr lang="en-US" sz="3100" dirty="0"/>
          </a:p>
          <a:p>
            <a:pPr marL="274320" indent="-274320" eaLnBrk="1" fontAlgn="auto" hangingPunct="1">
              <a:spcAft>
                <a:spcPts val="0"/>
              </a:spcAft>
              <a:buClr>
                <a:schemeClr val="accent3"/>
              </a:buClr>
              <a:buFont typeface="Wingdings 2"/>
              <a:buChar char=""/>
              <a:defRPr/>
            </a:pPr>
            <a:r>
              <a:rPr lang="en-US" sz="3100" dirty="0"/>
              <a:t>An equivalence class represents a set of valid or invalid states for input condition. </a:t>
            </a:r>
          </a:p>
          <a:p>
            <a:pPr marL="274320" indent="-274320" eaLnBrk="1" fontAlgn="auto" hangingPunct="1">
              <a:spcAft>
                <a:spcPts val="0"/>
              </a:spcAft>
              <a:buClr>
                <a:schemeClr val="accent3"/>
              </a:buClr>
              <a:buFont typeface="Wingdings 2"/>
              <a:buChar char=""/>
              <a:defRPr/>
            </a:pPr>
            <a:endParaRPr lang="en-US" sz="3100" dirty="0"/>
          </a:p>
          <a:p>
            <a:pPr marL="274320" indent="-274320" eaLnBrk="1" fontAlgn="auto" hangingPunct="1">
              <a:spcAft>
                <a:spcPts val="0"/>
              </a:spcAft>
              <a:buClr>
                <a:schemeClr val="accent3"/>
              </a:buClr>
              <a:buFont typeface="Wingdings 2"/>
              <a:buChar char=""/>
              <a:defRPr/>
            </a:pPr>
            <a:r>
              <a:rPr lang="en-US" sz="3100" dirty="0"/>
              <a:t>An input condition is:</a:t>
            </a:r>
          </a:p>
          <a:p>
            <a:pPr marL="274320" indent="-274320" eaLnBrk="1" fontAlgn="auto" hangingPunct="1">
              <a:spcAft>
                <a:spcPts val="0"/>
              </a:spcAft>
              <a:buClr>
                <a:schemeClr val="accent3"/>
              </a:buClr>
              <a:buFont typeface="Wingdings 2"/>
              <a:buChar char=""/>
              <a:defRPr/>
            </a:pPr>
            <a:r>
              <a:rPr lang="en-US" sz="3100" dirty="0"/>
              <a:t>	- a specific numeric value, a range of values</a:t>
            </a:r>
          </a:p>
          <a:p>
            <a:pPr marL="274320" indent="-274320" eaLnBrk="1" fontAlgn="auto" hangingPunct="1">
              <a:spcAft>
                <a:spcPts val="0"/>
              </a:spcAft>
              <a:buClr>
                <a:schemeClr val="accent3"/>
              </a:buClr>
              <a:buFont typeface="Wingdings 2"/>
              <a:buChar char=""/>
              <a:defRPr/>
            </a:pPr>
            <a:r>
              <a:rPr lang="en-US" sz="3100" dirty="0"/>
              <a:t>	- a set of related values, or a Boolean condition</a:t>
            </a:r>
          </a:p>
          <a:p>
            <a:pPr marL="274320" indent="-274320" eaLnBrk="1" fontAlgn="auto" hangingPunct="1">
              <a:spcAft>
                <a:spcPts val="0"/>
              </a:spcAft>
              <a:buClr>
                <a:schemeClr val="accent3"/>
              </a:buClr>
              <a:buFont typeface="Wingdings 2"/>
              <a:buChar char=""/>
              <a:defRPr/>
            </a:pPr>
            <a:endParaRPr lang="en-US" dirty="0"/>
          </a:p>
        </p:txBody>
      </p:sp>
      <p:sp>
        <p:nvSpPr>
          <p:cNvPr id="30724" name="Slide Number Placeholder 3">
            <a:extLst>
              <a:ext uri="{FF2B5EF4-FFF2-40B4-BE49-F238E27FC236}">
                <a16:creationId xmlns:a16="http://schemas.microsoft.com/office/drawing/2014/main" id="{C6CB289F-7F37-C13E-8900-FD32281D6598}"/>
              </a:ext>
            </a:extLst>
          </p:cNvPr>
          <p:cNvSpPr>
            <a:spLocks noGrp="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defPPr>
              <a:defRPr lang="en-US"/>
            </a:defPPr>
            <a:lvl1pPr algn="r" rtl="0" eaLnBrk="1" fontAlgn="base" hangingPunct="1">
              <a:spcBef>
                <a:spcPct val="0"/>
              </a:spcBef>
              <a:spcAft>
                <a:spcPct val="0"/>
              </a:spcAft>
              <a:defRPr sz="1200" kern="1200">
                <a:solidFill>
                  <a:srgbClr val="045C75"/>
                </a:solidFill>
                <a:latin typeface="Constantia" panose="02030602050306030303" pitchFamily="18"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spcBef>
                <a:spcPct val="0"/>
              </a:spcBef>
              <a:buClrTx/>
              <a:buSzTx/>
              <a:buFontTx/>
              <a:buNone/>
            </a:pPr>
            <a:fld id="{984A86C7-A5A8-4011-87B5-0BE6DE36CCC8}" type="slidenum">
              <a:rPr lang="en-US" altLang="en-US" smtClean="0"/>
              <a:pPr>
                <a:spcBef>
                  <a:spcPct val="0"/>
                </a:spcBef>
                <a:buClrTx/>
                <a:buSzTx/>
                <a:buFontTx/>
                <a:buNone/>
              </a:pPr>
              <a:t>137</a:t>
            </a:fld>
            <a:endParaRPr lang="en-US" altLang="en-US" sz="1200">
              <a:solidFill>
                <a:srgbClr val="045C75"/>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a:extLst>
              <a:ext uri="{FF2B5EF4-FFF2-40B4-BE49-F238E27FC236}">
                <a16:creationId xmlns:a16="http://schemas.microsoft.com/office/drawing/2014/main" id="{E79D51AE-DBE9-9293-54E8-81784A1E5E90}"/>
              </a:ext>
            </a:extLst>
          </p:cNvPr>
          <p:cNvSpPr>
            <a:spLocks noGrp="1" noRot="1"/>
          </p:cNvSpPr>
          <p:nvPr>
            <p:ph type="title"/>
          </p:nvPr>
        </p:nvSpPr>
        <p:spPr>
          <a:xfrm>
            <a:off x="315913" y="228600"/>
            <a:ext cx="8447087" cy="1219200"/>
          </a:xfrm>
        </p:spPr>
        <p:txBody>
          <a:bodyPr>
            <a:normAutofit fontScale="90000"/>
          </a:bodyPr>
          <a:lstStyle/>
          <a:p>
            <a:pPr algn="ctr" eaLnBrk="1" hangingPunct="1"/>
            <a:r>
              <a:rPr lang="en-US" altLang="zh-TW" sz="4000" b="1">
                <a:solidFill>
                  <a:schemeClr val="bg1"/>
                </a:solidFill>
              </a:rPr>
              <a:t>Equivalence Partitioning/Classes</a:t>
            </a:r>
            <a:br>
              <a:rPr lang="en-US" altLang="zh-TW" sz="4000" b="1">
                <a:solidFill>
                  <a:schemeClr val="bg1"/>
                </a:solidFill>
              </a:rPr>
            </a:br>
            <a:r>
              <a:rPr lang="en-US" altLang="zh-TW" sz="4000" b="1">
                <a:solidFill>
                  <a:schemeClr val="bg1"/>
                </a:solidFill>
              </a:rPr>
              <a:t>Assumptions</a:t>
            </a:r>
          </a:p>
        </p:txBody>
      </p:sp>
      <p:sp>
        <p:nvSpPr>
          <p:cNvPr id="83971" name="Rectangle 3">
            <a:extLst>
              <a:ext uri="{FF2B5EF4-FFF2-40B4-BE49-F238E27FC236}">
                <a16:creationId xmlns:a16="http://schemas.microsoft.com/office/drawing/2014/main" id="{5EFBDB23-071C-A42B-0B8A-905016FC399D}"/>
              </a:ext>
            </a:extLst>
          </p:cNvPr>
          <p:cNvSpPr>
            <a:spLocks noGrp="1" noRot="1"/>
          </p:cNvSpPr>
          <p:nvPr>
            <p:ph idx="1"/>
          </p:nvPr>
        </p:nvSpPr>
        <p:spPr>
          <a:xfrm>
            <a:off x="457200" y="2239963"/>
            <a:ext cx="8077200" cy="4008437"/>
          </a:xfrm>
        </p:spPr>
        <p:txBody>
          <a:bodyPr/>
          <a:lstStyle/>
          <a:p>
            <a:pPr marL="393700" lvl="1" indent="0" eaLnBrk="1" hangingPunct="1">
              <a:buClr>
                <a:schemeClr val="hlink"/>
              </a:buClr>
              <a:buFont typeface="Wingdings 2" panose="05020102010507070707" pitchFamily="18" charset="2"/>
              <a:buNone/>
            </a:pPr>
            <a:r>
              <a:rPr lang="en-US" altLang="en-US" sz="2200" b="1">
                <a:ea typeface="PMingLiU" panose="02020500000000000000" pitchFamily="18" charset="-120"/>
              </a:rPr>
              <a:t>You may reasonably assume that</a:t>
            </a:r>
          </a:p>
          <a:p>
            <a:pPr lvl="2" eaLnBrk="1" hangingPunct="1"/>
            <a:endParaRPr lang="en-US" altLang="en-US" sz="2200">
              <a:ea typeface="PMingLiU" panose="02020500000000000000" pitchFamily="18" charset="-120"/>
            </a:endParaRPr>
          </a:p>
          <a:p>
            <a:pPr lvl="2" eaLnBrk="1" hangingPunct="1"/>
            <a:r>
              <a:rPr lang="en-US" altLang="en-US" sz="2200">
                <a:ea typeface="PMingLiU" panose="02020500000000000000" pitchFamily="18" charset="-120"/>
              </a:rPr>
              <a:t>the program behaves analogously for inputs in the same class</a:t>
            </a:r>
          </a:p>
          <a:p>
            <a:pPr lvl="2" eaLnBrk="1" hangingPunct="1"/>
            <a:endParaRPr lang="en-US" altLang="en-US" sz="2200">
              <a:ea typeface="PMingLiU" panose="02020500000000000000" pitchFamily="18" charset="-120"/>
            </a:endParaRPr>
          </a:p>
          <a:p>
            <a:pPr lvl="2" eaLnBrk="1" hangingPunct="1"/>
            <a:r>
              <a:rPr lang="en-US" altLang="en-US" sz="2200">
                <a:ea typeface="PMingLiU" panose="02020500000000000000" pitchFamily="18" charset="-120"/>
              </a:rPr>
              <a:t>a test with a representative value from a class is sufficient</a:t>
            </a:r>
          </a:p>
          <a:p>
            <a:pPr lvl="2" eaLnBrk="1" hangingPunct="1"/>
            <a:endParaRPr lang="en-US" altLang="en-US" sz="2200">
              <a:ea typeface="PMingLiU" panose="02020500000000000000" pitchFamily="18" charset="-120"/>
            </a:endParaRPr>
          </a:p>
          <a:p>
            <a:pPr lvl="2" eaLnBrk="1" hangingPunct="1"/>
            <a:r>
              <a:rPr lang="en-US" altLang="en-US" sz="2200">
                <a:ea typeface="PMingLiU" panose="02020500000000000000" pitchFamily="18" charset="-120"/>
              </a:rPr>
              <a:t>if representative detects fault then other class members will detect the same fault  </a:t>
            </a:r>
          </a:p>
          <a:p>
            <a:pPr eaLnBrk="1" hangingPunct="1"/>
            <a:endParaRPr lang="en-US" altLang="zh-TW" sz="2200"/>
          </a:p>
          <a:p>
            <a:pPr eaLnBrk="1" hangingPunct="1">
              <a:lnSpc>
                <a:spcPct val="80000"/>
              </a:lnSpc>
            </a:pPr>
            <a:endParaRPr lang="en-US" altLang="en-US" sz="1800"/>
          </a:p>
        </p:txBody>
      </p:sp>
      <p:sp>
        <p:nvSpPr>
          <p:cNvPr id="31748" name="Slide Number Placeholder 5">
            <a:extLst>
              <a:ext uri="{FF2B5EF4-FFF2-40B4-BE49-F238E27FC236}">
                <a16:creationId xmlns:a16="http://schemas.microsoft.com/office/drawing/2014/main" id="{F51D8D5F-A1E7-9D5C-87CA-F5F21F1C4DC4}"/>
              </a:ext>
            </a:extLst>
          </p:cNvPr>
          <p:cNvSpPr>
            <a:spLocks noGrp="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defPPr>
              <a:defRPr lang="en-US"/>
            </a:defPPr>
            <a:lvl1pPr algn="r" rtl="0" eaLnBrk="1" fontAlgn="base" hangingPunct="1">
              <a:spcBef>
                <a:spcPct val="0"/>
              </a:spcBef>
              <a:spcAft>
                <a:spcPct val="0"/>
              </a:spcAft>
              <a:defRPr sz="1200" kern="1200">
                <a:solidFill>
                  <a:srgbClr val="045C75"/>
                </a:solidFill>
                <a:latin typeface="Constantia" panose="02030602050306030303" pitchFamily="18"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spcBef>
                <a:spcPct val="0"/>
              </a:spcBef>
              <a:buClrTx/>
              <a:buSzTx/>
              <a:buFontTx/>
              <a:buNone/>
            </a:pPr>
            <a:fld id="{984A86C7-A5A8-4011-87B5-0BE6DE36CCC8}" type="slidenum">
              <a:rPr lang="en-US" altLang="en-US" smtClean="0"/>
              <a:pPr>
                <a:spcBef>
                  <a:spcPct val="0"/>
                </a:spcBef>
                <a:buClrTx/>
                <a:buSzTx/>
                <a:buFontTx/>
                <a:buNone/>
              </a:pPr>
              <a:t>138</a:t>
            </a:fld>
            <a:endParaRPr lang="en-US" altLang="en-US" sz="1200">
              <a:solidFill>
                <a:srgbClr val="045C75"/>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83971">
                                            <p:txEl>
                                              <p:pRg st="0" end="0"/>
                                            </p:txEl>
                                          </p:spTgt>
                                        </p:tgtEl>
                                        <p:attrNameLst>
                                          <p:attrName>style.visibility</p:attrName>
                                        </p:attrNameLst>
                                      </p:cBhvr>
                                      <p:to>
                                        <p:strVal val="visible"/>
                                      </p:to>
                                    </p:set>
                                    <p:anim calcmode="lin" valueType="num">
                                      <p:cBhvr additive="base">
                                        <p:cTn id="7" dur="3000" fill="hold"/>
                                        <p:tgtEl>
                                          <p:spTgt spid="83971">
                                            <p:txEl>
                                              <p:pRg st="0" end="0"/>
                                            </p:txEl>
                                          </p:spTgt>
                                        </p:tgtEl>
                                        <p:attrNameLst>
                                          <p:attrName>ppt_x</p:attrName>
                                        </p:attrNameLst>
                                      </p:cBhvr>
                                      <p:tavLst>
                                        <p:tav tm="0">
                                          <p:val>
                                            <p:strVal val="#ppt_x"/>
                                          </p:val>
                                        </p:tav>
                                        <p:tav tm="100000">
                                          <p:val>
                                            <p:strVal val="#ppt_x"/>
                                          </p:val>
                                        </p:tav>
                                      </p:tavLst>
                                    </p:anim>
                                    <p:anim calcmode="lin" valueType="num">
                                      <p:cBhvr additive="base">
                                        <p:cTn id="8" dur="3000" fill="hold"/>
                                        <p:tgtEl>
                                          <p:spTgt spid="83971">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83971">
                                            <p:txEl>
                                              <p:pRg st="2" end="2"/>
                                            </p:txEl>
                                          </p:spTgt>
                                        </p:tgtEl>
                                        <p:attrNameLst>
                                          <p:attrName>style.visibility</p:attrName>
                                        </p:attrNameLst>
                                      </p:cBhvr>
                                      <p:to>
                                        <p:strVal val="visible"/>
                                      </p:to>
                                    </p:set>
                                    <p:anim calcmode="lin" valueType="num">
                                      <p:cBhvr additive="base">
                                        <p:cTn id="11" dur="3000" fill="hold"/>
                                        <p:tgtEl>
                                          <p:spTgt spid="83971">
                                            <p:txEl>
                                              <p:pRg st="2" end="2"/>
                                            </p:txEl>
                                          </p:spTgt>
                                        </p:tgtEl>
                                        <p:attrNameLst>
                                          <p:attrName>ppt_x</p:attrName>
                                        </p:attrNameLst>
                                      </p:cBhvr>
                                      <p:tavLst>
                                        <p:tav tm="0">
                                          <p:val>
                                            <p:strVal val="#ppt_x"/>
                                          </p:val>
                                        </p:tav>
                                        <p:tav tm="100000">
                                          <p:val>
                                            <p:strVal val="#ppt_x"/>
                                          </p:val>
                                        </p:tav>
                                      </p:tavLst>
                                    </p:anim>
                                    <p:anim calcmode="lin" valueType="num">
                                      <p:cBhvr additive="base">
                                        <p:cTn id="12" dur="3000" fill="hold"/>
                                        <p:tgtEl>
                                          <p:spTgt spid="83971">
                                            <p:txEl>
                                              <p:pRg st="2" end="2"/>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83971">
                                            <p:txEl>
                                              <p:pRg st="4" end="4"/>
                                            </p:txEl>
                                          </p:spTgt>
                                        </p:tgtEl>
                                        <p:attrNameLst>
                                          <p:attrName>style.visibility</p:attrName>
                                        </p:attrNameLst>
                                      </p:cBhvr>
                                      <p:to>
                                        <p:strVal val="visible"/>
                                      </p:to>
                                    </p:set>
                                    <p:anim calcmode="lin" valueType="num">
                                      <p:cBhvr additive="base">
                                        <p:cTn id="15" dur="2000" fill="hold"/>
                                        <p:tgtEl>
                                          <p:spTgt spid="83971">
                                            <p:txEl>
                                              <p:pRg st="4" end="4"/>
                                            </p:txEl>
                                          </p:spTgt>
                                        </p:tgtEl>
                                        <p:attrNameLst>
                                          <p:attrName>ppt_x</p:attrName>
                                        </p:attrNameLst>
                                      </p:cBhvr>
                                      <p:tavLst>
                                        <p:tav tm="0">
                                          <p:val>
                                            <p:strVal val="#ppt_x"/>
                                          </p:val>
                                        </p:tav>
                                        <p:tav tm="100000">
                                          <p:val>
                                            <p:strVal val="#ppt_x"/>
                                          </p:val>
                                        </p:tav>
                                      </p:tavLst>
                                    </p:anim>
                                    <p:anim calcmode="lin" valueType="num">
                                      <p:cBhvr additive="base">
                                        <p:cTn id="16" dur="2000" fill="hold"/>
                                        <p:tgtEl>
                                          <p:spTgt spid="83971">
                                            <p:txEl>
                                              <p:pRg st="4" end="4"/>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83971">
                                            <p:txEl>
                                              <p:pRg st="6" end="6"/>
                                            </p:txEl>
                                          </p:spTgt>
                                        </p:tgtEl>
                                        <p:attrNameLst>
                                          <p:attrName>style.visibility</p:attrName>
                                        </p:attrNameLst>
                                      </p:cBhvr>
                                      <p:to>
                                        <p:strVal val="visible"/>
                                      </p:to>
                                    </p:set>
                                    <p:anim calcmode="lin" valueType="num">
                                      <p:cBhvr additive="base">
                                        <p:cTn id="19" dur="5000" fill="hold"/>
                                        <p:tgtEl>
                                          <p:spTgt spid="83971">
                                            <p:txEl>
                                              <p:pRg st="6" end="6"/>
                                            </p:txEl>
                                          </p:spTgt>
                                        </p:tgtEl>
                                        <p:attrNameLst>
                                          <p:attrName>ppt_x</p:attrName>
                                        </p:attrNameLst>
                                      </p:cBhvr>
                                      <p:tavLst>
                                        <p:tav tm="0">
                                          <p:val>
                                            <p:strVal val="#ppt_x"/>
                                          </p:val>
                                        </p:tav>
                                        <p:tav tm="100000">
                                          <p:val>
                                            <p:strVal val="#ppt_x"/>
                                          </p:val>
                                        </p:tav>
                                      </p:tavLst>
                                    </p:anim>
                                    <p:anim calcmode="lin" valueType="num">
                                      <p:cBhvr additive="base">
                                        <p:cTn id="20" dur="5000" fill="hold"/>
                                        <p:tgtEl>
                                          <p:spTgt spid="83971">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1026">
            <a:extLst>
              <a:ext uri="{FF2B5EF4-FFF2-40B4-BE49-F238E27FC236}">
                <a16:creationId xmlns:a16="http://schemas.microsoft.com/office/drawing/2014/main" id="{32B623C8-6DD3-1D4F-E821-1A947BA8D6F0}"/>
              </a:ext>
            </a:extLst>
          </p:cNvPr>
          <p:cNvSpPr>
            <a:spLocks noGrp="1" noRot="1"/>
          </p:cNvSpPr>
          <p:nvPr>
            <p:ph type="title"/>
          </p:nvPr>
        </p:nvSpPr>
        <p:spPr>
          <a:xfrm>
            <a:off x="457200" y="457200"/>
            <a:ext cx="8229600" cy="685800"/>
          </a:xfrm>
        </p:spPr>
        <p:txBody>
          <a:bodyPr>
            <a:normAutofit fontScale="90000"/>
          </a:bodyPr>
          <a:lstStyle/>
          <a:p>
            <a:pPr algn="ctr" eaLnBrk="1" hangingPunct="1"/>
            <a:r>
              <a:rPr lang="en-US" altLang="zh-TW" sz="4000" b="1">
                <a:solidFill>
                  <a:schemeClr val="bg1"/>
                </a:solidFill>
              </a:rPr>
              <a:t>Equivalence Partitioning/Classes</a:t>
            </a:r>
          </a:p>
        </p:txBody>
      </p:sp>
      <p:sp>
        <p:nvSpPr>
          <p:cNvPr id="21507" name="Rectangle 1027">
            <a:extLst>
              <a:ext uri="{FF2B5EF4-FFF2-40B4-BE49-F238E27FC236}">
                <a16:creationId xmlns:a16="http://schemas.microsoft.com/office/drawing/2014/main" id="{015466F9-4089-D9D1-10C3-552AE04650F9}"/>
              </a:ext>
            </a:extLst>
          </p:cNvPr>
          <p:cNvSpPr>
            <a:spLocks noGrp="1" noRot="1"/>
          </p:cNvSpPr>
          <p:nvPr>
            <p:ph idx="1"/>
          </p:nvPr>
        </p:nvSpPr>
        <p:spPr>
          <a:xfrm>
            <a:off x="457200" y="2667000"/>
            <a:ext cx="8229600" cy="3657600"/>
          </a:xfrm>
        </p:spPr>
        <p:txBody>
          <a:bodyPr/>
          <a:lstStyle/>
          <a:p>
            <a:pPr eaLnBrk="1" hangingPunct="1">
              <a:defRPr/>
            </a:pPr>
            <a:r>
              <a:rPr lang="en-US" altLang="zh-TW" sz="2400" dirty="0"/>
              <a:t>Equivalence partitioning may lead to the risk of eliminating test cases that might reveal bugs…..</a:t>
            </a:r>
          </a:p>
          <a:p>
            <a:pPr eaLnBrk="1" hangingPunct="1">
              <a:defRPr/>
            </a:pPr>
            <a:endParaRPr lang="en-US" altLang="zh-TW" sz="2400" dirty="0"/>
          </a:p>
          <a:p>
            <a:pPr eaLnBrk="1" hangingPunct="1">
              <a:defRPr/>
            </a:pPr>
            <a:r>
              <a:rPr lang="en-US" altLang="zh-TW" sz="2400" dirty="0"/>
              <a:t>It also can be subjective –  </a:t>
            </a:r>
            <a:r>
              <a:rPr lang="en-US" altLang="zh-TW" sz="2400" b="1" i="1" dirty="0">
                <a:solidFill>
                  <a:schemeClr val="accent2">
                    <a:lumMod val="50000"/>
                  </a:schemeClr>
                </a:solidFill>
              </a:rPr>
              <a:t>Testers might arrive at two different sets of partitions…</a:t>
            </a:r>
          </a:p>
        </p:txBody>
      </p:sp>
      <p:sp>
        <p:nvSpPr>
          <p:cNvPr id="32772" name="Slide Number Placeholder 5">
            <a:extLst>
              <a:ext uri="{FF2B5EF4-FFF2-40B4-BE49-F238E27FC236}">
                <a16:creationId xmlns:a16="http://schemas.microsoft.com/office/drawing/2014/main" id="{7420F316-69AD-35D6-973D-5A1669260592}"/>
              </a:ext>
            </a:extLst>
          </p:cNvPr>
          <p:cNvSpPr>
            <a:spLocks noGrp="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defPPr>
              <a:defRPr lang="en-US"/>
            </a:defPPr>
            <a:lvl1pPr algn="r" rtl="0" eaLnBrk="1" fontAlgn="base" hangingPunct="1">
              <a:spcBef>
                <a:spcPct val="0"/>
              </a:spcBef>
              <a:spcAft>
                <a:spcPct val="0"/>
              </a:spcAft>
              <a:defRPr sz="1200" kern="1200">
                <a:solidFill>
                  <a:srgbClr val="045C75"/>
                </a:solidFill>
                <a:latin typeface="Constantia" panose="02030602050306030303" pitchFamily="18"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spcBef>
                <a:spcPct val="0"/>
              </a:spcBef>
              <a:buClrTx/>
              <a:buSzTx/>
              <a:buFontTx/>
              <a:buNone/>
            </a:pPr>
            <a:fld id="{984A86C7-A5A8-4011-87B5-0BE6DE36CCC8}" type="slidenum">
              <a:rPr lang="en-US" altLang="en-US" smtClean="0"/>
              <a:pPr>
                <a:spcBef>
                  <a:spcPct val="0"/>
                </a:spcBef>
                <a:buClrTx/>
                <a:buSzTx/>
                <a:buFontTx/>
                <a:buNone/>
              </a:pPr>
              <a:t>139</a:t>
            </a:fld>
            <a:endParaRPr lang="en-US" altLang="en-US" sz="1200">
              <a:solidFill>
                <a:srgbClr val="045C75"/>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br>
              <a:rPr lang="en-US" sz="4000" b="1" dirty="0">
                <a:latin typeface="Garamond" panose="02020404030301010803" pitchFamily="18" charset="0"/>
              </a:rPr>
            </a:br>
            <a:r>
              <a:rPr lang="en-US" sz="4000" b="1" dirty="0">
                <a:latin typeface="Garamond" panose="02020404030301010803" pitchFamily="18" charset="0"/>
              </a:rPr>
              <a:t>Systems &amp; Modeling</a:t>
            </a:r>
            <a:br>
              <a:rPr lang="en-US" sz="4800" b="1" dirty="0">
                <a:latin typeface="Garamond" panose="02020404030301010803" pitchFamily="18" charset="0"/>
              </a:rPr>
            </a:br>
            <a:endParaRPr lang="en-US" sz="4800" b="1" dirty="0">
              <a:latin typeface="Garamond" panose="02020404030301010803" pitchFamily="18" charset="0"/>
            </a:endParaRPr>
          </a:p>
        </p:txBody>
      </p:sp>
      <p:sp>
        <p:nvSpPr>
          <p:cNvPr id="3" name="Content Placeholder 2"/>
          <p:cNvSpPr>
            <a:spLocks noGrp="1"/>
          </p:cNvSpPr>
          <p:nvPr>
            <p:ph idx="1"/>
          </p:nvPr>
        </p:nvSpPr>
        <p:spPr/>
        <p:txBody>
          <a:bodyPr>
            <a:normAutofit/>
          </a:bodyPr>
          <a:lstStyle/>
          <a:p>
            <a:pPr>
              <a:buClr>
                <a:schemeClr val="tx2"/>
              </a:buClr>
              <a:buFont typeface="Arial" panose="020B0604020202020204" pitchFamily="34" charset="0"/>
              <a:buChar char="•"/>
            </a:pPr>
            <a:endParaRPr lang="en-US" altLang="zh-TW" sz="2400" dirty="0">
              <a:latin typeface="Garamond" panose="02020404030301010803" pitchFamily="18" charset="0"/>
            </a:endParaRPr>
          </a:p>
          <a:p>
            <a:pPr>
              <a:buClr>
                <a:schemeClr val="tx2"/>
              </a:buClr>
              <a:buFont typeface="Arial" panose="020B0604020202020204" pitchFamily="34" charset="0"/>
              <a:buChar char="•"/>
            </a:pPr>
            <a:r>
              <a:rPr lang="en-US" altLang="zh-TW" sz="2400" dirty="0">
                <a:latin typeface="Garamond" panose="02020404030301010803" pitchFamily="18" charset="0"/>
              </a:rPr>
              <a:t>Build models to </a:t>
            </a:r>
            <a:r>
              <a:rPr lang="en-US" altLang="zh-TW" sz="2400" b="1" dirty="0">
                <a:latin typeface="Garamond" panose="02020404030301010803" pitchFamily="18" charset="0"/>
              </a:rPr>
              <a:t>better understand the system </a:t>
            </a:r>
            <a:r>
              <a:rPr lang="en-US" altLang="zh-TW" sz="2400" dirty="0">
                <a:latin typeface="Garamond" panose="02020404030301010803" pitchFamily="18" charset="0"/>
              </a:rPr>
              <a:t>being developed.</a:t>
            </a:r>
          </a:p>
          <a:p>
            <a:pPr lvl="1">
              <a:buClr>
                <a:schemeClr val="tx2"/>
              </a:buClr>
              <a:buFont typeface="Arial" panose="020B0604020202020204" pitchFamily="34" charset="0"/>
              <a:buChar char="•"/>
            </a:pPr>
            <a:endParaRPr lang="en-US" altLang="zh-TW" sz="2400" dirty="0">
              <a:latin typeface="Garamond" panose="02020404030301010803" pitchFamily="18" charset="0"/>
            </a:endParaRPr>
          </a:p>
          <a:p>
            <a:pPr>
              <a:buClr>
                <a:schemeClr val="tx2"/>
              </a:buClr>
              <a:buFont typeface="Arial" panose="020B0604020202020204" pitchFamily="34" charset="0"/>
              <a:buChar char="•"/>
            </a:pPr>
            <a:r>
              <a:rPr lang="en-US" altLang="zh-TW" sz="2400" dirty="0">
                <a:latin typeface="Garamond" panose="02020404030301010803" pitchFamily="18" charset="0"/>
              </a:rPr>
              <a:t>Build models of complex systems because it hard to comprehend such a system in its entirety.</a:t>
            </a:r>
          </a:p>
          <a:p>
            <a:pPr marL="581025" lvl="1" indent="-285750">
              <a:buClr>
                <a:schemeClr val="tx2"/>
              </a:buClr>
            </a:pPr>
            <a:endParaRPr lang="en-US" sz="1600" dirty="0">
              <a:latin typeface="Garamond" panose="02020404030301010803" pitchFamily="18" charset="0"/>
            </a:endParaRPr>
          </a:p>
        </p:txBody>
      </p:sp>
      <p:sp>
        <p:nvSpPr>
          <p:cNvPr id="6" name="Slide Number Placeholder 5">
            <a:extLst>
              <a:ext uri="{FF2B5EF4-FFF2-40B4-BE49-F238E27FC236}">
                <a16:creationId xmlns:a16="http://schemas.microsoft.com/office/drawing/2014/main" id="{43B745E8-592E-784C-BCC0-C0DF1DB31167}"/>
              </a:ext>
            </a:extLst>
          </p:cNvPr>
          <p:cNvSpPr>
            <a:spLocks noGrp="1"/>
          </p:cNvSpPr>
          <p:nvPr>
            <p:ph type="sldNum" sz="quarter" idx="4294967295"/>
          </p:nvPr>
        </p:nvSpPr>
        <p:spPr>
          <a:xfrm>
            <a:off x="7086600" y="6356350"/>
            <a:ext cx="2057400" cy="365125"/>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A514042-282F-4A4C-AEE0-05D5E3952A87}" type="slidenum">
              <a:rPr lang="en-US" altLang="en-US" smtClean="0"/>
              <a:pPr/>
              <a:t>14</a:t>
            </a:fld>
            <a:endParaRPr lang="en-US" altLang="en-US" dirty="0">
              <a:latin typeface="Garamond" panose="02020404030301010803" pitchFamily="18" charset="0"/>
            </a:endParaRPr>
          </a:p>
        </p:txBody>
      </p:sp>
    </p:spTree>
    <p:extLst>
      <p:ext uri="{BB962C8B-B14F-4D97-AF65-F5344CB8AC3E}">
        <p14:creationId xmlns:p14="http://schemas.microsoft.com/office/powerpoint/2010/main" val="1237463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a:extLst>
              <a:ext uri="{FF2B5EF4-FFF2-40B4-BE49-F238E27FC236}">
                <a16:creationId xmlns:a16="http://schemas.microsoft.com/office/drawing/2014/main" id="{E5713119-5D06-15F3-A0E9-B905425F3EC3}"/>
              </a:ext>
            </a:extLst>
          </p:cNvPr>
          <p:cNvSpPr>
            <a:spLocks noGrp="1" noRot="1"/>
          </p:cNvSpPr>
          <p:nvPr>
            <p:ph type="title"/>
          </p:nvPr>
        </p:nvSpPr>
        <p:spPr>
          <a:xfrm>
            <a:off x="376238" y="222250"/>
            <a:ext cx="8378825" cy="920750"/>
          </a:xfrm>
        </p:spPr>
        <p:txBody>
          <a:bodyPr/>
          <a:lstStyle/>
          <a:p>
            <a:pPr algn="ctr" eaLnBrk="1" hangingPunct="1"/>
            <a:r>
              <a:rPr lang="en-US" altLang="zh-TW" sz="4000" b="1">
                <a:solidFill>
                  <a:schemeClr val="bg1"/>
                </a:solidFill>
              </a:rPr>
              <a:t>Equivalence Partitioning/Classes</a:t>
            </a:r>
          </a:p>
        </p:txBody>
      </p:sp>
      <p:sp>
        <p:nvSpPr>
          <p:cNvPr id="33795" name="Rectangle 3">
            <a:extLst>
              <a:ext uri="{FF2B5EF4-FFF2-40B4-BE49-F238E27FC236}">
                <a16:creationId xmlns:a16="http://schemas.microsoft.com/office/drawing/2014/main" id="{6EBA0C2D-3865-502A-D502-B42FF421BE08}"/>
              </a:ext>
            </a:extLst>
          </p:cNvPr>
          <p:cNvSpPr>
            <a:spLocks noGrp="1" noRot="1"/>
          </p:cNvSpPr>
          <p:nvPr>
            <p:ph idx="1"/>
          </p:nvPr>
        </p:nvSpPr>
        <p:spPr>
          <a:xfrm>
            <a:off x="381000" y="1981200"/>
            <a:ext cx="8374063" cy="4419600"/>
          </a:xfrm>
        </p:spPr>
        <p:txBody>
          <a:bodyPr/>
          <a:lstStyle/>
          <a:p>
            <a:pPr eaLnBrk="1" hangingPunct="1">
              <a:lnSpc>
                <a:spcPct val="150000"/>
              </a:lnSpc>
              <a:buFont typeface="Wingdings" panose="05000000000000000000" pitchFamily="2" charset="2"/>
              <a:buNone/>
            </a:pPr>
            <a:r>
              <a:rPr lang="en-US" altLang="en-US" sz="2000" b="1"/>
              <a:t>Strategy :</a:t>
            </a:r>
          </a:p>
          <a:p>
            <a:pPr eaLnBrk="1" hangingPunct="1">
              <a:lnSpc>
                <a:spcPct val="160000"/>
              </a:lnSpc>
            </a:pPr>
            <a:r>
              <a:rPr lang="en-US" altLang="en-US" sz="2000"/>
              <a:t>Identify input equivalence classes/partitions</a:t>
            </a:r>
          </a:p>
          <a:p>
            <a:pPr lvl="1" eaLnBrk="1" hangingPunct="1">
              <a:lnSpc>
                <a:spcPct val="140000"/>
              </a:lnSpc>
            </a:pPr>
            <a:r>
              <a:rPr lang="en-US" altLang="en-US" sz="2000"/>
              <a:t>Based on conditions on inputs / outputs in specification description</a:t>
            </a:r>
          </a:p>
          <a:p>
            <a:pPr lvl="1" eaLnBrk="1" hangingPunct="1">
              <a:lnSpc>
                <a:spcPct val="140000"/>
              </a:lnSpc>
            </a:pPr>
            <a:r>
              <a:rPr lang="en-US" altLang="en-US" sz="2000">
                <a:solidFill>
                  <a:srgbClr val="CC0000"/>
                </a:solidFill>
              </a:rPr>
              <a:t>Both valid and invalid input equivalence classes</a:t>
            </a:r>
          </a:p>
          <a:p>
            <a:pPr lvl="1" eaLnBrk="1" hangingPunct="1">
              <a:lnSpc>
                <a:spcPct val="140000"/>
              </a:lnSpc>
            </a:pPr>
            <a:r>
              <a:rPr lang="en-US" altLang="en-US" sz="2000"/>
              <a:t>Based on heuristics and experience</a:t>
            </a:r>
          </a:p>
          <a:p>
            <a:pPr lvl="2" eaLnBrk="1" hangingPunct="1">
              <a:lnSpc>
                <a:spcPct val="70000"/>
              </a:lnSpc>
            </a:pPr>
            <a:endParaRPr lang="en-US" altLang="en-US" sz="2000"/>
          </a:p>
          <a:p>
            <a:pPr lvl="2" eaLnBrk="1" hangingPunct="1">
              <a:lnSpc>
                <a:spcPct val="70000"/>
              </a:lnSpc>
            </a:pPr>
            <a:r>
              <a:rPr lang="en-US" altLang="en-US" sz="2000"/>
              <a:t>“input x in [1..10]” 	</a:t>
            </a:r>
            <a:r>
              <a:rPr lang="en-US" altLang="en-US" sz="2000">
                <a:sym typeface="Symbol" panose="05050102010706020507" pitchFamily="18" charset="2"/>
              </a:rPr>
              <a:t> </a:t>
            </a:r>
            <a:r>
              <a:rPr lang="en-US" altLang="en-US" sz="2000"/>
              <a:t> classes :   x </a:t>
            </a:r>
            <a:r>
              <a:rPr lang="en-US" altLang="en-US" sz="2000">
                <a:sym typeface="Symbol" panose="05050102010706020507" pitchFamily="18" charset="2"/>
              </a:rPr>
              <a:t></a:t>
            </a:r>
            <a:r>
              <a:rPr lang="en-US" altLang="en-US" sz="2000"/>
              <a:t> 1,  1 </a:t>
            </a:r>
            <a:r>
              <a:rPr lang="en-US" altLang="en-US" sz="2000">
                <a:sym typeface="Symbol" panose="05050102010706020507" pitchFamily="18" charset="2"/>
              </a:rPr>
              <a:t> x  10,  x  10</a:t>
            </a:r>
          </a:p>
          <a:p>
            <a:pPr lvl="2" eaLnBrk="1" hangingPunct="1">
              <a:lnSpc>
                <a:spcPct val="70000"/>
              </a:lnSpc>
            </a:pPr>
            <a:endParaRPr lang="en-US" altLang="en-US" sz="2000">
              <a:sym typeface="Symbol" panose="05050102010706020507" pitchFamily="18" charset="2"/>
            </a:endParaRPr>
          </a:p>
          <a:p>
            <a:pPr lvl="2" eaLnBrk="1" hangingPunct="1">
              <a:lnSpc>
                <a:spcPct val="70000"/>
              </a:lnSpc>
            </a:pPr>
            <a:r>
              <a:rPr lang="en-US" altLang="en-US" sz="2000">
                <a:sym typeface="Symbol" panose="05050102010706020507" pitchFamily="18" charset="2"/>
              </a:rPr>
              <a:t>“enumeration  A, B, C	  </a:t>
            </a:r>
            <a:r>
              <a:rPr lang="en-US" altLang="en-US" sz="2000"/>
              <a:t>classes :  A,  B,  C,  not{A,B,C,}</a:t>
            </a:r>
          </a:p>
          <a:p>
            <a:pPr lvl="2" eaLnBrk="1" hangingPunct="1">
              <a:lnSpc>
                <a:spcPct val="70000"/>
              </a:lnSpc>
            </a:pPr>
            <a:r>
              <a:rPr lang="en-US" altLang="en-US" sz="2000"/>
              <a:t>……..</a:t>
            </a:r>
          </a:p>
          <a:p>
            <a:pPr lvl="2" eaLnBrk="1" hangingPunct="1">
              <a:lnSpc>
                <a:spcPct val="70000"/>
              </a:lnSpc>
            </a:pPr>
            <a:endParaRPr lang="en-US" altLang="en-US" sz="2000">
              <a:latin typeface="Times New Roman" panose="02020603050405020304" pitchFamily="18" charset="0"/>
            </a:endParaRPr>
          </a:p>
          <a:p>
            <a:pPr eaLnBrk="1" hangingPunct="1">
              <a:lnSpc>
                <a:spcPct val="70000"/>
              </a:lnSpc>
              <a:buFont typeface="Wingdings" panose="05000000000000000000" pitchFamily="2" charset="2"/>
              <a:buNone/>
            </a:pPr>
            <a:endParaRPr lang="en-US" altLang="en-US" sz="2000">
              <a:latin typeface="Times New Roman" panose="02020603050405020304" pitchFamily="18" charset="0"/>
            </a:endParaRPr>
          </a:p>
        </p:txBody>
      </p:sp>
      <p:sp>
        <p:nvSpPr>
          <p:cNvPr id="33796" name="Slide Number Placeholder 5">
            <a:extLst>
              <a:ext uri="{FF2B5EF4-FFF2-40B4-BE49-F238E27FC236}">
                <a16:creationId xmlns:a16="http://schemas.microsoft.com/office/drawing/2014/main" id="{E3F170F0-C03F-3FD1-8B9F-7A2E02BADD5D}"/>
              </a:ext>
            </a:extLst>
          </p:cNvPr>
          <p:cNvSpPr>
            <a:spLocks noGrp="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defPPr>
              <a:defRPr lang="en-US"/>
            </a:defPPr>
            <a:lvl1pPr algn="r" rtl="0" eaLnBrk="1" fontAlgn="base" hangingPunct="1">
              <a:spcBef>
                <a:spcPct val="0"/>
              </a:spcBef>
              <a:spcAft>
                <a:spcPct val="0"/>
              </a:spcAft>
              <a:defRPr sz="1200" kern="1200">
                <a:solidFill>
                  <a:srgbClr val="045C75"/>
                </a:solidFill>
                <a:latin typeface="Constantia" panose="02030602050306030303" pitchFamily="18"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spcBef>
                <a:spcPct val="0"/>
              </a:spcBef>
              <a:buClrTx/>
              <a:buSzTx/>
              <a:buFontTx/>
              <a:buNone/>
            </a:pPr>
            <a:fld id="{984A86C7-A5A8-4011-87B5-0BE6DE36CCC8}" type="slidenum">
              <a:rPr lang="en-US" altLang="en-US" smtClean="0"/>
              <a:pPr>
                <a:spcBef>
                  <a:spcPct val="0"/>
                </a:spcBef>
                <a:buClrTx/>
                <a:buSzTx/>
                <a:buFontTx/>
                <a:buNone/>
              </a:pPr>
              <a:t>140</a:t>
            </a:fld>
            <a:endParaRPr lang="en-US" altLang="en-US" sz="1200">
              <a:solidFill>
                <a:srgbClr val="045C75"/>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a:extLst>
              <a:ext uri="{FF2B5EF4-FFF2-40B4-BE49-F238E27FC236}">
                <a16:creationId xmlns:a16="http://schemas.microsoft.com/office/drawing/2014/main" id="{4FAE3266-0B3D-976F-F766-E939C78E393C}"/>
              </a:ext>
            </a:extLst>
          </p:cNvPr>
          <p:cNvSpPr>
            <a:spLocks noGrp="1" noRot="1"/>
          </p:cNvSpPr>
          <p:nvPr>
            <p:ph type="title"/>
          </p:nvPr>
        </p:nvSpPr>
        <p:spPr>
          <a:xfrm>
            <a:off x="533400" y="457200"/>
            <a:ext cx="8116888" cy="685800"/>
          </a:xfrm>
        </p:spPr>
        <p:txBody>
          <a:bodyPr>
            <a:normAutofit fontScale="90000"/>
          </a:bodyPr>
          <a:lstStyle/>
          <a:p>
            <a:pPr algn="ctr" eaLnBrk="1" hangingPunct="1"/>
            <a:r>
              <a:rPr lang="en-US" altLang="zh-TW" sz="4000" b="1">
                <a:solidFill>
                  <a:schemeClr val="bg1"/>
                </a:solidFill>
              </a:rPr>
              <a:t>Equivalence Partitioning/Classes</a:t>
            </a:r>
          </a:p>
        </p:txBody>
      </p:sp>
      <p:sp>
        <p:nvSpPr>
          <p:cNvPr id="23555" name="Rectangle 3">
            <a:extLst>
              <a:ext uri="{FF2B5EF4-FFF2-40B4-BE49-F238E27FC236}">
                <a16:creationId xmlns:a16="http://schemas.microsoft.com/office/drawing/2014/main" id="{1170E0CA-D8F6-D21D-9878-ACB0A42134BA}"/>
              </a:ext>
            </a:extLst>
          </p:cNvPr>
          <p:cNvSpPr>
            <a:spLocks noGrp="1" noRot="1"/>
          </p:cNvSpPr>
          <p:nvPr>
            <p:ph idx="1"/>
          </p:nvPr>
        </p:nvSpPr>
        <p:spPr>
          <a:xfrm>
            <a:off x="266700" y="2363788"/>
            <a:ext cx="8610600" cy="3962400"/>
          </a:xfrm>
        </p:spPr>
        <p:txBody>
          <a:bodyPr/>
          <a:lstStyle/>
          <a:p>
            <a:pPr eaLnBrk="1" hangingPunct="1">
              <a:lnSpc>
                <a:spcPct val="70000"/>
              </a:lnSpc>
              <a:defRPr/>
            </a:pPr>
            <a:endParaRPr lang="en-US" altLang="en-US" sz="2000" dirty="0">
              <a:latin typeface="Times New Roman" panose="02020603050405020304" pitchFamily="18" charset="0"/>
            </a:endParaRPr>
          </a:p>
          <a:p>
            <a:pPr marL="0" indent="0" eaLnBrk="1" hangingPunct="1">
              <a:lnSpc>
                <a:spcPct val="70000"/>
              </a:lnSpc>
              <a:buFont typeface="Wingdings 2" panose="05020102010507070707" pitchFamily="18" charset="2"/>
              <a:buNone/>
              <a:defRPr/>
            </a:pPr>
            <a:r>
              <a:rPr lang="en-US" altLang="en-US" sz="2400" dirty="0"/>
              <a:t>Define one / couple of test cases for each class</a:t>
            </a:r>
          </a:p>
          <a:p>
            <a:pPr lvl="1" eaLnBrk="1" hangingPunct="1">
              <a:lnSpc>
                <a:spcPct val="160000"/>
              </a:lnSpc>
              <a:buFont typeface="Wingdings" panose="05000000000000000000" pitchFamily="2" charset="2"/>
              <a:buChar char="Ø"/>
              <a:defRPr/>
            </a:pPr>
            <a:r>
              <a:rPr lang="en-US" altLang="en-US" dirty="0"/>
              <a:t>Test cases that cover valid </a:t>
            </a:r>
            <a:r>
              <a:rPr lang="en-US" altLang="en-US" dirty="0">
                <a:solidFill>
                  <a:schemeClr val="accent2">
                    <a:lumMod val="50000"/>
                  </a:schemeClr>
                </a:solidFill>
              </a:rPr>
              <a:t>e</a:t>
            </a:r>
            <a:r>
              <a:rPr lang="en-US" altLang="en-US" i="1" dirty="0">
                <a:solidFill>
                  <a:schemeClr val="accent2">
                    <a:lumMod val="50000"/>
                  </a:schemeClr>
                </a:solidFill>
              </a:rPr>
              <a:t>quivalence</a:t>
            </a:r>
            <a:r>
              <a:rPr lang="en-US" altLang="en-US" dirty="0"/>
              <a:t> classes</a:t>
            </a:r>
          </a:p>
          <a:p>
            <a:pPr lvl="1" eaLnBrk="1" hangingPunct="1">
              <a:lnSpc>
                <a:spcPct val="160000"/>
              </a:lnSpc>
              <a:buFont typeface="Wingdings" panose="05000000000000000000" pitchFamily="2" charset="2"/>
              <a:buChar char="Ø"/>
              <a:defRPr/>
            </a:pPr>
            <a:r>
              <a:rPr lang="en-US" altLang="en-US" dirty="0"/>
              <a:t>Test cases that cover at most one invalid e</a:t>
            </a:r>
            <a:r>
              <a:rPr lang="en-US" altLang="en-US" i="1" dirty="0"/>
              <a:t>quivalence</a:t>
            </a:r>
            <a:r>
              <a:rPr lang="en-US" altLang="en-US" dirty="0"/>
              <a:t> class</a:t>
            </a:r>
          </a:p>
          <a:p>
            <a:pPr eaLnBrk="1" hangingPunct="1">
              <a:lnSpc>
                <a:spcPct val="90000"/>
              </a:lnSpc>
              <a:defRPr/>
            </a:pPr>
            <a:endParaRPr lang="en-US" altLang="en-US" sz="2800" dirty="0"/>
          </a:p>
        </p:txBody>
      </p:sp>
      <p:sp>
        <p:nvSpPr>
          <p:cNvPr id="34820" name="Slide Number Placeholder 5">
            <a:extLst>
              <a:ext uri="{FF2B5EF4-FFF2-40B4-BE49-F238E27FC236}">
                <a16:creationId xmlns:a16="http://schemas.microsoft.com/office/drawing/2014/main" id="{7367FE88-B42E-5D49-5FC0-D7D2D9034045}"/>
              </a:ext>
            </a:extLst>
          </p:cNvPr>
          <p:cNvSpPr>
            <a:spLocks noGrp="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defPPr>
              <a:defRPr lang="en-US"/>
            </a:defPPr>
            <a:lvl1pPr algn="r" rtl="0" eaLnBrk="1" fontAlgn="base" hangingPunct="1">
              <a:spcBef>
                <a:spcPct val="0"/>
              </a:spcBef>
              <a:spcAft>
                <a:spcPct val="0"/>
              </a:spcAft>
              <a:defRPr sz="1200" kern="1200">
                <a:solidFill>
                  <a:srgbClr val="045C75"/>
                </a:solidFill>
                <a:latin typeface="Constantia" panose="02030602050306030303" pitchFamily="18"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spcBef>
                <a:spcPct val="0"/>
              </a:spcBef>
              <a:buClrTx/>
              <a:buSzTx/>
              <a:buFontTx/>
              <a:buNone/>
            </a:pPr>
            <a:fld id="{984A86C7-A5A8-4011-87B5-0BE6DE36CCC8}" type="slidenum">
              <a:rPr lang="en-US" altLang="en-US" smtClean="0"/>
              <a:pPr>
                <a:spcBef>
                  <a:spcPct val="0"/>
                </a:spcBef>
                <a:buClrTx/>
                <a:buSzTx/>
                <a:buFontTx/>
                <a:buNone/>
              </a:pPr>
              <a:t>141</a:t>
            </a:fld>
            <a:endParaRPr lang="en-US" altLang="en-US" sz="1200">
              <a:solidFill>
                <a:srgbClr val="045C75"/>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a:extLst>
              <a:ext uri="{FF2B5EF4-FFF2-40B4-BE49-F238E27FC236}">
                <a16:creationId xmlns:a16="http://schemas.microsoft.com/office/drawing/2014/main" id="{8C426558-7303-A6BC-15B8-2996588C5848}"/>
              </a:ext>
            </a:extLst>
          </p:cNvPr>
          <p:cNvSpPr>
            <a:spLocks noGrp="1" noRot="1"/>
          </p:cNvSpPr>
          <p:nvPr>
            <p:ph type="title"/>
          </p:nvPr>
        </p:nvSpPr>
        <p:spPr>
          <a:xfrm>
            <a:off x="457200" y="533400"/>
            <a:ext cx="8229600" cy="685800"/>
          </a:xfrm>
        </p:spPr>
        <p:txBody>
          <a:bodyPr>
            <a:normAutofit fontScale="90000"/>
          </a:bodyPr>
          <a:lstStyle/>
          <a:p>
            <a:pPr algn="ctr" eaLnBrk="1" hangingPunct="1"/>
            <a:r>
              <a:rPr lang="en-US" altLang="zh-TW" sz="4000" b="1">
                <a:solidFill>
                  <a:schemeClr val="bg1"/>
                </a:solidFill>
              </a:rPr>
              <a:t>Equivalence Partitioning/Classes</a:t>
            </a:r>
          </a:p>
        </p:txBody>
      </p:sp>
      <p:sp>
        <p:nvSpPr>
          <p:cNvPr id="24579" name="Rectangle 3">
            <a:extLst>
              <a:ext uri="{FF2B5EF4-FFF2-40B4-BE49-F238E27FC236}">
                <a16:creationId xmlns:a16="http://schemas.microsoft.com/office/drawing/2014/main" id="{72DD7548-E30A-1B5A-5380-8CF9477D7CAA}"/>
              </a:ext>
            </a:extLst>
          </p:cNvPr>
          <p:cNvSpPr>
            <a:spLocks noGrp="1" noRot="1"/>
          </p:cNvSpPr>
          <p:nvPr>
            <p:ph idx="1"/>
          </p:nvPr>
        </p:nvSpPr>
        <p:spPr/>
        <p:txBody>
          <a:bodyPr/>
          <a:lstStyle/>
          <a:p>
            <a:pPr eaLnBrk="1" hangingPunct="1">
              <a:lnSpc>
                <a:spcPct val="160000"/>
              </a:lnSpc>
              <a:defRPr/>
            </a:pPr>
            <a:r>
              <a:rPr lang="en-US" altLang="en-US" dirty="0"/>
              <a:t>Test a function for calculation of absolute value of an integer</a:t>
            </a:r>
          </a:p>
          <a:p>
            <a:pPr eaLnBrk="1" hangingPunct="1">
              <a:lnSpc>
                <a:spcPct val="160000"/>
              </a:lnSpc>
              <a:defRPr/>
            </a:pPr>
            <a:r>
              <a:rPr lang="en-US" altLang="en-US" dirty="0"/>
              <a:t>Equivalence classes :</a:t>
            </a:r>
          </a:p>
          <a:p>
            <a:pPr marL="0" indent="0" eaLnBrk="1" hangingPunct="1">
              <a:buFont typeface="Wingdings 2" panose="05020102010507070707" pitchFamily="18" charset="2"/>
              <a:buNone/>
              <a:defRPr/>
            </a:pPr>
            <a:endParaRPr lang="en-US" altLang="en-US" sz="2800" dirty="0"/>
          </a:p>
        </p:txBody>
      </p:sp>
      <p:sp>
        <p:nvSpPr>
          <p:cNvPr id="35844" name="Slide Number Placeholder 5">
            <a:extLst>
              <a:ext uri="{FF2B5EF4-FFF2-40B4-BE49-F238E27FC236}">
                <a16:creationId xmlns:a16="http://schemas.microsoft.com/office/drawing/2014/main" id="{A74A7859-4C8D-B500-4804-83F7BD133D09}"/>
              </a:ext>
            </a:extLst>
          </p:cNvPr>
          <p:cNvSpPr>
            <a:spLocks noGrp="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defPPr>
              <a:defRPr lang="en-US"/>
            </a:defPPr>
            <a:lvl1pPr algn="r" rtl="0" eaLnBrk="1" fontAlgn="base" hangingPunct="1">
              <a:spcBef>
                <a:spcPct val="0"/>
              </a:spcBef>
              <a:spcAft>
                <a:spcPct val="0"/>
              </a:spcAft>
              <a:defRPr sz="1200" kern="1200">
                <a:solidFill>
                  <a:srgbClr val="045C75"/>
                </a:solidFill>
                <a:latin typeface="Constantia" panose="02030602050306030303" pitchFamily="18"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spcBef>
                <a:spcPct val="0"/>
              </a:spcBef>
              <a:buClrTx/>
              <a:buSzTx/>
              <a:buFontTx/>
              <a:buNone/>
            </a:pPr>
            <a:fld id="{984A86C7-A5A8-4011-87B5-0BE6DE36CCC8}" type="slidenum">
              <a:rPr lang="en-US" altLang="en-US" smtClean="0"/>
              <a:pPr>
                <a:spcBef>
                  <a:spcPct val="0"/>
                </a:spcBef>
                <a:buClrTx/>
                <a:buSzTx/>
                <a:buFontTx/>
                <a:buNone/>
              </a:pPr>
              <a:t>142</a:t>
            </a:fld>
            <a:endParaRPr lang="en-US" altLang="en-US" sz="1200">
              <a:solidFill>
                <a:srgbClr val="045C75"/>
              </a:solidFill>
            </a:endParaRPr>
          </a:p>
        </p:txBody>
      </p:sp>
      <p:graphicFrame>
        <p:nvGraphicFramePr>
          <p:cNvPr id="2" name="Table 2">
            <a:extLst>
              <a:ext uri="{FF2B5EF4-FFF2-40B4-BE49-F238E27FC236}">
                <a16:creationId xmlns:a16="http://schemas.microsoft.com/office/drawing/2014/main" id="{85E83FDB-FF4B-1154-B482-FA440ABBDCDB}"/>
              </a:ext>
            </a:extLst>
          </p:cNvPr>
          <p:cNvGraphicFramePr>
            <a:graphicFrameLocks noGrp="1"/>
          </p:cNvGraphicFramePr>
          <p:nvPr/>
        </p:nvGraphicFramePr>
        <p:xfrm>
          <a:off x="457200" y="4129088"/>
          <a:ext cx="8229600" cy="1933575"/>
        </p:xfrm>
        <a:graphic>
          <a:graphicData uri="http://schemas.openxmlformats.org/drawingml/2006/table">
            <a:tbl>
              <a:tblPr firstRow="1" bandRow="1">
                <a:tableStyleId>{5C22544A-7EE6-4342-B048-85BDC9FD1C3A}</a:tableStyleId>
              </a:tblPr>
              <a:tblGrid>
                <a:gridCol w="2743200">
                  <a:extLst>
                    <a:ext uri="{9D8B030D-6E8A-4147-A177-3AD203B41FA5}">
                      <a16:colId xmlns:a16="http://schemas.microsoft.com/office/drawing/2014/main" val="20000"/>
                    </a:ext>
                  </a:extLst>
                </a:gridCol>
                <a:gridCol w="2743200">
                  <a:extLst>
                    <a:ext uri="{9D8B030D-6E8A-4147-A177-3AD203B41FA5}">
                      <a16:colId xmlns:a16="http://schemas.microsoft.com/office/drawing/2014/main" val="20001"/>
                    </a:ext>
                  </a:extLst>
                </a:gridCol>
                <a:gridCol w="2743200">
                  <a:extLst>
                    <a:ext uri="{9D8B030D-6E8A-4147-A177-3AD203B41FA5}">
                      <a16:colId xmlns:a16="http://schemas.microsoft.com/office/drawing/2014/main" val="20002"/>
                    </a:ext>
                  </a:extLst>
                </a:gridCol>
              </a:tblGrid>
              <a:tr h="509429">
                <a:tc>
                  <a:txBody>
                    <a:bodyPr/>
                    <a:lstStyle/>
                    <a:p>
                      <a:pPr algn="ctr"/>
                      <a:r>
                        <a:rPr lang="en-US" altLang="en-US" sz="2000" i="1" dirty="0"/>
                        <a:t>Condition</a:t>
                      </a:r>
                      <a:endParaRPr lang="en-US" sz="2000" dirty="0"/>
                    </a:p>
                  </a:txBody>
                  <a:tcPr marT="45738" marB="45738"/>
                </a:tc>
                <a:tc>
                  <a:txBody>
                    <a:bodyPr/>
                    <a:lstStyle/>
                    <a:p>
                      <a:pPr algn="ctr"/>
                      <a:r>
                        <a:rPr lang="en-US" altLang="en-US" sz="2000" i="1" dirty="0"/>
                        <a:t>Valid eq. classes</a:t>
                      </a:r>
                      <a:endParaRPr lang="en-US" sz="2000" dirty="0"/>
                    </a:p>
                  </a:txBody>
                  <a:tcPr marT="45738" marB="45738"/>
                </a:tc>
                <a:tc>
                  <a:txBody>
                    <a:bodyPr/>
                    <a:lstStyle/>
                    <a:p>
                      <a:pPr algn="ctr"/>
                      <a:r>
                        <a:rPr lang="en-US" altLang="en-US" sz="2000" i="1" dirty="0"/>
                        <a:t>Invalid eq. </a:t>
                      </a:r>
                      <a:r>
                        <a:rPr lang="en-US" altLang="en-US" sz="2000" dirty="0"/>
                        <a:t>Classes</a:t>
                      </a:r>
                      <a:endParaRPr lang="en-US" sz="2000" dirty="0"/>
                    </a:p>
                  </a:txBody>
                  <a:tcPr marT="45738" marB="45738"/>
                </a:tc>
                <a:extLst>
                  <a:ext uri="{0D108BD9-81ED-4DB2-BD59-A6C34878D82A}">
                    <a16:rowId xmlns:a16="http://schemas.microsoft.com/office/drawing/2014/main" val="10000"/>
                  </a:ext>
                </a:extLst>
              </a:tr>
              <a:tr h="914717">
                <a:tc>
                  <a:txBody>
                    <a:bodyPr/>
                    <a:lstStyle/>
                    <a:p>
                      <a:pPr algn="ctr"/>
                      <a:endParaRPr lang="en-US" altLang="en-US" sz="1800" dirty="0"/>
                    </a:p>
                    <a:p>
                      <a:pPr algn="ctr"/>
                      <a:r>
                        <a:rPr lang="en-US" altLang="en-US" sz="1800" dirty="0"/>
                        <a:t>nr of inputs</a:t>
                      </a:r>
                      <a:endParaRPr lang="en-US" sz="1800" dirty="0"/>
                    </a:p>
                  </a:txBody>
                  <a:tcPr marT="45738" marB="45738"/>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en-US" sz="1800" dirty="0"/>
                        <a:t>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en-US" sz="1800" dirty="0"/>
                        <a:t>                 1		</a:t>
                      </a:r>
                      <a:endParaRPr lang="en-US" sz="1800" dirty="0"/>
                    </a:p>
                  </a:txBody>
                  <a:tcPr marT="45738" marB="45738"/>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ltLang="en-US" sz="1800" dirty="0"/>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en-US" sz="1800" dirty="0"/>
                        <a:t>0,  &gt; 1</a:t>
                      </a:r>
                    </a:p>
                    <a:p>
                      <a:pPr algn="ctr"/>
                      <a:endParaRPr lang="en-US" sz="1800" dirty="0"/>
                    </a:p>
                  </a:txBody>
                  <a:tcPr marT="45738" marB="45738"/>
                </a:tc>
                <a:extLst>
                  <a:ext uri="{0D108BD9-81ED-4DB2-BD59-A6C34878D82A}">
                    <a16:rowId xmlns:a16="http://schemas.microsoft.com/office/drawing/2014/main" val="10001"/>
                  </a:ext>
                </a:extLst>
              </a:tr>
              <a:tr h="509429">
                <a:tc>
                  <a:txBody>
                    <a:bodyPr/>
                    <a:lstStyle/>
                    <a:p>
                      <a:pPr algn="ctr"/>
                      <a:r>
                        <a:rPr lang="en-US" altLang="en-US" sz="1800" dirty="0"/>
                        <a:t>Input type</a:t>
                      </a:r>
                      <a:endParaRPr lang="en-US" sz="1800" dirty="0"/>
                    </a:p>
                  </a:txBody>
                  <a:tcPr marT="45738" marB="45738"/>
                </a:tc>
                <a:tc>
                  <a:txBody>
                    <a:bodyPr/>
                    <a:lstStyle/>
                    <a:p>
                      <a:pPr algn="ctr"/>
                      <a:r>
                        <a:rPr lang="en-US" altLang="en-US" sz="1800" dirty="0"/>
                        <a:t>integer</a:t>
                      </a:r>
                      <a:endParaRPr lang="en-US" sz="1800" dirty="0"/>
                    </a:p>
                  </a:txBody>
                  <a:tcPr marT="45738" marB="45738"/>
                </a:tc>
                <a:tc>
                  <a:txBody>
                    <a:bodyPr/>
                    <a:lstStyle/>
                    <a:p>
                      <a:pPr algn="ctr"/>
                      <a:r>
                        <a:rPr lang="en-US" altLang="en-US" sz="1800" dirty="0"/>
                        <a:t>integer</a:t>
                      </a:r>
                      <a:endParaRPr lang="en-US" sz="1800" dirty="0"/>
                    </a:p>
                  </a:txBody>
                  <a:tcPr marT="45738" marB="45738"/>
                </a:tc>
                <a:extLst>
                  <a:ext uri="{0D108BD9-81ED-4DB2-BD59-A6C34878D82A}">
                    <a16:rowId xmlns:a16="http://schemas.microsoft.com/office/drawing/2014/main" val="10002"/>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a:extLst>
              <a:ext uri="{FF2B5EF4-FFF2-40B4-BE49-F238E27FC236}">
                <a16:creationId xmlns:a16="http://schemas.microsoft.com/office/drawing/2014/main" id="{E44C0530-96DC-1098-738F-CFFD6C2F854A}"/>
              </a:ext>
            </a:extLst>
          </p:cNvPr>
          <p:cNvSpPr>
            <a:spLocks noGrp="1" noRot="1"/>
          </p:cNvSpPr>
          <p:nvPr>
            <p:ph type="title"/>
          </p:nvPr>
        </p:nvSpPr>
        <p:spPr>
          <a:xfrm>
            <a:off x="381000" y="487363"/>
            <a:ext cx="8397875" cy="731837"/>
          </a:xfrm>
        </p:spPr>
        <p:txBody>
          <a:bodyPr/>
          <a:lstStyle/>
          <a:p>
            <a:pPr algn="ctr" eaLnBrk="1" hangingPunct="1"/>
            <a:r>
              <a:rPr lang="en-US" altLang="zh-TW" sz="4000" b="1">
                <a:solidFill>
                  <a:schemeClr val="bg1"/>
                </a:solidFill>
              </a:rPr>
              <a:t>Equivalence Partitioning/Classes</a:t>
            </a:r>
            <a:endParaRPr lang="zh-TW" altLang="en-US" sz="4000" b="1">
              <a:solidFill>
                <a:schemeClr val="bg1"/>
              </a:solidFill>
            </a:endParaRPr>
          </a:p>
        </p:txBody>
      </p:sp>
      <p:sp>
        <p:nvSpPr>
          <p:cNvPr id="36867" name="Rectangle 3">
            <a:extLst>
              <a:ext uri="{FF2B5EF4-FFF2-40B4-BE49-F238E27FC236}">
                <a16:creationId xmlns:a16="http://schemas.microsoft.com/office/drawing/2014/main" id="{0C342C71-A04E-7D00-E711-83D5E32130FC}"/>
              </a:ext>
            </a:extLst>
          </p:cNvPr>
          <p:cNvSpPr>
            <a:spLocks noGrp="1" noRot="1"/>
          </p:cNvSpPr>
          <p:nvPr>
            <p:ph idx="1"/>
          </p:nvPr>
        </p:nvSpPr>
        <p:spPr>
          <a:xfrm>
            <a:off x="457200" y="1981200"/>
            <a:ext cx="8321675" cy="4557713"/>
          </a:xfrm>
        </p:spPr>
        <p:txBody>
          <a:bodyPr/>
          <a:lstStyle/>
          <a:p>
            <a:pPr eaLnBrk="1" hangingPunct="1">
              <a:lnSpc>
                <a:spcPct val="90000"/>
              </a:lnSpc>
            </a:pPr>
            <a:r>
              <a:rPr lang="en-US" altLang="zh-TW" sz="2000"/>
              <a:t>Example #1, Calculator’s Edit.</a:t>
            </a:r>
          </a:p>
          <a:p>
            <a:pPr lvl="1" eaLnBrk="1" hangingPunct="1">
              <a:lnSpc>
                <a:spcPct val="90000"/>
              </a:lnSpc>
              <a:buFont typeface="Wingdings" panose="05000000000000000000" pitchFamily="2" charset="2"/>
              <a:buChar char="Ø"/>
            </a:pPr>
            <a:r>
              <a:rPr lang="en-US" altLang="zh-TW" sz="2000"/>
              <a:t>Five ways to perform “Copy” function.</a:t>
            </a:r>
          </a:p>
          <a:p>
            <a:pPr lvl="2" eaLnBrk="1" hangingPunct="1">
              <a:lnSpc>
                <a:spcPct val="90000"/>
              </a:lnSpc>
              <a:buFont typeface="Wingdings" panose="05000000000000000000" pitchFamily="2" charset="2"/>
              <a:buChar char="§"/>
            </a:pPr>
            <a:r>
              <a:rPr lang="en-US" altLang="zh-TW" sz="2000"/>
              <a:t>Click Copy menu item.</a:t>
            </a:r>
          </a:p>
          <a:p>
            <a:pPr lvl="2" eaLnBrk="1" hangingPunct="1">
              <a:lnSpc>
                <a:spcPct val="90000"/>
              </a:lnSpc>
              <a:buFont typeface="Wingdings" panose="05000000000000000000" pitchFamily="2" charset="2"/>
              <a:buChar char="§"/>
            </a:pPr>
            <a:r>
              <a:rPr lang="en-US" altLang="zh-TW" sz="2000"/>
              <a:t>Type c.</a:t>
            </a:r>
          </a:p>
          <a:p>
            <a:pPr lvl="2" eaLnBrk="1" hangingPunct="1">
              <a:lnSpc>
                <a:spcPct val="90000"/>
              </a:lnSpc>
              <a:buFont typeface="Wingdings" panose="05000000000000000000" pitchFamily="2" charset="2"/>
              <a:buChar char="§"/>
            </a:pPr>
            <a:r>
              <a:rPr lang="en-US" altLang="zh-TW" sz="2000"/>
              <a:t>Type C.</a:t>
            </a:r>
          </a:p>
          <a:p>
            <a:pPr lvl="2" eaLnBrk="1" hangingPunct="1">
              <a:lnSpc>
                <a:spcPct val="90000"/>
              </a:lnSpc>
              <a:buFont typeface="Wingdings" panose="05000000000000000000" pitchFamily="2" charset="2"/>
              <a:buChar char="§"/>
            </a:pPr>
            <a:r>
              <a:rPr lang="en-US" altLang="zh-TW" sz="2000"/>
              <a:t>Press Ctrl+c.</a:t>
            </a:r>
          </a:p>
          <a:p>
            <a:pPr lvl="2" eaLnBrk="1" hangingPunct="1">
              <a:lnSpc>
                <a:spcPct val="90000"/>
              </a:lnSpc>
              <a:buFont typeface="Wingdings" panose="05000000000000000000" pitchFamily="2" charset="2"/>
              <a:buChar char="§"/>
            </a:pPr>
            <a:r>
              <a:rPr lang="en-US" altLang="zh-TW" sz="2000"/>
              <a:t>Press Ctrl+Shift+c.</a:t>
            </a:r>
          </a:p>
          <a:p>
            <a:pPr lvl="1" eaLnBrk="1" hangingPunct="1">
              <a:lnSpc>
                <a:spcPct val="90000"/>
              </a:lnSpc>
            </a:pPr>
            <a:endParaRPr lang="en-US" altLang="zh-TW" sz="2000"/>
          </a:p>
          <a:p>
            <a:pPr lvl="1" eaLnBrk="1" hangingPunct="1">
              <a:lnSpc>
                <a:spcPct val="90000"/>
              </a:lnSpc>
            </a:pPr>
            <a:r>
              <a:rPr lang="en-US" altLang="zh-TW" sz="2000"/>
              <a:t>Tester could partition these input paths down to three.</a:t>
            </a:r>
          </a:p>
          <a:p>
            <a:pPr lvl="2" eaLnBrk="1" hangingPunct="1">
              <a:lnSpc>
                <a:spcPct val="90000"/>
              </a:lnSpc>
              <a:buFont typeface="Wingdings" panose="05000000000000000000" pitchFamily="2" charset="2"/>
              <a:buChar char="Ø"/>
            </a:pPr>
            <a:r>
              <a:rPr lang="en-US" altLang="zh-TW" sz="2000"/>
              <a:t>Clicking the command on the menu.</a:t>
            </a:r>
          </a:p>
          <a:p>
            <a:pPr lvl="2" eaLnBrk="1" hangingPunct="1">
              <a:lnSpc>
                <a:spcPct val="90000"/>
              </a:lnSpc>
              <a:buFont typeface="Wingdings" panose="05000000000000000000" pitchFamily="2" charset="2"/>
              <a:buChar char="Ø"/>
            </a:pPr>
            <a:r>
              <a:rPr lang="en-US" altLang="zh-TW" sz="2000"/>
              <a:t>Typing a c.</a:t>
            </a:r>
          </a:p>
          <a:p>
            <a:pPr lvl="2" eaLnBrk="1" hangingPunct="1">
              <a:lnSpc>
                <a:spcPct val="90000"/>
              </a:lnSpc>
              <a:buFont typeface="Wingdings" panose="05000000000000000000" pitchFamily="2" charset="2"/>
              <a:buChar char="Ø"/>
            </a:pPr>
            <a:r>
              <a:rPr lang="en-US" altLang="zh-TW" sz="2000"/>
              <a:t>Pressing Ctrl+c.</a:t>
            </a:r>
            <a:endParaRPr lang="zh-TW" altLang="en-US" sz="2000"/>
          </a:p>
        </p:txBody>
      </p:sp>
      <p:sp>
        <p:nvSpPr>
          <p:cNvPr id="36868" name="Slide Number Placeholder 5">
            <a:extLst>
              <a:ext uri="{FF2B5EF4-FFF2-40B4-BE49-F238E27FC236}">
                <a16:creationId xmlns:a16="http://schemas.microsoft.com/office/drawing/2014/main" id="{A2A40FB0-291E-3427-690F-6BA62B8C6BEA}"/>
              </a:ext>
            </a:extLst>
          </p:cNvPr>
          <p:cNvSpPr>
            <a:spLocks noGrp="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defPPr>
              <a:defRPr lang="en-US"/>
            </a:defPPr>
            <a:lvl1pPr algn="r" rtl="0" eaLnBrk="1" fontAlgn="base" hangingPunct="1">
              <a:spcBef>
                <a:spcPct val="0"/>
              </a:spcBef>
              <a:spcAft>
                <a:spcPct val="0"/>
              </a:spcAft>
              <a:defRPr sz="1200" kern="1200">
                <a:solidFill>
                  <a:srgbClr val="045C75"/>
                </a:solidFill>
                <a:latin typeface="Constantia" panose="02030602050306030303" pitchFamily="18"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spcBef>
                <a:spcPct val="0"/>
              </a:spcBef>
              <a:buClrTx/>
              <a:buSzTx/>
              <a:buFontTx/>
              <a:buNone/>
            </a:pPr>
            <a:fld id="{984A86C7-A5A8-4011-87B5-0BE6DE36CCC8}" type="slidenum">
              <a:rPr lang="en-US" altLang="en-US" smtClean="0"/>
              <a:pPr>
                <a:spcBef>
                  <a:spcPct val="0"/>
                </a:spcBef>
                <a:buClrTx/>
                <a:buSzTx/>
                <a:buFontTx/>
                <a:buNone/>
              </a:pPr>
              <a:t>143</a:t>
            </a:fld>
            <a:endParaRPr lang="en-US" altLang="en-US" sz="1200">
              <a:solidFill>
                <a:srgbClr val="045C75"/>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a:extLst>
              <a:ext uri="{FF2B5EF4-FFF2-40B4-BE49-F238E27FC236}">
                <a16:creationId xmlns:a16="http://schemas.microsoft.com/office/drawing/2014/main" id="{00EE66F4-7D13-C205-768D-A9F0E785907F}"/>
              </a:ext>
            </a:extLst>
          </p:cNvPr>
          <p:cNvSpPr>
            <a:spLocks noGrp="1" noRot="1"/>
          </p:cNvSpPr>
          <p:nvPr>
            <p:ph type="title"/>
          </p:nvPr>
        </p:nvSpPr>
        <p:spPr>
          <a:xfrm>
            <a:off x="381000" y="381000"/>
            <a:ext cx="8383588" cy="838200"/>
          </a:xfrm>
        </p:spPr>
        <p:txBody>
          <a:bodyPr/>
          <a:lstStyle/>
          <a:p>
            <a:pPr algn="ctr" eaLnBrk="1" hangingPunct="1"/>
            <a:r>
              <a:rPr lang="en-US" altLang="zh-TW" sz="4000" b="1">
                <a:solidFill>
                  <a:schemeClr val="bg1"/>
                </a:solidFill>
              </a:rPr>
              <a:t>Equivalence Partitioning/Classes</a:t>
            </a:r>
            <a:endParaRPr lang="zh-TW" altLang="en-US" sz="4000" b="1">
              <a:solidFill>
                <a:schemeClr val="bg1"/>
              </a:solidFill>
            </a:endParaRPr>
          </a:p>
        </p:txBody>
      </p:sp>
      <p:sp>
        <p:nvSpPr>
          <p:cNvPr id="37891" name="Rectangle 3">
            <a:extLst>
              <a:ext uri="{FF2B5EF4-FFF2-40B4-BE49-F238E27FC236}">
                <a16:creationId xmlns:a16="http://schemas.microsoft.com/office/drawing/2014/main" id="{C7AB5DD3-098F-4984-CC6F-E5CF6C83EE17}"/>
              </a:ext>
            </a:extLst>
          </p:cNvPr>
          <p:cNvSpPr>
            <a:spLocks noGrp="1" noRot="1"/>
          </p:cNvSpPr>
          <p:nvPr>
            <p:ph idx="1"/>
          </p:nvPr>
        </p:nvSpPr>
        <p:spPr>
          <a:xfrm>
            <a:off x="381000" y="1828800"/>
            <a:ext cx="8305800" cy="4419600"/>
          </a:xfrm>
        </p:spPr>
        <p:txBody>
          <a:bodyPr/>
          <a:lstStyle/>
          <a:p>
            <a:pPr marL="0" indent="0" eaLnBrk="1" hangingPunct="1">
              <a:buFont typeface="Wingdings 2" panose="05020102010507070707" pitchFamily="18" charset="2"/>
              <a:buNone/>
            </a:pPr>
            <a:r>
              <a:rPr lang="en-US" altLang="zh-TW" sz="2000"/>
              <a:t>Example #2, “Save As” dialog box.</a:t>
            </a:r>
          </a:p>
          <a:p>
            <a:pPr lvl="1" eaLnBrk="1" hangingPunct="1"/>
            <a:endParaRPr lang="en-US" altLang="zh-TW" sz="2000"/>
          </a:p>
          <a:p>
            <a:pPr lvl="1" eaLnBrk="1" hangingPunct="1"/>
            <a:r>
              <a:rPr lang="en-US" altLang="zh-TW" sz="2000"/>
              <a:t>Windows filename can contain any characters except \ / : * ? “ &lt; &gt; |.</a:t>
            </a:r>
          </a:p>
          <a:p>
            <a:pPr lvl="1" eaLnBrk="1" hangingPunct="1"/>
            <a:endParaRPr lang="en-US" altLang="zh-TW" sz="2000"/>
          </a:p>
          <a:p>
            <a:pPr lvl="1" eaLnBrk="1" hangingPunct="1"/>
            <a:r>
              <a:rPr lang="en-US" altLang="zh-TW" sz="2000"/>
              <a:t>Need equivalence partitions for</a:t>
            </a:r>
          </a:p>
          <a:p>
            <a:pPr lvl="2" eaLnBrk="1" hangingPunct="1">
              <a:buFont typeface="Wingdings" panose="05000000000000000000" pitchFamily="2" charset="2"/>
              <a:buChar char="Ø"/>
            </a:pPr>
            <a:r>
              <a:rPr lang="en-US" altLang="zh-TW" sz="2000"/>
              <a:t>Valid characters</a:t>
            </a:r>
          </a:p>
          <a:p>
            <a:pPr lvl="2" eaLnBrk="1" hangingPunct="1">
              <a:buFont typeface="Wingdings" panose="05000000000000000000" pitchFamily="2" charset="2"/>
              <a:buChar char="Ø"/>
            </a:pPr>
            <a:r>
              <a:rPr lang="en-US" altLang="zh-TW" sz="2000"/>
              <a:t>Invalid characters</a:t>
            </a:r>
          </a:p>
          <a:p>
            <a:pPr lvl="2" eaLnBrk="1" hangingPunct="1">
              <a:buFont typeface="Wingdings" panose="05000000000000000000" pitchFamily="2" charset="2"/>
              <a:buChar char="Ø"/>
            </a:pPr>
            <a:r>
              <a:rPr lang="en-US" altLang="zh-TW" sz="2000"/>
              <a:t>Valid length names</a:t>
            </a:r>
          </a:p>
          <a:p>
            <a:pPr lvl="2" eaLnBrk="1" hangingPunct="1">
              <a:buFont typeface="Wingdings" panose="05000000000000000000" pitchFamily="2" charset="2"/>
              <a:buChar char="Ø"/>
            </a:pPr>
            <a:r>
              <a:rPr lang="en-US" altLang="zh-TW" sz="2000"/>
              <a:t>Names that are too short</a:t>
            </a:r>
          </a:p>
          <a:p>
            <a:pPr lvl="2" eaLnBrk="1" hangingPunct="1">
              <a:buFont typeface="Wingdings" panose="05000000000000000000" pitchFamily="2" charset="2"/>
              <a:buChar char="Ø"/>
            </a:pPr>
            <a:r>
              <a:rPr lang="en-US" altLang="zh-TW" sz="2000"/>
              <a:t>Names that are too long</a:t>
            </a:r>
          </a:p>
        </p:txBody>
      </p:sp>
      <p:sp>
        <p:nvSpPr>
          <p:cNvPr id="37892" name="Slide Number Placeholder 5">
            <a:extLst>
              <a:ext uri="{FF2B5EF4-FFF2-40B4-BE49-F238E27FC236}">
                <a16:creationId xmlns:a16="http://schemas.microsoft.com/office/drawing/2014/main" id="{87B2075C-C198-8B16-F615-DC644DF6C67C}"/>
              </a:ext>
            </a:extLst>
          </p:cNvPr>
          <p:cNvSpPr>
            <a:spLocks noGrp="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defPPr>
              <a:defRPr lang="en-US"/>
            </a:defPPr>
            <a:lvl1pPr algn="r" rtl="0" eaLnBrk="1" fontAlgn="base" hangingPunct="1">
              <a:spcBef>
                <a:spcPct val="0"/>
              </a:spcBef>
              <a:spcAft>
                <a:spcPct val="0"/>
              </a:spcAft>
              <a:defRPr sz="1200" kern="1200">
                <a:solidFill>
                  <a:srgbClr val="045C75"/>
                </a:solidFill>
                <a:latin typeface="Constantia" panose="02030602050306030303" pitchFamily="18"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spcBef>
                <a:spcPct val="0"/>
              </a:spcBef>
              <a:buClrTx/>
              <a:buSzTx/>
              <a:buFontTx/>
              <a:buNone/>
            </a:pPr>
            <a:fld id="{984A86C7-A5A8-4011-87B5-0BE6DE36CCC8}" type="slidenum">
              <a:rPr lang="en-US" altLang="en-US" smtClean="0"/>
              <a:pPr>
                <a:spcBef>
                  <a:spcPct val="0"/>
                </a:spcBef>
                <a:buClrTx/>
                <a:buSzTx/>
                <a:buFontTx/>
                <a:buNone/>
              </a:pPr>
              <a:t>144</a:t>
            </a:fld>
            <a:endParaRPr lang="en-US" altLang="en-US" sz="1200">
              <a:solidFill>
                <a:srgbClr val="045C75"/>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Number Placeholder 5">
            <a:extLst>
              <a:ext uri="{FF2B5EF4-FFF2-40B4-BE49-F238E27FC236}">
                <a16:creationId xmlns:a16="http://schemas.microsoft.com/office/drawing/2014/main" id="{1BCAC8EB-49A0-7F02-AD81-CE37393266C6}"/>
              </a:ext>
            </a:extLst>
          </p:cNvPr>
          <p:cNvSpPr>
            <a:spLocks noGrp="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defPPr>
              <a:defRPr lang="en-US"/>
            </a:defPPr>
            <a:lvl1pPr algn="r" rtl="0" eaLnBrk="1" fontAlgn="base" hangingPunct="1">
              <a:spcBef>
                <a:spcPct val="0"/>
              </a:spcBef>
              <a:spcAft>
                <a:spcPct val="0"/>
              </a:spcAft>
              <a:defRPr sz="1200" kern="1200">
                <a:solidFill>
                  <a:srgbClr val="045C75"/>
                </a:solidFill>
                <a:latin typeface="Constantia" panose="02030602050306030303" pitchFamily="18"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spcBef>
                <a:spcPct val="0"/>
              </a:spcBef>
              <a:buClrTx/>
              <a:buSzTx/>
              <a:buFontTx/>
              <a:buNone/>
            </a:pPr>
            <a:fld id="{984A86C7-A5A8-4011-87B5-0BE6DE36CCC8}" type="slidenum">
              <a:rPr lang="en-US" altLang="en-US" smtClean="0"/>
              <a:pPr>
                <a:spcBef>
                  <a:spcPct val="0"/>
                </a:spcBef>
                <a:buClrTx/>
                <a:buSzTx/>
                <a:buFontTx/>
                <a:buNone/>
              </a:pPr>
              <a:t>145</a:t>
            </a:fld>
            <a:endParaRPr lang="en-US" altLang="en-US" sz="1200">
              <a:solidFill>
                <a:srgbClr val="045C75"/>
              </a:solidFill>
            </a:endParaRPr>
          </a:p>
        </p:txBody>
      </p:sp>
      <p:sp>
        <p:nvSpPr>
          <p:cNvPr id="77826" name="Rectangle 2">
            <a:extLst>
              <a:ext uri="{FF2B5EF4-FFF2-40B4-BE49-F238E27FC236}">
                <a16:creationId xmlns:a16="http://schemas.microsoft.com/office/drawing/2014/main" id="{73715456-37BB-D1F6-25FC-7694BA9C923D}"/>
              </a:ext>
            </a:extLst>
          </p:cNvPr>
          <p:cNvSpPr>
            <a:spLocks noChangeArrowheads="1"/>
          </p:cNvSpPr>
          <p:nvPr/>
        </p:nvSpPr>
        <p:spPr bwMode="auto">
          <a:xfrm>
            <a:off x="685800" y="457200"/>
            <a:ext cx="7772400" cy="838200"/>
          </a:xfrm>
          <a:prstGeom prst="rect">
            <a:avLst/>
          </a:prstGeom>
          <a:noFill/>
          <a:ln w="9525">
            <a:noFill/>
            <a:miter lim="800000"/>
            <a:headEnd/>
            <a:tailEnd/>
          </a:ln>
          <a:effectLst/>
        </p:spPr>
        <p:txBody>
          <a:bodyPr anchor="ctr"/>
          <a:lstStyle/>
          <a:p>
            <a:pPr algn="ctr" eaLnBrk="1" hangingPunct="1">
              <a:defRPr/>
            </a:pPr>
            <a:r>
              <a:rPr lang="en-US" altLang="zh-TW" sz="4000" b="1" dirty="0">
                <a:solidFill>
                  <a:schemeClr val="bg1"/>
                </a:solidFill>
                <a:latin typeface="+mj-lt"/>
                <a:ea typeface="+mj-ea"/>
                <a:cs typeface="+mj-cs"/>
              </a:rPr>
              <a:t>Equivalence Partitioning/Classes</a:t>
            </a:r>
          </a:p>
        </p:txBody>
      </p:sp>
      <p:sp>
        <p:nvSpPr>
          <p:cNvPr id="77827" name="Rectangle 3">
            <a:extLst>
              <a:ext uri="{FF2B5EF4-FFF2-40B4-BE49-F238E27FC236}">
                <a16:creationId xmlns:a16="http://schemas.microsoft.com/office/drawing/2014/main" id="{FDC85899-5835-53A8-D430-C09CDD0F3941}"/>
              </a:ext>
            </a:extLst>
          </p:cNvPr>
          <p:cNvSpPr>
            <a:spLocks noChangeArrowheads="1"/>
          </p:cNvSpPr>
          <p:nvPr/>
        </p:nvSpPr>
        <p:spPr bwMode="auto">
          <a:xfrm>
            <a:off x="457200" y="1981200"/>
            <a:ext cx="8229600" cy="4191000"/>
          </a:xfrm>
          <a:prstGeom prst="rect">
            <a:avLst/>
          </a:prstGeom>
          <a:noFill/>
          <a:ln w="9525">
            <a:noFill/>
            <a:miter lim="800000"/>
            <a:headEnd/>
            <a:tailEnd/>
          </a:ln>
          <a:effectLst/>
        </p:spPr>
        <p:txBody>
          <a:bodyPr/>
          <a:lstStyle/>
          <a:p>
            <a:pPr marL="274320" indent="-274320" eaLnBrk="1" fontAlgn="auto" hangingPunct="1">
              <a:spcBef>
                <a:spcPct val="20000"/>
              </a:spcBef>
              <a:spcAft>
                <a:spcPts val="0"/>
              </a:spcAft>
              <a:buClr>
                <a:schemeClr val="accent3"/>
              </a:buClr>
              <a:buSzPct val="95000"/>
              <a:buFont typeface="Wingdings 2"/>
              <a:buChar char=""/>
              <a:defRPr/>
            </a:pPr>
            <a:endParaRPr lang="en-US" altLang="zh-TW" sz="2400" dirty="0">
              <a:latin typeface="+mn-lt"/>
            </a:endParaRPr>
          </a:p>
          <a:p>
            <a:pPr marL="274320" lvl="1" indent="-274320" eaLnBrk="1" fontAlgn="auto" hangingPunct="1">
              <a:lnSpc>
                <a:spcPct val="90000"/>
              </a:lnSpc>
              <a:spcBef>
                <a:spcPct val="20000"/>
              </a:spcBef>
              <a:spcAft>
                <a:spcPts val="0"/>
              </a:spcAft>
              <a:buClr>
                <a:schemeClr val="accent3"/>
              </a:buClr>
              <a:buSzPct val="95000"/>
              <a:buFont typeface="Wingdings 2"/>
              <a:buChar char=""/>
              <a:defRPr/>
            </a:pPr>
            <a:r>
              <a:rPr lang="en-US" altLang="zh-TW" sz="2400" dirty="0">
                <a:latin typeface="+mn-lt"/>
              </a:rPr>
              <a:t>If the input specifies a range of valid values, define one valid partition (within the range) and two invalid partitions  (one outside each end of range).</a:t>
            </a:r>
          </a:p>
          <a:p>
            <a:pPr marL="274320" lvl="1" indent="-274320" eaLnBrk="1" fontAlgn="auto" hangingPunct="1">
              <a:lnSpc>
                <a:spcPct val="90000"/>
              </a:lnSpc>
              <a:spcBef>
                <a:spcPct val="20000"/>
              </a:spcBef>
              <a:spcAft>
                <a:spcPts val="0"/>
              </a:spcAft>
              <a:buClr>
                <a:schemeClr val="accent3"/>
              </a:buClr>
              <a:buSzPct val="95000"/>
              <a:buFont typeface="Wingdings 2"/>
              <a:buChar char=""/>
              <a:defRPr/>
            </a:pPr>
            <a:endParaRPr lang="en-US" altLang="zh-TW" sz="2400" dirty="0">
              <a:latin typeface="+mn-lt"/>
            </a:endParaRPr>
          </a:p>
          <a:p>
            <a:pPr marL="274320" lvl="1" indent="-274320" eaLnBrk="1" fontAlgn="auto" hangingPunct="1">
              <a:lnSpc>
                <a:spcPct val="90000"/>
              </a:lnSpc>
              <a:spcBef>
                <a:spcPct val="20000"/>
              </a:spcBef>
              <a:spcAft>
                <a:spcPts val="0"/>
              </a:spcAft>
              <a:buClr>
                <a:schemeClr val="accent3"/>
              </a:buClr>
              <a:buSzPct val="95000"/>
              <a:buFont typeface="Wingdings 2"/>
              <a:buChar char=""/>
              <a:defRPr/>
            </a:pPr>
            <a:r>
              <a:rPr lang="en-US" altLang="zh-TW" sz="2400" dirty="0">
                <a:latin typeface="+mn-lt"/>
              </a:rPr>
              <a:t>Example: If the input requires a month in the range of 1-12, define one valid partition  within 1 and 12 and two invalid partitions  (month&lt;1 and month&gt;12).</a:t>
            </a:r>
          </a:p>
          <a:p>
            <a:pPr marL="742950" lvl="1" indent="-285750" eaLnBrk="1" fontAlgn="auto" hangingPunct="1">
              <a:spcBef>
                <a:spcPct val="20000"/>
              </a:spcBef>
              <a:spcAft>
                <a:spcPts val="0"/>
              </a:spcAft>
              <a:defRPr/>
            </a:pPr>
            <a:endParaRPr lang="en-US" sz="2800" dirty="0">
              <a:effectLst>
                <a:outerShdw blurRad="38100" dist="38100" dir="2700000" algn="tl">
                  <a:srgbClr val="000000"/>
                </a:outerShdw>
              </a:effectLst>
              <a:latin typeface="Arial" charset="0"/>
            </a:endParaRPr>
          </a:p>
          <a:p>
            <a:pPr marL="742950" lvl="1" indent="-285750" eaLnBrk="1" fontAlgn="auto" hangingPunct="1">
              <a:spcBef>
                <a:spcPct val="20000"/>
              </a:spcBef>
              <a:spcAft>
                <a:spcPts val="0"/>
              </a:spcAft>
              <a:defRPr/>
            </a:pPr>
            <a:endParaRPr lang="en-US" sz="2800" dirty="0">
              <a:effectLst>
                <a:outerShdw blurRad="38100" dist="38100" dir="2700000" algn="tl">
                  <a:srgbClr val="000000"/>
                </a:outerShdw>
              </a:effectLst>
              <a:latin typeface="Arial"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a:extLst>
              <a:ext uri="{FF2B5EF4-FFF2-40B4-BE49-F238E27FC236}">
                <a16:creationId xmlns:a16="http://schemas.microsoft.com/office/drawing/2014/main" id="{D3C224E2-4CA9-6DD1-D7DE-99FE2676CC02}"/>
              </a:ext>
            </a:extLst>
          </p:cNvPr>
          <p:cNvSpPr>
            <a:spLocks noGrp="1" noRot="1" noChangeArrowheads="1"/>
          </p:cNvSpPr>
          <p:nvPr>
            <p:ph idx="1"/>
          </p:nvPr>
        </p:nvSpPr>
        <p:spPr>
          <a:xfrm>
            <a:off x="533400" y="1905000"/>
            <a:ext cx="8153400" cy="4267200"/>
          </a:xfrm>
        </p:spPr>
        <p:txBody>
          <a:bodyPr>
            <a:normAutofit/>
          </a:bodyPr>
          <a:lstStyle/>
          <a:p>
            <a:pPr marL="640080" lvl="1" indent="-246888" eaLnBrk="1" fontAlgn="auto" hangingPunct="1">
              <a:spcAft>
                <a:spcPts val="0"/>
              </a:spcAft>
              <a:buFontTx/>
              <a:buNone/>
              <a:defRPr/>
            </a:pPr>
            <a:endParaRPr lang="en-US" dirty="0"/>
          </a:p>
          <a:p>
            <a:pPr marL="274320" lvl="1" indent="-274320" eaLnBrk="1" fontAlgn="auto" hangingPunct="1">
              <a:lnSpc>
                <a:spcPct val="90000"/>
              </a:lnSpc>
              <a:spcAft>
                <a:spcPts val="0"/>
              </a:spcAft>
              <a:buClr>
                <a:schemeClr val="accent3"/>
              </a:buClr>
              <a:buSzPct val="95000"/>
              <a:buFont typeface="Wingdings 2"/>
              <a:buChar char=""/>
              <a:defRPr/>
            </a:pPr>
            <a:r>
              <a:rPr lang="en-US" altLang="zh-TW" dirty="0"/>
              <a:t>If the input specifies the number (N) of valid values, define one valid partition and two invalid partitions  (none, and more than N).</a:t>
            </a:r>
          </a:p>
          <a:p>
            <a:pPr marL="274320" lvl="1" indent="-274320" eaLnBrk="1" fontAlgn="auto" hangingPunct="1">
              <a:lnSpc>
                <a:spcPct val="90000"/>
              </a:lnSpc>
              <a:spcAft>
                <a:spcPts val="0"/>
              </a:spcAft>
              <a:buClr>
                <a:schemeClr val="accent3"/>
              </a:buClr>
              <a:buSzPct val="95000"/>
              <a:buFont typeface="Wingdings 2"/>
              <a:buChar char=""/>
              <a:defRPr/>
            </a:pPr>
            <a:endParaRPr lang="en-US" altLang="zh-TW" dirty="0"/>
          </a:p>
          <a:p>
            <a:pPr marL="274320" lvl="1" indent="-274320" eaLnBrk="1" fontAlgn="auto" hangingPunct="1">
              <a:lnSpc>
                <a:spcPct val="90000"/>
              </a:lnSpc>
              <a:spcAft>
                <a:spcPts val="0"/>
              </a:spcAft>
              <a:buClr>
                <a:schemeClr val="accent3"/>
              </a:buClr>
              <a:buSzPct val="95000"/>
              <a:buFont typeface="Wingdings 2"/>
              <a:buChar char=""/>
              <a:defRPr/>
            </a:pPr>
            <a:r>
              <a:rPr lang="en-US" altLang="zh-TW" dirty="0"/>
              <a:t>Example: If the input requires the titles of at least 3 books but no more than 8, then define one valid partition and two invalid partitions (&lt;3 and &gt;8 books).</a:t>
            </a:r>
          </a:p>
          <a:p>
            <a:pPr marL="274320" lvl="1" indent="-274320" eaLnBrk="1" fontAlgn="auto" hangingPunct="1">
              <a:spcAft>
                <a:spcPts val="0"/>
              </a:spcAft>
              <a:buClr>
                <a:schemeClr val="accent3"/>
              </a:buClr>
              <a:buSzPct val="95000"/>
              <a:buFont typeface="Wingdings 2"/>
              <a:buChar char=""/>
              <a:defRPr/>
            </a:pPr>
            <a:endParaRPr lang="en-US" altLang="zh-TW" dirty="0"/>
          </a:p>
          <a:p>
            <a:pPr marL="640080" lvl="1" indent="-246888" eaLnBrk="1" fontAlgn="auto" hangingPunct="1">
              <a:spcAft>
                <a:spcPts val="0"/>
              </a:spcAft>
              <a:buFontTx/>
              <a:buNone/>
              <a:defRPr/>
            </a:pPr>
            <a:endParaRPr lang="en-US" dirty="0"/>
          </a:p>
          <a:p>
            <a:pPr marL="640080" lvl="1" indent="-246888" eaLnBrk="1" fontAlgn="auto" hangingPunct="1">
              <a:spcAft>
                <a:spcPts val="0"/>
              </a:spcAft>
              <a:buFontTx/>
              <a:buNone/>
              <a:defRPr/>
            </a:pPr>
            <a:endParaRPr lang="en-US" sz="4000" dirty="0"/>
          </a:p>
          <a:p>
            <a:pPr marL="274320" indent="-274320" eaLnBrk="1" fontAlgn="auto" hangingPunct="1">
              <a:lnSpc>
                <a:spcPct val="90000"/>
              </a:lnSpc>
              <a:spcAft>
                <a:spcPts val="0"/>
              </a:spcAft>
              <a:buClr>
                <a:schemeClr val="accent3"/>
              </a:buClr>
              <a:buFont typeface="Wingdings 2"/>
              <a:buChar char=""/>
              <a:defRPr/>
            </a:pPr>
            <a:endParaRPr lang="en-US" sz="5900" dirty="0"/>
          </a:p>
        </p:txBody>
      </p:sp>
      <p:sp>
        <p:nvSpPr>
          <p:cNvPr id="39939" name="Slide Number Placeholder 5">
            <a:extLst>
              <a:ext uri="{FF2B5EF4-FFF2-40B4-BE49-F238E27FC236}">
                <a16:creationId xmlns:a16="http://schemas.microsoft.com/office/drawing/2014/main" id="{1A8459CD-2BF1-9EB4-71B5-17790C93ACE6}"/>
              </a:ext>
            </a:extLst>
          </p:cNvPr>
          <p:cNvSpPr>
            <a:spLocks noGrp="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defPPr>
              <a:defRPr lang="en-US"/>
            </a:defPPr>
            <a:lvl1pPr algn="r" rtl="0" eaLnBrk="1" fontAlgn="base" hangingPunct="1">
              <a:spcBef>
                <a:spcPct val="0"/>
              </a:spcBef>
              <a:spcAft>
                <a:spcPct val="0"/>
              </a:spcAft>
              <a:defRPr sz="1200" kern="1200">
                <a:solidFill>
                  <a:srgbClr val="045C75"/>
                </a:solidFill>
                <a:latin typeface="Constantia" panose="02030602050306030303" pitchFamily="18"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spcBef>
                <a:spcPct val="0"/>
              </a:spcBef>
              <a:buClrTx/>
              <a:buSzTx/>
              <a:buFontTx/>
              <a:buNone/>
            </a:pPr>
            <a:fld id="{984A86C7-A5A8-4011-87B5-0BE6DE36CCC8}" type="slidenum">
              <a:rPr lang="en-US" altLang="en-US" smtClean="0"/>
              <a:pPr>
                <a:spcBef>
                  <a:spcPct val="0"/>
                </a:spcBef>
                <a:buClrTx/>
                <a:buSzTx/>
                <a:buFontTx/>
                <a:buNone/>
              </a:pPr>
              <a:t>146</a:t>
            </a:fld>
            <a:endParaRPr lang="en-US" altLang="en-US" sz="1200">
              <a:solidFill>
                <a:srgbClr val="045C75"/>
              </a:solidFill>
            </a:endParaRPr>
          </a:p>
        </p:txBody>
      </p:sp>
      <p:sp>
        <p:nvSpPr>
          <p:cNvPr id="78851" name="Rectangle 3">
            <a:extLst>
              <a:ext uri="{FF2B5EF4-FFF2-40B4-BE49-F238E27FC236}">
                <a16:creationId xmlns:a16="http://schemas.microsoft.com/office/drawing/2014/main" id="{9A842B63-68CF-9F3F-15F9-6EDA7AFF7D59}"/>
              </a:ext>
            </a:extLst>
          </p:cNvPr>
          <p:cNvSpPr>
            <a:spLocks noChangeArrowheads="1"/>
          </p:cNvSpPr>
          <p:nvPr/>
        </p:nvSpPr>
        <p:spPr bwMode="auto">
          <a:xfrm>
            <a:off x="762000" y="533400"/>
            <a:ext cx="7848600" cy="646113"/>
          </a:xfrm>
          <a:prstGeom prst="rect">
            <a:avLst/>
          </a:prstGeom>
          <a:noFill/>
          <a:ln w="12700">
            <a:noFill/>
            <a:miter lim="800000"/>
            <a:headEnd type="none" w="sm" len="sm"/>
            <a:tailEnd type="none" w="sm" len="sm"/>
          </a:ln>
          <a:effectLst/>
        </p:spPr>
        <p:txBody>
          <a:bodyPr>
            <a:spAutoFit/>
          </a:bodyPr>
          <a:lstStyle/>
          <a:p>
            <a:pPr marL="0" lvl="1" algn="ctr" eaLnBrk="1" hangingPunct="1">
              <a:lnSpc>
                <a:spcPct val="90000"/>
              </a:lnSpc>
              <a:defRPr/>
            </a:pPr>
            <a:r>
              <a:rPr lang="en-US" altLang="zh-TW" sz="4000" b="1" dirty="0">
                <a:solidFill>
                  <a:schemeClr val="bg1"/>
                </a:solidFill>
                <a:latin typeface="+mj-lt"/>
                <a:ea typeface="+mj-ea"/>
                <a:cs typeface="+mj-cs"/>
              </a:rPr>
              <a:t>Equivalence Partitioning/Classes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a:extLst>
              <a:ext uri="{FF2B5EF4-FFF2-40B4-BE49-F238E27FC236}">
                <a16:creationId xmlns:a16="http://schemas.microsoft.com/office/drawing/2014/main" id="{D3DAEEA2-C6D2-8860-82CC-B78E78006216}"/>
              </a:ext>
            </a:extLst>
          </p:cNvPr>
          <p:cNvSpPr>
            <a:spLocks noGrp="1" noRot="1" noChangeArrowheads="1"/>
          </p:cNvSpPr>
          <p:nvPr>
            <p:ph type="title"/>
          </p:nvPr>
        </p:nvSpPr>
        <p:spPr>
          <a:xfrm>
            <a:off x="647700" y="381000"/>
            <a:ext cx="7848600" cy="736600"/>
          </a:xfrm>
        </p:spPr>
        <p:txBody>
          <a:bodyPr>
            <a:normAutofit/>
          </a:bodyPr>
          <a:lstStyle/>
          <a:p>
            <a:pPr lvl="1" algn="ctr" eaLnBrk="1" hangingPunct="1">
              <a:lnSpc>
                <a:spcPct val="90000"/>
              </a:lnSpc>
              <a:defRPr/>
            </a:pPr>
            <a:r>
              <a:rPr lang="en-US" altLang="zh-TW" sz="4000" b="1" kern="1200" dirty="0">
                <a:solidFill>
                  <a:schemeClr val="bg1"/>
                </a:solidFill>
                <a:latin typeface="+mj-lt"/>
                <a:ea typeface="+mj-ea"/>
                <a:cs typeface="+mj-cs"/>
              </a:rPr>
              <a:t>Equivalence Partitioning/Classes</a:t>
            </a:r>
          </a:p>
        </p:txBody>
      </p:sp>
      <p:sp>
        <p:nvSpPr>
          <p:cNvPr id="79875" name="Rectangle 3">
            <a:extLst>
              <a:ext uri="{FF2B5EF4-FFF2-40B4-BE49-F238E27FC236}">
                <a16:creationId xmlns:a16="http://schemas.microsoft.com/office/drawing/2014/main" id="{5ACF0929-FD01-8327-3354-3D07EA71EBB1}"/>
              </a:ext>
            </a:extLst>
          </p:cNvPr>
          <p:cNvSpPr>
            <a:spLocks noGrp="1" noRot="1" noChangeArrowheads="1"/>
          </p:cNvSpPr>
          <p:nvPr>
            <p:ph idx="1"/>
          </p:nvPr>
        </p:nvSpPr>
        <p:spPr>
          <a:xfrm>
            <a:off x="647700" y="2286000"/>
            <a:ext cx="8039100" cy="3886200"/>
          </a:xfrm>
        </p:spPr>
        <p:txBody>
          <a:bodyPr>
            <a:normAutofit/>
          </a:bodyPr>
          <a:lstStyle/>
          <a:p>
            <a:pPr marL="274320" lvl="1" indent="-274320" eaLnBrk="1" fontAlgn="auto" hangingPunct="1">
              <a:lnSpc>
                <a:spcPct val="90000"/>
              </a:lnSpc>
              <a:spcAft>
                <a:spcPts val="0"/>
              </a:spcAft>
              <a:buClr>
                <a:schemeClr val="accent3"/>
              </a:buClr>
              <a:buSzPct val="95000"/>
              <a:buFont typeface="Wingdings 2"/>
              <a:buChar char=""/>
              <a:defRPr/>
            </a:pPr>
            <a:r>
              <a:rPr lang="en-US" altLang="zh-TW" dirty="0"/>
              <a:t>If the input specifies a “must be” situation, define one valid partition and one invalid partition.</a:t>
            </a:r>
          </a:p>
          <a:p>
            <a:pPr marL="274320" lvl="1" indent="-274320" eaLnBrk="1" fontAlgn="auto" hangingPunct="1">
              <a:lnSpc>
                <a:spcPct val="90000"/>
              </a:lnSpc>
              <a:spcAft>
                <a:spcPts val="0"/>
              </a:spcAft>
              <a:buClr>
                <a:schemeClr val="accent3"/>
              </a:buClr>
              <a:buSzPct val="95000"/>
              <a:buFont typeface="Wingdings 2"/>
              <a:buChar char=""/>
              <a:defRPr/>
            </a:pPr>
            <a:endParaRPr lang="en-US" altLang="zh-TW" dirty="0"/>
          </a:p>
          <a:p>
            <a:pPr marL="274320" lvl="1" indent="-274320" eaLnBrk="1" fontAlgn="auto" hangingPunct="1">
              <a:lnSpc>
                <a:spcPct val="90000"/>
              </a:lnSpc>
              <a:spcAft>
                <a:spcPts val="0"/>
              </a:spcAft>
              <a:buClr>
                <a:schemeClr val="accent3"/>
              </a:buClr>
              <a:buSzPct val="95000"/>
              <a:buFont typeface="Wingdings 2"/>
              <a:buChar char=""/>
              <a:defRPr/>
            </a:pPr>
            <a:r>
              <a:rPr lang="en-US" altLang="zh-TW" dirty="0"/>
              <a:t>Example:  If the first character of the input must be numeric, then define one valid partition where the first character is a number and one invalid partition where the first character is not a number.</a:t>
            </a:r>
          </a:p>
          <a:p>
            <a:pPr marL="274320" indent="-274320" eaLnBrk="1" fontAlgn="auto" hangingPunct="1">
              <a:lnSpc>
                <a:spcPct val="90000"/>
              </a:lnSpc>
              <a:spcAft>
                <a:spcPts val="0"/>
              </a:spcAft>
              <a:buClr>
                <a:schemeClr val="accent3"/>
              </a:buClr>
              <a:buFont typeface="Wingdings 2"/>
              <a:buChar char=""/>
              <a:defRPr/>
            </a:pPr>
            <a:endParaRPr lang="en-US" sz="2900" dirty="0"/>
          </a:p>
        </p:txBody>
      </p:sp>
      <p:sp>
        <p:nvSpPr>
          <p:cNvPr id="40964" name="Slide Number Placeholder 5">
            <a:extLst>
              <a:ext uri="{FF2B5EF4-FFF2-40B4-BE49-F238E27FC236}">
                <a16:creationId xmlns:a16="http://schemas.microsoft.com/office/drawing/2014/main" id="{ABDDD57E-9D75-0D94-9A6F-C894E5715B18}"/>
              </a:ext>
            </a:extLst>
          </p:cNvPr>
          <p:cNvSpPr>
            <a:spLocks noGrp="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defPPr>
              <a:defRPr lang="en-US"/>
            </a:defPPr>
            <a:lvl1pPr algn="r" rtl="0" eaLnBrk="1" fontAlgn="base" hangingPunct="1">
              <a:spcBef>
                <a:spcPct val="0"/>
              </a:spcBef>
              <a:spcAft>
                <a:spcPct val="0"/>
              </a:spcAft>
              <a:defRPr sz="1200" kern="1200">
                <a:solidFill>
                  <a:srgbClr val="045C75"/>
                </a:solidFill>
                <a:latin typeface="Constantia" panose="02030602050306030303" pitchFamily="18"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spcBef>
                <a:spcPct val="0"/>
              </a:spcBef>
              <a:buClrTx/>
              <a:buSzTx/>
              <a:buFontTx/>
              <a:buNone/>
            </a:pPr>
            <a:fld id="{984A86C7-A5A8-4011-87B5-0BE6DE36CCC8}" type="slidenum">
              <a:rPr lang="en-US" altLang="en-US" smtClean="0"/>
              <a:pPr>
                <a:spcBef>
                  <a:spcPct val="0"/>
                </a:spcBef>
                <a:buClrTx/>
                <a:buSzTx/>
                <a:buFontTx/>
                <a:buNone/>
              </a:pPr>
              <a:t>147</a:t>
            </a:fld>
            <a:endParaRPr lang="en-US" altLang="en-US" sz="1200">
              <a:solidFill>
                <a:srgbClr val="045C75"/>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a:extLst>
              <a:ext uri="{FF2B5EF4-FFF2-40B4-BE49-F238E27FC236}">
                <a16:creationId xmlns:a16="http://schemas.microsoft.com/office/drawing/2014/main" id="{A9A8CF09-E79D-CD9B-075A-9D5BE9F81D70}"/>
              </a:ext>
            </a:extLst>
          </p:cNvPr>
          <p:cNvSpPr>
            <a:spLocks noGrp="1" noRot="1" noChangeArrowheads="1"/>
          </p:cNvSpPr>
          <p:nvPr>
            <p:ph type="title"/>
          </p:nvPr>
        </p:nvSpPr>
        <p:spPr>
          <a:xfrm>
            <a:off x="457200" y="381000"/>
            <a:ext cx="8229600" cy="838200"/>
          </a:xfrm>
        </p:spPr>
        <p:txBody>
          <a:bodyPr>
            <a:normAutofit/>
          </a:bodyPr>
          <a:lstStyle/>
          <a:p>
            <a:pPr lvl="1" algn="ctr" eaLnBrk="1" hangingPunct="1">
              <a:lnSpc>
                <a:spcPct val="90000"/>
              </a:lnSpc>
              <a:defRPr/>
            </a:pPr>
            <a:r>
              <a:rPr lang="en-US" altLang="zh-TW" sz="4000" b="1" kern="1200" dirty="0">
                <a:solidFill>
                  <a:schemeClr val="bg1"/>
                </a:solidFill>
                <a:latin typeface="+mj-lt"/>
                <a:ea typeface="+mj-ea"/>
                <a:cs typeface="+mj-cs"/>
              </a:rPr>
              <a:t>Black-box:  Boundary Value Analysis</a:t>
            </a:r>
          </a:p>
        </p:txBody>
      </p:sp>
      <p:sp>
        <p:nvSpPr>
          <p:cNvPr id="30723" name="Rectangle 3">
            <a:extLst>
              <a:ext uri="{FF2B5EF4-FFF2-40B4-BE49-F238E27FC236}">
                <a16:creationId xmlns:a16="http://schemas.microsoft.com/office/drawing/2014/main" id="{71B8B9C5-188C-4E07-C6E4-008AA23C8912}"/>
              </a:ext>
            </a:extLst>
          </p:cNvPr>
          <p:cNvSpPr>
            <a:spLocks noGrp="1" noRot="1"/>
          </p:cNvSpPr>
          <p:nvPr>
            <p:ph idx="1"/>
          </p:nvPr>
        </p:nvSpPr>
        <p:spPr>
          <a:xfrm>
            <a:off x="533400" y="1981200"/>
            <a:ext cx="8077200" cy="4114800"/>
          </a:xfrm>
        </p:spPr>
        <p:txBody>
          <a:bodyPr/>
          <a:lstStyle/>
          <a:p>
            <a:pPr marL="0" indent="0" algn="just" eaLnBrk="1" hangingPunct="1">
              <a:lnSpc>
                <a:spcPct val="150000"/>
              </a:lnSpc>
              <a:buFont typeface="Wingdings 2" panose="05020102010507070707" pitchFamily="18" charset="2"/>
              <a:buNone/>
              <a:defRPr/>
            </a:pPr>
            <a:r>
              <a:rPr lang="en-US" altLang="en-US" sz="2000" b="1" dirty="0"/>
              <a:t>Based on experience / heuristics :</a:t>
            </a:r>
          </a:p>
          <a:p>
            <a:pPr lvl="1" algn="just" eaLnBrk="1" hangingPunct="1">
              <a:lnSpc>
                <a:spcPct val="130000"/>
              </a:lnSpc>
              <a:defRPr/>
            </a:pPr>
            <a:r>
              <a:rPr lang="en-US" altLang="en-US" sz="2000" dirty="0"/>
              <a:t>Testing </a:t>
            </a:r>
            <a:r>
              <a:rPr lang="en-US" altLang="en-US" sz="2000" i="1" dirty="0"/>
              <a:t>boundary conditions </a:t>
            </a:r>
            <a:r>
              <a:rPr lang="en-US" altLang="en-US" sz="2000" dirty="0"/>
              <a:t>of eq. classes is more effective </a:t>
            </a:r>
            <a:br>
              <a:rPr lang="en-US" altLang="en-US" sz="2000" dirty="0"/>
            </a:br>
            <a:r>
              <a:rPr lang="en-US" altLang="en-US" sz="2000" dirty="0"/>
              <a:t>i.e. values directly on, above, and beneath edges of eq. </a:t>
            </a:r>
            <a:r>
              <a:rPr lang="en-US" altLang="zh-TW" sz="2000" dirty="0"/>
              <a:t>partitions</a:t>
            </a:r>
            <a:r>
              <a:rPr lang="en-US" altLang="en-US" sz="2000" dirty="0"/>
              <a:t> / classes</a:t>
            </a:r>
          </a:p>
          <a:p>
            <a:pPr lvl="1" algn="just" eaLnBrk="1" hangingPunct="1">
              <a:lnSpc>
                <a:spcPct val="130000"/>
              </a:lnSpc>
              <a:defRPr/>
            </a:pPr>
            <a:r>
              <a:rPr lang="en-US" altLang="en-US" sz="2000" dirty="0"/>
              <a:t>Choose input boundary values as tests in input eq. </a:t>
            </a:r>
            <a:r>
              <a:rPr lang="en-US" altLang="zh-TW" sz="2000" dirty="0"/>
              <a:t>partitions</a:t>
            </a:r>
            <a:r>
              <a:rPr lang="en-US" altLang="en-US" sz="2000" dirty="0"/>
              <a:t> / classes instead of, or additional to arbitrary values</a:t>
            </a:r>
          </a:p>
          <a:p>
            <a:pPr lvl="1" algn="just" eaLnBrk="1" hangingPunct="1">
              <a:lnSpc>
                <a:spcPct val="130000"/>
              </a:lnSpc>
              <a:defRPr/>
            </a:pPr>
            <a:r>
              <a:rPr lang="en-US" altLang="en-US" sz="2000" dirty="0"/>
              <a:t>Choose also inputs that invoke </a:t>
            </a:r>
            <a:r>
              <a:rPr lang="en-US" altLang="en-US" sz="2000" i="1" dirty="0"/>
              <a:t>output boundary values</a:t>
            </a:r>
            <a:r>
              <a:rPr lang="en-US" altLang="en-US" sz="2000" dirty="0"/>
              <a:t> </a:t>
            </a:r>
            <a:br>
              <a:rPr lang="en-US" altLang="en-US" sz="2000" dirty="0"/>
            </a:br>
            <a:r>
              <a:rPr lang="en-US" altLang="en-US" sz="2000" dirty="0"/>
              <a:t>( values on the boundary of output classes )</a:t>
            </a:r>
          </a:p>
          <a:p>
            <a:pPr lvl="2" algn="just" eaLnBrk="1" hangingPunct="1">
              <a:lnSpc>
                <a:spcPct val="150000"/>
              </a:lnSpc>
              <a:defRPr/>
            </a:pPr>
            <a:endParaRPr lang="en-US" altLang="en-US" sz="2000" dirty="0"/>
          </a:p>
          <a:p>
            <a:pPr algn="just" eaLnBrk="1" hangingPunct="1">
              <a:lnSpc>
                <a:spcPct val="90000"/>
              </a:lnSpc>
              <a:defRPr/>
            </a:pPr>
            <a:endParaRPr lang="en-US" altLang="en-US" sz="2000" dirty="0"/>
          </a:p>
        </p:txBody>
      </p:sp>
      <p:sp>
        <p:nvSpPr>
          <p:cNvPr id="41988" name="Slide Number Placeholder 5">
            <a:extLst>
              <a:ext uri="{FF2B5EF4-FFF2-40B4-BE49-F238E27FC236}">
                <a16:creationId xmlns:a16="http://schemas.microsoft.com/office/drawing/2014/main" id="{21262AF2-7C5B-3366-64A6-941776748C1D}"/>
              </a:ext>
            </a:extLst>
          </p:cNvPr>
          <p:cNvSpPr>
            <a:spLocks noGrp="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defPPr>
              <a:defRPr lang="en-US"/>
            </a:defPPr>
            <a:lvl1pPr algn="r" rtl="0" eaLnBrk="1" fontAlgn="base" hangingPunct="1">
              <a:spcBef>
                <a:spcPct val="0"/>
              </a:spcBef>
              <a:spcAft>
                <a:spcPct val="0"/>
              </a:spcAft>
              <a:defRPr sz="1200" kern="1200">
                <a:solidFill>
                  <a:srgbClr val="045C75"/>
                </a:solidFill>
                <a:latin typeface="Constantia" panose="02030602050306030303" pitchFamily="18"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spcBef>
                <a:spcPct val="0"/>
              </a:spcBef>
              <a:buClrTx/>
              <a:buSzTx/>
              <a:buFontTx/>
              <a:buNone/>
            </a:pPr>
            <a:fld id="{984A86C7-A5A8-4011-87B5-0BE6DE36CCC8}" type="slidenum">
              <a:rPr lang="en-US" altLang="en-US" smtClean="0"/>
              <a:pPr>
                <a:spcBef>
                  <a:spcPct val="0"/>
                </a:spcBef>
                <a:buClrTx/>
                <a:buSzTx/>
                <a:buFontTx/>
                <a:buNone/>
              </a:pPr>
              <a:t>148</a:t>
            </a:fld>
            <a:endParaRPr lang="en-US" altLang="en-US" sz="1200">
              <a:solidFill>
                <a:srgbClr val="045C75"/>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a:extLst>
              <a:ext uri="{FF2B5EF4-FFF2-40B4-BE49-F238E27FC236}">
                <a16:creationId xmlns:a16="http://schemas.microsoft.com/office/drawing/2014/main" id="{B29D6468-8542-757A-C472-8D16C7DA8FBC}"/>
              </a:ext>
            </a:extLst>
          </p:cNvPr>
          <p:cNvSpPr>
            <a:spLocks noGrp="1" noRot="1" noChangeArrowheads="1"/>
          </p:cNvSpPr>
          <p:nvPr>
            <p:ph type="title"/>
          </p:nvPr>
        </p:nvSpPr>
        <p:spPr>
          <a:xfrm>
            <a:off x="454025" y="381000"/>
            <a:ext cx="8229600" cy="838200"/>
          </a:xfrm>
        </p:spPr>
        <p:txBody>
          <a:bodyPr>
            <a:normAutofit/>
          </a:bodyPr>
          <a:lstStyle/>
          <a:p>
            <a:pPr lvl="1" algn="ctr" eaLnBrk="1" hangingPunct="1">
              <a:lnSpc>
                <a:spcPct val="90000"/>
              </a:lnSpc>
              <a:defRPr/>
            </a:pPr>
            <a:r>
              <a:rPr lang="en-US" altLang="zh-TW" sz="4000" b="1" kern="1200" dirty="0">
                <a:solidFill>
                  <a:schemeClr val="bg1"/>
                </a:solidFill>
                <a:latin typeface="+mj-lt"/>
                <a:ea typeface="+mj-ea"/>
                <a:cs typeface="+mj-cs"/>
              </a:rPr>
              <a:t>Boundary Value Analysis</a:t>
            </a:r>
          </a:p>
        </p:txBody>
      </p:sp>
      <p:sp>
        <p:nvSpPr>
          <p:cNvPr id="43011" name="Rectangle 3">
            <a:extLst>
              <a:ext uri="{FF2B5EF4-FFF2-40B4-BE49-F238E27FC236}">
                <a16:creationId xmlns:a16="http://schemas.microsoft.com/office/drawing/2014/main" id="{B834A98A-665C-445C-20AC-12B164CCA148}"/>
              </a:ext>
            </a:extLst>
          </p:cNvPr>
          <p:cNvSpPr>
            <a:spLocks noGrp="1" noRot="1"/>
          </p:cNvSpPr>
          <p:nvPr>
            <p:ph idx="1"/>
          </p:nvPr>
        </p:nvSpPr>
        <p:spPr>
          <a:xfrm>
            <a:off x="454025" y="2057400"/>
            <a:ext cx="8229600" cy="4114800"/>
          </a:xfrm>
        </p:spPr>
        <p:txBody>
          <a:bodyPr/>
          <a:lstStyle/>
          <a:p>
            <a:pPr lvl="1" eaLnBrk="1" hangingPunct="1">
              <a:lnSpc>
                <a:spcPct val="150000"/>
              </a:lnSpc>
            </a:pPr>
            <a:r>
              <a:rPr lang="en-US" altLang="en-US"/>
              <a:t>Example strategy as extension of equivalence partitioning:</a:t>
            </a:r>
          </a:p>
          <a:p>
            <a:pPr lvl="2" eaLnBrk="1" hangingPunct="1">
              <a:lnSpc>
                <a:spcPct val="110000"/>
              </a:lnSpc>
            </a:pPr>
            <a:r>
              <a:rPr lang="en-US" altLang="en-US" sz="2400"/>
              <a:t>choose one  (</a:t>
            </a:r>
            <a:r>
              <a:rPr lang="en-US" altLang="en-US" sz="2400" i="1"/>
              <a:t>n</a:t>
            </a:r>
            <a:r>
              <a:rPr lang="en-US" altLang="en-US" sz="2400"/>
              <a:t>)  arbitrary value in each </a:t>
            </a:r>
            <a:r>
              <a:rPr lang="en-US" altLang="zh-TW" sz="2400"/>
              <a:t>partition </a:t>
            </a:r>
            <a:r>
              <a:rPr lang="en-US" altLang="en-US" sz="2400"/>
              <a:t>class</a:t>
            </a:r>
          </a:p>
          <a:p>
            <a:pPr lvl="2" eaLnBrk="1" hangingPunct="1">
              <a:lnSpc>
                <a:spcPct val="110000"/>
              </a:lnSpc>
            </a:pPr>
            <a:r>
              <a:rPr lang="en-US" altLang="en-US" sz="2400"/>
              <a:t>choose values exactly on lower and upper boundaries of </a:t>
            </a:r>
            <a:r>
              <a:rPr lang="en-US" altLang="zh-TW" sz="2400" i="1"/>
              <a:t>Equivalence </a:t>
            </a:r>
            <a:r>
              <a:rPr lang="en-US" altLang="zh-TW" sz="2400"/>
              <a:t>partition</a:t>
            </a:r>
            <a:endParaRPr lang="en-US" altLang="en-US" sz="2400"/>
          </a:p>
          <a:p>
            <a:pPr lvl="2" eaLnBrk="1" hangingPunct="1">
              <a:lnSpc>
                <a:spcPct val="110000"/>
              </a:lnSpc>
            </a:pPr>
            <a:r>
              <a:rPr lang="en-US" altLang="en-US" sz="2400"/>
              <a:t>choose values immediately below and above each boundary (if applicable )</a:t>
            </a:r>
          </a:p>
          <a:p>
            <a:pPr eaLnBrk="1" hangingPunct="1"/>
            <a:endParaRPr lang="en-US" altLang="en-US" sz="2000"/>
          </a:p>
        </p:txBody>
      </p:sp>
      <p:sp>
        <p:nvSpPr>
          <p:cNvPr id="43012" name="Slide Number Placeholder 5">
            <a:extLst>
              <a:ext uri="{FF2B5EF4-FFF2-40B4-BE49-F238E27FC236}">
                <a16:creationId xmlns:a16="http://schemas.microsoft.com/office/drawing/2014/main" id="{799D2369-2F21-070B-1BE9-C9594EB4D53F}"/>
              </a:ext>
            </a:extLst>
          </p:cNvPr>
          <p:cNvSpPr>
            <a:spLocks noGrp="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defPPr>
              <a:defRPr lang="en-US"/>
            </a:defPPr>
            <a:lvl1pPr algn="r" rtl="0" eaLnBrk="1" fontAlgn="base" hangingPunct="1">
              <a:spcBef>
                <a:spcPct val="0"/>
              </a:spcBef>
              <a:spcAft>
                <a:spcPct val="0"/>
              </a:spcAft>
              <a:defRPr sz="1200" kern="1200">
                <a:solidFill>
                  <a:srgbClr val="045C75"/>
                </a:solidFill>
                <a:latin typeface="Constantia" panose="02030602050306030303" pitchFamily="18"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spcBef>
                <a:spcPct val="0"/>
              </a:spcBef>
              <a:buClrTx/>
              <a:buSzTx/>
              <a:buFontTx/>
              <a:buNone/>
            </a:pPr>
            <a:fld id="{984A86C7-A5A8-4011-87B5-0BE6DE36CCC8}" type="slidenum">
              <a:rPr lang="en-US" altLang="en-US" smtClean="0"/>
              <a:pPr>
                <a:spcBef>
                  <a:spcPct val="0"/>
                </a:spcBef>
                <a:buClrTx/>
                <a:buSzTx/>
                <a:buFontTx/>
                <a:buNone/>
              </a:pPr>
              <a:t>149</a:t>
            </a:fld>
            <a:endParaRPr lang="en-US" altLang="en-US" sz="1200">
              <a:solidFill>
                <a:srgbClr val="045C75"/>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br>
              <a:rPr lang="en-US" sz="4000" b="1" dirty="0">
                <a:latin typeface="Garamond" panose="02020404030301010803" pitchFamily="18" charset="0"/>
              </a:rPr>
            </a:br>
            <a:r>
              <a:rPr lang="en-US" sz="4000" b="1" dirty="0">
                <a:latin typeface="Garamond" panose="02020404030301010803" pitchFamily="18" charset="0"/>
              </a:rPr>
              <a:t>Systems &amp; Modeling</a:t>
            </a:r>
            <a:br>
              <a:rPr lang="en-US" sz="4800" b="1" dirty="0">
                <a:latin typeface="Garamond" panose="02020404030301010803" pitchFamily="18" charset="0"/>
              </a:rPr>
            </a:br>
            <a:endParaRPr lang="en-US" sz="4800" b="1" dirty="0">
              <a:latin typeface="Garamond" panose="02020404030301010803" pitchFamily="18" charset="0"/>
            </a:endParaRPr>
          </a:p>
        </p:txBody>
      </p:sp>
      <p:sp>
        <p:nvSpPr>
          <p:cNvPr id="3" name="Content Placeholder 2"/>
          <p:cNvSpPr>
            <a:spLocks noGrp="1"/>
          </p:cNvSpPr>
          <p:nvPr>
            <p:ph idx="1"/>
          </p:nvPr>
        </p:nvSpPr>
        <p:spPr>
          <a:xfrm>
            <a:off x="457200" y="1987315"/>
            <a:ext cx="8229600" cy="4230605"/>
          </a:xfrm>
        </p:spPr>
        <p:txBody>
          <a:bodyPr>
            <a:normAutofit fontScale="92500" lnSpcReduction="20000"/>
          </a:bodyPr>
          <a:lstStyle/>
          <a:p>
            <a:pPr>
              <a:buClr>
                <a:schemeClr val="tx2"/>
              </a:buClr>
            </a:pPr>
            <a:r>
              <a:rPr lang="en-US" altLang="zh-TW" sz="2800" dirty="0">
                <a:latin typeface="Garamond" panose="02020404030301010803" pitchFamily="18" charset="0"/>
              </a:rPr>
              <a:t> </a:t>
            </a:r>
            <a:r>
              <a:rPr lang="en-US" altLang="zh-TW" sz="3000" dirty="0">
                <a:latin typeface="Garamond" panose="02020404030301010803" pitchFamily="18" charset="0"/>
              </a:rPr>
              <a:t>Four </a:t>
            </a:r>
            <a:r>
              <a:rPr lang="en-US" altLang="zh-TW" sz="3000" b="1" dirty="0">
                <a:latin typeface="Garamond" panose="02020404030301010803" pitchFamily="18" charset="0"/>
              </a:rPr>
              <a:t>aims</a:t>
            </a:r>
            <a:r>
              <a:rPr lang="en-US" altLang="zh-TW" sz="3000" dirty="0">
                <a:latin typeface="Garamond" panose="02020404030301010803" pitchFamily="18" charset="0"/>
              </a:rPr>
              <a:t>:</a:t>
            </a:r>
          </a:p>
          <a:p>
            <a:pPr lvl="2">
              <a:lnSpc>
                <a:spcPct val="150000"/>
              </a:lnSpc>
              <a:buClr>
                <a:schemeClr val="tx2"/>
              </a:buClr>
            </a:pPr>
            <a:r>
              <a:rPr lang="en-US" altLang="zh-TW" sz="2600" dirty="0">
                <a:latin typeface="Garamond" panose="02020404030301010803" pitchFamily="18" charset="0"/>
              </a:rPr>
              <a:t>Assists engineers to </a:t>
            </a:r>
            <a:r>
              <a:rPr lang="en-US" altLang="zh-TW" sz="2600" b="1" u="sng" dirty="0">
                <a:latin typeface="Garamond" panose="02020404030301010803" pitchFamily="18" charset="0"/>
              </a:rPr>
              <a:t>visualize</a:t>
            </a:r>
            <a:r>
              <a:rPr lang="en-US" altLang="zh-TW" sz="2600" dirty="0">
                <a:latin typeface="Garamond" panose="02020404030301010803" pitchFamily="18" charset="0"/>
              </a:rPr>
              <a:t> a system.</a:t>
            </a:r>
          </a:p>
          <a:p>
            <a:pPr lvl="2">
              <a:lnSpc>
                <a:spcPct val="150000"/>
              </a:lnSpc>
              <a:buClr>
                <a:schemeClr val="tx2"/>
              </a:buClr>
            </a:pPr>
            <a:r>
              <a:rPr lang="en-US" altLang="zh-TW" sz="2600" dirty="0">
                <a:latin typeface="Garamond" panose="02020404030301010803" pitchFamily="18" charset="0"/>
              </a:rPr>
              <a:t>Allows engineers to </a:t>
            </a:r>
            <a:r>
              <a:rPr lang="en-US" altLang="zh-TW" sz="2600" b="1" u="sng" dirty="0">
                <a:latin typeface="Garamond" panose="02020404030301010803" pitchFamily="18" charset="0"/>
              </a:rPr>
              <a:t>specify the structure/behavior </a:t>
            </a:r>
            <a:r>
              <a:rPr lang="en-US" altLang="zh-TW" sz="2600" dirty="0">
                <a:latin typeface="Garamond" panose="02020404030301010803" pitchFamily="18" charset="0"/>
              </a:rPr>
              <a:t>of a system.</a:t>
            </a:r>
          </a:p>
          <a:p>
            <a:pPr lvl="2">
              <a:lnSpc>
                <a:spcPct val="150000"/>
              </a:lnSpc>
              <a:buClr>
                <a:schemeClr val="tx2"/>
              </a:buClr>
            </a:pPr>
            <a:r>
              <a:rPr lang="en-US" altLang="zh-TW" sz="2600" dirty="0">
                <a:latin typeface="Garamond" panose="02020404030301010803" pitchFamily="18" charset="0"/>
              </a:rPr>
              <a:t>Provides engineers with a </a:t>
            </a:r>
            <a:r>
              <a:rPr lang="en-US" altLang="zh-TW" sz="2600" b="1" u="sng" dirty="0">
                <a:latin typeface="Garamond" panose="02020404030301010803" pitchFamily="18" charset="0"/>
              </a:rPr>
              <a:t>template that guide </a:t>
            </a:r>
            <a:r>
              <a:rPr lang="en-US" altLang="zh-TW" sz="2600" dirty="0">
                <a:latin typeface="Garamond" panose="02020404030301010803" pitchFamily="18" charset="0"/>
              </a:rPr>
              <a:t>in constructing  systems.</a:t>
            </a:r>
            <a:endParaRPr lang="en-US" altLang="zh-TW" sz="2600" b="1" dirty="0">
              <a:latin typeface="Garamond" panose="02020404030301010803" pitchFamily="18" charset="0"/>
            </a:endParaRPr>
          </a:p>
          <a:p>
            <a:pPr lvl="2">
              <a:lnSpc>
                <a:spcPct val="150000"/>
              </a:lnSpc>
              <a:buClr>
                <a:schemeClr val="tx2"/>
              </a:buClr>
            </a:pPr>
            <a:r>
              <a:rPr lang="en-US" altLang="zh-TW" sz="2600" dirty="0">
                <a:latin typeface="Garamond" panose="02020404030301010803" pitchFamily="18" charset="0"/>
              </a:rPr>
              <a:t>Ensures</a:t>
            </a:r>
            <a:r>
              <a:rPr lang="en-US" altLang="zh-TW" sz="2600" b="1" dirty="0">
                <a:latin typeface="Garamond" panose="02020404030301010803" pitchFamily="18" charset="0"/>
              </a:rPr>
              <a:t> </a:t>
            </a:r>
            <a:r>
              <a:rPr lang="en-US" altLang="zh-TW" sz="2600" b="1" u="sng" dirty="0">
                <a:latin typeface="Garamond" panose="02020404030301010803" pitchFamily="18" charset="0"/>
              </a:rPr>
              <a:t>documentation of the decisions </a:t>
            </a:r>
            <a:r>
              <a:rPr lang="en-US" altLang="zh-TW" sz="2600" dirty="0">
                <a:latin typeface="Garamond" panose="02020404030301010803" pitchFamily="18" charset="0"/>
              </a:rPr>
              <a:t>that engineers make. </a:t>
            </a:r>
          </a:p>
          <a:p>
            <a:endParaRPr lang="en-US" sz="2000" dirty="0">
              <a:latin typeface="Garamond" panose="02020404030301010803" pitchFamily="18" charset="0"/>
            </a:endParaRPr>
          </a:p>
        </p:txBody>
      </p:sp>
      <p:sp>
        <p:nvSpPr>
          <p:cNvPr id="4" name="Slide Number Placeholder 3">
            <a:extLst>
              <a:ext uri="{FF2B5EF4-FFF2-40B4-BE49-F238E27FC236}">
                <a16:creationId xmlns:a16="http://schemas.microsoft.com/office/drawing/2014/main" id="{036F8C7D-2DFA-2441-950B-C9FE90C1EACC}"/>
              </a:ext>
            </a:extLst>
          </p:cNvPr>
          <p:cNvSpPr>
            <a:spLocks noGrp="1"/>
          </p:cNvSpPr>
          <p:nvPr>
            <p:ph type="sldNum" sz="quarter" idx="4294967295"/>
          </p:nvPr>
        </p:nvSpPr>
        <p:spPr>
          <a:xfrm>
            <a:off x="7086600" y="6356350"/>
            <a:ext cx="2057400" cy="365125"/>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A514042-282F-4A4C-AEE0-05D5E3952A87}" type="slidenum">
              <a:rPr lang="en-US" altLang="en-US" smtClean="0"/>
              <a:pPr/>
              <a:t>15</a:t>
            </a:fld>
            <a:endParaRPr lang="en-US" altLang="en-US" dirty="0"/>
          </a:p>
        </p:txBody>
      </p:sp>
    </p:spTree>
    <p:extLst>
      <p:ext uri="{BB962C8B-B14F-4D97-AF65-F5344CB8AC3E}">
        <p14:creationId xmlns:p14="http://schemas.microsoft.com/office/powerpoint/2010/main" val="1381751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1" name="Rectangle 3">
            <a:extLst>
              <a:ext uri="{FF2B5EF4-FFF2-40B4-BE49-F238E27FC236}">
                <a16:creationId xmlns:a16="http://schemas.microsoft.com/office/drawing/2014/main" id="{760C68BF-4716-FC48-8B15-2BC0AC8184CD}"/>
              </a:ext>
            </a:extLst>
          </p:cNvPr>
          <p:cNvSpPr>
            <a:spLocks noChangeArrowheads="1"/>
          </p:cNvSpPr>
          <p:nvPr/>
        </p:nvSpPr>
        <p:spPr bwMode="auto">
          <a:xfrm>
            <a:off x="457200" y="457200"/>
            <a:ext cx="8001000" cy="838200"/>
          </a:xfrm>
          <a:prstGeom prst="rect">
            <a:avLst/>
          </a:prstGeom>
          <a:noFill/>
          <a:ln w="9525">
            <a:noFill/>
            <a:miter lim="800000"/>
            <a:headEnd/>
            <a:tailEnd/>
          </a:ln>
          <a:effectLst/>
        </p:spPr>
        <p:txBody>
          <a:bodyPr anchor="ctr"/>
          <a:lstStyle/>
          <a:p>
            <a:pPr lvl="1" algn="ctr" eaLnBrk="1" hangingPunct="1">
              <a:lnSpc>
                <a:spcPct val="90000"/>
              </a:lnSpc>
              <a:defRPr/>
            </a:pPr>
            <a:r>
              <a:rPr lang="en-US" altLang="zh-TW" sz="4000" b="1" dirty="0">
                <a:solidFill>
                  <a:schemeClr val="bg1"/>
                </a:solidFill>
                <a:latin typeface="+mj-lt"/>
                <a:ea typeface="+mj-ea"/>
                <a:cs typeface="+mj-cs"/>
              </a:rPr>
              <a:t>Boundary Value Analysis (BVA)</a:t>
            </a:r>
          </a:p>
        </p:txBody>
      </p:sp>
      <p:sp>
        <p:nvSpPr>
          <p:cNvPr id="150533" name="Rectangle 5">
            <a:extLst>
              <a:ext uri="{FF2B5EF4-FFF2-40B4-BE49-F238E27FC236}">
                <a16:creationId xmlns:a16="http://schemas.microsoft.com/office/drawing/2014/main" id="{51A44788-BE21-B6AD-4D3A-4DD4AE224642}"/>
              </a:ext>
            </a:extLst>
          </p:cNvPr>
          <p:cNvSpPr>
            <a:spLocks noChangeArrowheads="1"/>
          </p:cNvSpPr>
          <p:nvPr/>
        </p:nvSpPr>
        <p:spPr bwMode="auto">
          <a:xfrm>
            <a:off x="457200" y="1905000"/>
            <a:ext cx="8229600" cy="4946650"/>
          </a:xfrm>
          <a:prstGeom prst="rect">
            <a:avLst/>
          </a:prstGeom>
          <a:noFill/>
          <a:ln w="9525">
            <a:noFill/>
            <a:miter lim="800000"/>
            <a:headEnd/>
            <a:tailEnd/>
          </a:ln>
          <a:effectLst/>
        </p:spPr>
        <p:txBody>
          <a:bodyPr>
            <a:spAutoFit/>
          </a:bodyPr>
          <a:lstStyle/>
          <a:p>
            <a:pPr indent="-246888" algn="just" eaLnBrk="1" fontAlgn="auto" hangingPunct="1">
              <a:spcBef>
                <a:spcPct val="20000"/>
              </a:spcBef>
              <a:spcAft>
                <a:spcPts val="0"/>
              </a:spcAft>
              <a:buClr>
                <a:schemeClr val="accent2">
                  <a:lumMod val="75000"/>
                </a:schemeClr>
              </a:buClr>
              <a:buFont typeface="Wingdings 2"/>
              <a:buChar char=""/>
              <a:defRPr/>
            </a:pPr>
            <a:r>
              <a:rPr lang="en-US" sz="2300" dirty="0">
                <a:latin typeface="+mn-lt"/>
              </a:rPr>
              <a:t>A test case design technique -- complements to equivalence partition</a:t>
            </a:r>
          </a:p>
          <a:p>
            <a:pPr indent="-246888" algn="just" eaLnBrk="1" fontAlgn="auto" hangingPunct="1">
              <a:spcBef>
                <a:spcPct val="20000"/>
              </a:spcBef>
              <a:spcAft>
                <a:spcPts val="0"/>
              </a:spcAft>
              <a:buClr>
                <a:schemeClr val="accent2">
                  <a:lumMod val="75000"/>
                </a:schemeClr>
              </a:buClr>
              <a:buFont typeface="Wingdings 2"/>
              <a:buChar char=""/>
              <a:defRPr/>
            </a:pPr>
            <a:r>
              <a:rPr lang="en-US" sz="2300" dirty="0">
                <a:latin typeface="+mn-lt"/>
              </a:rPr>
              <a:t>Boundary value analysis leads to a selection of test cases that exercise bounding values.</a:t>
            </a:r>
          </a:p>
          <a:p>
            <a:pPr indent="-246888" algn="just" eaLnBrk="1" fontAlgn="auto" hangingPunct="1">
              <a:spcBef>
                <a:spcPct val="20000"/>
              </a:spcBef>
              <a:spcAft>
                <a:spcPts val="0"/>
              </a:spcAft>
              <a:buClr>
                <a:schemeClr val="accent2">
                  <a:lumMod val="75000"/>
                </a:schemeClr>
              </a:buClr>
              <a:buFont typeface="Wingdings 2"/>
              <a:buChar char=""/>
              <a:defRPr/>
            </a:pPr>
            <a:r>
              <a:rPr lang="en-US" sz="2300" dirty="0">
                <a:latin typeface="+mn-lt"/>
              </a:rPr>
              <a:t>If an input condition specifies a range bounded by values a and b,</a:t>
            </a:r>
          </a:p>
          <a:p>
            <a:pPr indent="-246888" algn="just" eaLnBrk="1" fontAlgn="auto" hangingPunct="1">
              <a:spcBef>
                <a:spcPct val="20000"/>
              </a:spcBef>
              <a:spcAft>
                <a:spcPts val="0"/>
              </a:spcAft>
              <a:buClr>
                <a:schemeClr val="accent2">
                  <a:lumMod val="75000"/>
                </a:schemeClr>
              </a:buClr>
              <a:buFont typeface="Wingdings 2"/>
              <a:buChar char=""/>
              <a:defRPr/>
            </a:pPr>
            <a:r>
              <a:rPr lang="en-US" sz="2300" dirty="0">
                <a:latin typeface="+mn-lt"/>
              </a:rPr>
              <a:t>Test cases should be designed with value a and b, just above and below a and b.</a:t>
            </a:r>
          </a:p>
          <a:p>
            <a:pPr indent="-246888" algn="just" eaLnBrk="1" fontAlgn="auto" hangingPunct="1">
              <a:spcBef>
                <a:spcPct val="20000"/>
              </a:spcBef>
              <a:spcAft>
                <a:spcPts val="0"/>
              </a:spcAft>
              <a:buClr>
                <a:schemeClr val="accent2">
                  <a:lumMod val="75000"/>
                </a:schemeClr>
              </a:buClr>
              <a:buFont typeface="Wingdings 2"/>
              <a:buChar char=""/>
              <a:defRPr/>
            </a:pPr>
            <a:r>
              <a:rPr lang="en-US" sz="2300" dirty="0">
                <a:latin typeface="+mn-lt"/>
              </a:rPr>
              <a:t>Example: Integer D with input condition [-3, 10], </a:t>
            </a:r>
          </a:p>
          <a:p>
            <a:pPr indent="-246888" algn="just" eaLnBrk="1" fontAlgn="auto" hangingPunct="1">
              <a:spcBef>
                <a:spcPct val="20000"/>
              </a:spcBef>
              <a:spcAft>
                <a:spcPts val="0"/>
              </a:spcAft>
              <a:buClr>
                <a:schemeClr val="accent2">
                  <a:lumMod val="75000"/>
                </a:schemeClr>
              </a:buClr>
              <a:buFont typeface="Wingdings 2"/>
              <a:buChar char=""/>
              <a:defRPr/>
            </a:pPr>
            <a:r>
              <a:rPr lang="en-US" sz="2300" dirty="0">
                <a:latin typeface="+mn-lt"/>
              </a:rPr>
              <a:t>test values:	-3, 10, 11, -2, 0</a:t>
            </a:r>
          </a:p>
          <a:p>
            <a:pPr indent="-246888" eaLnBrk="1" fontAlgn="auto" hangingPunct="1">
              <a:spcBef>
                <a:spcPct val="20000"/>
              </a:spcBef>
              <a:spcAft>
                <a:spcPts val="0"/>
              </a:spcAft>
              <a:buFont typeface="Wingdings 2"/>
              <a:buChar char=""/>
              <a:defRPr/>
            </a:pPr>
            <a:endParaRPr lang="en-US" sz="2200" dirty="0">
              <a:latin typeface="+mn-lt"/>
            </a:endParaRPr>
          </a:p>
          <a:p>
            <a:pPr eaLnBrk="1" fontAlgn="auto" hangingPunct="1">
              <a:spcBef>
                <a:spcPts val="0"/>
              </a:spcBef>
              <a:spcAft>
                <a:spcPts val="0"/>
              </a:spcAft>
              <a:defRPr/>
            </a:pPr>
            <a:endParaRPr lang="en-US" sz="2500" dirty="0">
              <a:latin typeface="+mn-lt"/>
            </a:endParaRPr>
          </a:p>
        </p:txBody>
      </p:sp>
      <p:sp>
        <p:nvSpPr>
          <p:cNvPr id="44036" name="Slide Number Placeholder 4">
            <a:extLst>
              <a:ext uri="{FF2B5EF4-FFF2-40B4-BE49-F238E27FC236}">
                <a16:creationId xmlns:a16="http://schemas.microsoft.com/office/drawing/2014/main" id="{B4F18298-130A-6228-4BC9-BD7C5699682F}"/>
              </a:ext>
            </a:extLst>
          </p:cNvPr>
          <p:cNvSpPr>
            <a:spLocks noGrp="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defPPr>
              <a:defRPr lang="en-US"/>
            </a:defPPr>
            <a:lvl1pPr algn="r" rtl="0" eaLnBrk="1" fontAlgn="base" hangingPunct="1">
              <a:spcBef>
                <a:spcPct val="0"/>
              </a:spcBef>
              <a:spcAft>
                <a:spcPct val="0"/>
              </a:spcAft>
              <a:defRPr sz="1200" kern="1200">
                <a:solidFill>
                  <a:srgbClr val="045C75"/>
                </a:solidFill>
                <a:latin typeface="Constantia" panose="02030602050306030303" pitchFamily="18"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spcBef>
                <a:spcPct val="0"/>
              </a:spcBef>
              <a:buClrTx/>
              <a:buSzTx/>
              <a:buFontTx/>
              <a:buNone/>
            </a:pPr>
            <a:fld id="{F935D1F0-A093-4B3E-8BAB-95464E142F68}" type="slidenum">
              <a:rPr lang="en-US" altLang="en-US" smtClean="0"/>
              <a:pPr>
                <a:spcBef>
                  <a:spcPct val="0"/>
                </a:spcBef>
                <a:buClrTx/>
                <a:buSzTx/>
                <a:buFontTx/>
                <a:buNone/>
              </a:pPr>
              <a:t>150</a:t>
            </a:fld>
            <a:endParaRPr lang="en-US" altLang="en-US" sz="1200">
              <a:solidFill>
                <a:srgbClr val="045C75"/>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le 1">
            <a:extLst>
              <a:ext uri="{FF2B5EF4-FFF2-40B4-BE49-F238E27FC236}">
                <a16:creationId xmlns:a16="http://schemas.microsoft.com/office/drawing/2014/main" id="{60B1B36C-4874-1102-C047-3038DE5538DE}"/>
              </a:ext>
            </a:extLst>
          </p:cNvPr>
          <p:cNvSpPr>
            <a:spLocks noGrp="1"/>
          </p:cNvSpPr>
          <p:nvPr>
            <p:ph type="title"/>
          </p:nvPr>
        </p:nvSpPr>
        <p:spPr>
          <a:xfrm>
            <a:off x="457200" y="609600"/>
            <a:ext cx="8229600" cy="1066800"/>
          </a:xfrm>
        </p:spPr>
        <p:txBody>
          <a:bodyPr>
            <a:normAutofit fontScale="90000"/>
          </a:bodyPr>
          <a:lstStyle/>
          <a:p>
            <a:pPr marL="342900" indent="-342900" algn="ctr" eaLnBrk="1" hangingPunct="1">
              <a:lnSpc>
                <a:spcPct val="90000"/>
              </a:lnSpc>
            </a:pPr>
            <a:r>
              <a:rPr lang="en-US" altLang="zh-TW" sz="4000" b="1">
                <a:solidFill>
                  <a:schemeClr val="bg1"/>
                </a:solidFill>
              </a:rPr>
              <a:t>Boundary Value Analysis (BVA)</a:t>
            </a:r>
            <a:br>
              <a:rPr lang="en-US" altLang="zh-TW" sz="4000" b="1">
                <a:solidFill>
                  <a:schemeClr val="bg1"/>
                </a:solidFill>
              </a:rPr>
            </a:br>
            <a:endParaRPr lang="en-US" altLang="zh-TW" sz="4000" b="1">
              <a:solidFill>
                <a:schemeClr val="bg1"/>
              </a:solidFill>
            </a:endParaRPr>
          </a:p>
        </p:txBody>
      </p:sp>
      <p:sp>
        <p:nvSpPr>
          <p:cNvPr id="3" name="Content Placeholder 2">
            <a:extLst>
              <a:ext uri="{FF2B5EF4-FFF2-40B4-BE49-F238E27FC236}">
                <a16:creationId xmlns:a16="http://schemas.microsoft.com/office/drawing/2014/main" id="{ADFA1FFF-776F-9277-6700-BFB3C40166FB}"/>
              </a:ext>
            </a:extLst>
          </p:cNvPr>
          <p:cNvSpPr>
            <a:spLocks noGrp="1"/>
          </p:cNvSpPr>
          <p:nvPr>
            <p:ph idx="1"/>
          </p:nvPr>
        </p:nvSpPr>
        <p:spPr/>
        <p:txBody>
          <a:bodyPr>
            <a:normAutofit/>
          </a:bodyPr>
          <a:lstStyle/>
          <a:p>
            <a:pPr marL="274320" indent="-246888" eaLnBrk="1" fontAlgn="auto" hangingPunct="1">
              <a:spcAft>
                <a:spcPts val="0"/>
              </a:spcAft>
              <a:buClr>
                <a:schemeClr val="accent3"/>
              </a:buClr>
              <a:buFont typeface="Wingdings 2"/>
              <a:buChar char=""/>
              <a:defRPr/>
            </a:pPr>
            <a:r>
              <a:rPr lang="en-US" sz="2400" dirty="0"/>
              <a:t>If an input condition specifies a number values, test cases should be developed to exercise the minimum and maximum numbers. Values just above and below minimum and maximum are also tested.</a:t>
            </a:r>
          </a:p>
          <a:p>
            <a:pPr marL="274320" indent="-246888" eaLnBrk="1" fontAlgn="auto" hangingPunct="1">
              <a:spcAft>
                <a:spcPts val="0"/>
              </a:spcAft>
              <a:buClr>
                <a:schemeClr val="accent3"/>
              </a:buClr>
              <a:buFont typeface="Wingdings 2"/>
              <a:buChar char=""/>
              <a:defRPr/>
            </a:pPr>
            <a:endParaRPr lang="en-US" sz="2400" dirty="0"/>
          </a:p>
          <a:p>
            <a:pPr marL="274320" indent="-246888" eaLnBrk="1" fontAlgn="auto" hangingPunct="1">
              <a:spcAft>
                <a:spcPts val="0"/>
              </a:spcAft>
              <a:buClr>
                <a:schemeClr val="accent3"/>
              </a:buClr>
              <a:buFont typeface="Wingdings 2"/>
              <a:buChar char=""/>
              <a:defRPr/>
            </a:pPr>
            <a:r>
              <a:rPr lang="en-US" sz="2400" dirty="0"/>
              <a:t>Example: Enumerate data E with input condition: {3, 5, 100, 102}</a:t>
            </a:r>
          </a:p>
          <a:p>
            <a:pPr marL="274320" indent="-246888" eaLnBrk="1" fontAlgn="auto" hangingPunct="1">
              <a:spcAft>
                <a:spcPts val="0"/>
              </a:spcAft>
              <a:buClr>
                <a:schemeClr val="accent3"/>
              </a:buClr>
              <a:buFont typeface="Wingdings 2"/>
              <a:buChar char=""/>
              <a:defRPr/>
            </a:pPr>
            <a:r>
              <a:rPr lang="en-US" sz="2400" dirty="0"/>
              <a:t>	test values:	3, 102, -1, 200, 5</a:t>
            </a:r>
          </a:p>
          <a:p>
            <a:pPr marL="274320" indent="-246888" eaLnBrk="1" fontAlgn="auto" hangingPunct="1">
              <a:spcAft>
                <a:spcPts val="0"/>
              </a:spcAft>
              <a:buClr>
                <a:schemeClr val="accent3"/>
              </a:buClr>
              <a:buFont typeface="Wingdings 2"/>
              <a:buChar char=""/>
              <a:defRPr/>
            </a:pPr>
            <a:endParaRPr lang="en-US" sz="2800" dirty="0"/>
          </a:p>
          <a:p>
            <a:pPr marL="274320" indent="-274320" eaLnBrk="1" fontAlgn="auto" hangingPunct="1">
              <a:spcAft>
                <a:spcPts val="0"/>
              </a:spcAft>
              <a:buClr>
                <a:schemeClr val="accent3"/>
              </a:buClr>
              <a:buFont typeface="Wingdings 2"/>
              <a:buChar char=""/>
              <a:defRPr/>
            </a:pPr>
            <a:endParaRPr lang="en-US" dirty="0"/>
          </a:p>
        </p:txBody>
      </p:sp>
      <p:sp>
        <p:nvSpPr>
          <p:cNvPr id="45060" name="Slide Number Placeholder 3">
            <a:extLst>
              <a:ext uri="{FF2B5EF4-FFF2-40B4-BE49-F238E27FC236}">
                <a16:creationId xmlns:a16="http://schemas.microsoft.com/office/drawing/2014/main" id="{BD671188-E90E-05E7-A7A7-6A4EE3FA382F}"/>
              </a:ext>
            </a:extLst>
          </p:cNvPr>
          <p:cNvSpPr>
            <a:spLocks noGrp="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defPPr>
              <a:defRPr lang="en-US"/>
            </a:defPPr>
            <a:lvl1pPr algn="r" rtl="0" eaLnBrk="1" fontAlgn="base" hangingPunct="1">
              <a:spcBef>
                <a:spcPct val="0"/>
              </a:spcBef>
              <a:spcAft>
                <a:spcPct val="0"/>
              </a:spcAft>
              <a:defRPr sz="1200" kern="1200">
                <a:solidFill>
                  <a:srgbClr val="045C75"/>
                </a:solidFill>
                <a:latin typeface="Constantia" panose="02030602050306030303" pitchFamily="18"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spcBef>
                <a:spcPct val="0"/>
              </a:spcBef>
              <a:buClrTx/>
              <a:buSzTx/>
              <a:buFontTx/>
              <a:buNone/>
            </a:pPr>
            <a:fld id="{984A86C7-A5A8-4011-87B5-0BE6DE36CCC8}" type="slidenum">
              <a:rPr lang="en-US" altLang="en-US" smtClean="0"/>
              <a:pPr>
                <a:spcBef>
                  <a:spcPct val="0"/>
                </a:spcBef>
                <a:buClrTx/>
                <a:buSzTx/>
                <a:buFontTx/>
                <a:buNone/>
              </a:pPr>
              <a:t>151</a:t>
            </a:fld>
            <a:endParaRPr lang="en-US" altLang="en-US" sz="1200">
              <a:solidFill>
                <a:srgbClr val="045C75"/>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5" name="Rectangle 3">
            <a:extLst>
              <a:ext uri="{FF2B5EF4-FFF2-40B4-BE49-F238E27FC236}">
                <a16:creationId xmlns:a16="http://schemas.microsoft.com/office/drawing/2014/main" id="{0554EC1F-DE6A-E1A2-821D-13CD941F7D29}"/>
              </a:ext>
            </a:extLst>
          </p:cNvPr>
          <p:cNvSpPr>
            <a:spLocks noChangeArrowheads="1"/>
          </p:cNvSpPr>
          <p:nvPr/>
        </p:nvSpPr>
        <p:spPr bwMode="auto">
          <a:xfrm>
            <a:off x="914400" y="533400"/>
            <a:ext cx="7315200" cy="792163"/>
          </a:xfrm>
          <a:prstGeom prst="rect">
            <a:avLst/>
          </a:prstGeom>
          <a:noFill/>
          <a:ln w="9525">
            <a:noFill/>
            <a:miter lim="800000"/>
            <a:headEnd/>
            <a:tailEnd/>
          </a:ln>
          <a:effectLst/>
        </p:spPr>
        <p:txBody>
          <a:bodyPr anchor="ctr"/>
          <a:lstStyle/>
          <a:p>
            <a:pPr lvl="1" indent="-342900" algn="ctr" eaLnBrk="1" hangingPunct="1">
              <a:lnSpc>
                <a:spcPct val="90000"/>
              </a:lnSpc>
              <a:defRPr/>
            </a:pPr>
            <a:r>
              <a:rPr lang="en-US" altLang="zh-TW" sz="4000" b="1" dirty="0">
                <a:solidFill>
                  <a:schemeClr val="bg1"/>
                </a:solidFill>
                <a:latin typeface="+mj-lt"/>
                <a:ea typeface="+mj-ea"/>
                <a:cs typeface="+mj-cs"/>
              </a:rPr>
              <a:t>Boundary Value Analysis</a:t>
            </a:r>
          </a:p>
        </p:txBody>
      </p:sp>
      <p:sp>
        <p:nvSpPr>
          <p:cNvPr id="151558" name="Rectangle 6">
            <a:extLst>
              <a:ext uri="{FF2B5EF4-FFF2-40B4-BE49-F238E27FC236}">
                <a16:creationId xmlns:a16="http://schemas.microsoft.com/office/drawing/2014/main" id="{EF38177C-1C52-3B48-3CBC-61C2F2B2B232}"/>
              </a:ext>
            </a:extLst>
          </p:cNvPr>
          <p:cNvSpPr>
            <a:spLocks noChangeArrowheads="1"/>
          </p:cNvSpPr>
          <p:nvPr/>
        </p:nvSpPr>
        <p:spPr bwMode="auto">
          <a:xfrm>
            <a:off x="457200" y="1758950"/>
            <a:ext cx="8382000" cy="4672013"/>
          </a:xfrm>
          <a:prstGeom prst="rect">
            <a:avLst/>
          </a:prstGeom>
          <a:noFill/>
          <a:ln w="9525">
            <a:noFill/>
            <a:miter lim="800000"/>
            <a:headEnd/>
            <a:tailEnd/>
          </a:ln>
          <a:effectLst/>
        </p:spPr>
        <p:txBody>
          <a:bodyPr>
            <a:spAutoFit/>
          </a:bodyPr>
          <a:lstStyle/>
          <a:p>
            <a:pPr marL="274320" indent="-246888" eaLnBrk="1" fontAlgn="auto" hangingPunct="1">
              <a:spcBef>
                <a:spcPct val="20000"/>
              </a:spcBef>
              <a:spcAft>
                <a:spcPts val="0"/>
              </a:spcAft>
              <a:buClr>
                <a:schemeClr val="accent3"/>
              </a:buClr>
              <a:buSzPct val="95000"/>
              <a:buFont typeface="Wingdings 2"/>
              <a:buChar char=""/>
              <a:defRPr/>
            </a:pPr>
            <a:r>
              <a:rPr lang="en-US" sz="2400" dirty="0">
                <a:latin typeface="+mn-lt"/>
              </a:rPr>
              <a:t>Guidelines 1 and 2 are applied to output condition.</a:t>
            </a:r>
          </a:p>
          <a:p>
            <a:pPr marL="274320" indent="-246888" eaLnBrk="1" fontAlgn="auto" hangingPunct="1">
              <a:spcBef>
                <a:spcPct val="20000"/>
              </a:spcBef>
              <a:spcAft>
                <a:spcPts val="0"/>
              </a:spcAft>
              <a:buClr>
                <a:schemeClr val="accent3"/>
              </a:buClr>
              <a:buSzPct val="95000"/>
              <a:buFont typeface="Wingdings 2"/>
              <a:buChar char=""/>
              <a:defRPr/>
            </a:pPr>
            <a:r>
              <a:rPr lang="en-US" sz="2400" dirty="0">
                <a:latin typeface="+mn-lt"/>
              </a:rPr>
              <a:t>If internal program data structures have prescribed boundaries, be certain to design a test case to exercise the data structure at its boundary</a:t>
            </a:r>
          </a:p>
          <a:p>
            <a:pPr marL="27432" eaLnBrk="1" fontAlgn="auto" hangingPunct="1">
              <a:spcBef>
                <a:spcPct val="20000"/>
              </a:spcBef>
              <a:spcAft>
                <a:spcPts val="0"/>
              </a:spcAft>
              <a:buClr>
                <a:schemeClr val="accent3"/>
              </a:buClr>
              <a:buSzPct val="95000"/>
              <a:defRPr/>
            </a:pPr>
            <a:endParaRPr lang="en-US" sz="2400" dirty="0">
              <a:latin typeface="+mn-lt"/>
            </a:endParaRPr>
          </a:p>
          <a:p>
            <a:pPr marL="274320" indent="-246888" eaLnBrk="1" fontAlgn="auto" hangingPunct="1">
              <a:spcBef>
                <a:spcPct val="20000"/>
              </a:spcBef>
              <a:spcAft>
                <a:spcPts val="0"/>
              </a:spcAft>
              <a:buClr>
                <a:schemeClr val="accent3"/>
              </a:buClr>
              <a:buSzPct val="95000"/>
              <a:buFont typeface="Wingdings 2"/>
              <a:buChar char=""/>
              <a:defRPr/>
            </a:pPr>
            <a:r>
              <a:rPr lang="en-US" sz="2400" dirty="0">
                <a:latin typeface="+mn-lt"/>
              </a:rPr>
              <a:t>Such as data structures: - array	</a:t>
            </a:r>
          </a:p>
          <a:p>
            <a:pPr marL="274320" indent="-246888" eaLnBrk="1" fontAlgn="auto" hangingPunct="1">
              <a:spcBef>
                <a:spcPct val="20000"/>
              </a:spcBef>
              <a:spcAft>
                <a:spcPts val="0"/>
              </a:spcAft>
              <a:buClr>
                <a:schemeClr val="accent3"/>
              </a:buClr>
              <a:buSzPct val="95000"/>
              <a:buFont typeface="Wingdings 2"/>
              <a:buChar char=""/>
              <a:defRPr/>
            </a:pPr>
            <a:r>
              <a:rPr lang="en-US" sz="2400" dirty="0">
                <a:latin typeface="+mn-lt"/>
              </a:rPr>
              <a:t>input condition:</a:t>
            </a:r>
          </a:p>
          <a:p>
            <a:pPr marL="827532" lvl="1" indent="-342900" eaLnBrk="1" fontAlgn="auto" hangingPunct="1">
              <a:spcBef>
                <a:spcPct val="20000"/>
              </a:spcBef>
              <a:spcAft>
                <a:spcPts val="0"/>
              </a:spcAft>
              <a:buClr>
                <a:schemeClr val="accent3"/>
              </a:buClr>
              <a:buSzPct val="95000"/>
              <a:buFont typeface="Wingdings" panose="05000000000000000000" pitchFamily="2" charset="2"/>
              <a:buChar char="Ø"/>
              <a:defRPr/>
            </a:pPr>
            <a:r>
              <a:rPr lang="en-US" sz="2400" dirty="0">
                <a:latin typeface="+mn-lt"/>
              </a:rPr>
              <a:t>empty, single element, full element, out-of-boundary</a:t>
            </a:r>
          </a:p>
          <a:p>
            <a:pPr marL="274320" indent="-246888" eaLnBrk="1" fontAlgn="auto" hangingPunct="1">
              <a:spcBef>
                <a:spcPct val="20000"/>
              </a:spcBef>
              <a:spcAft>
                <a:spcPts val="0"/>
              </a:spcAft>
              <a:buClr>
                <a:schemeClr val="accent3"/>
              </a:buClr>
              <a:buSzPct val="95000"/>
              <a:buFont typeface="Wingdings 2"/>
              <a:buChar char=""/>
              <a:defRPr/>
            </a:pPr>
            <a:r>
              <a:rPr lang="en-US" sz="2400" dirty="0">
                <a:latin typeface="+mn-lt"/>
              </a:rPr>
              <a:t>search for element: </a:t>
            </a:r>
          </a:p>
          <a:p>
            <a:pPr marL="827532" lvl="1" indent="-342900" eaLnBrk="1" fontAlgn="auto" hangingPunct="1">
              <a:spcBef>
                <a:spcPct val="20000"/>
              </a:spcBef>
              <a:spcAft>
                <a:spcPts val="0"/>
              </a:spcAft>
              <a:buClr>
                <a:schemeClr val="accent3"/>
              </a:buClr>
              <a:buSzPct val="95000"/>
              <a:buFont typeface="Wingdings" panose="05000000000000000000" pitchFamily="2" charset="2"/>
              <a:buChar char="Ø"/>
              <a:defRPr/>
            </a:pPr>
            <a:r>
              <a:rPr lang="en-US" sz="2400" dirty="0">
                <a:latin typeface="+mn-lt"/>
              </a:rPr>
              <a:t>element is inside array or the element is not inside array</a:t>
            </a:r>
          </a:p>
          <a:p>
            <a:pPr eaLnBrk="1" fontAlgn="auto" hangingPunct="1">
              <a:spcBef>
                <a:spcPts val="0"/>
              </a:spcBef>
              <a:spcAft>
                <a:spcPts val="0"/>
              </a:spcAft>
              <a:defRPr/>
            </a:pPr>
            <a:endParaRPr lang="en-US" sz="2400" dirty="0">
              <a:latin typeface="+mn-lt"/>
            </a:endParaRPr>
          </a:p>
        </p:txBody>
      </p:sp>
      <p:sp>
        <p:nvSpPr>
          <p:cNvPr id="46084" name="Slide Number Placeholder 5">
            <a:extLst>
              <a:ext uri="{FF2B5EF4-FFF2-40B4-BE49-F238E27FC236}">
                <a16:creationId xmlns:a16="http://schemas.microsoft.com/office/drawing/2014/main" id="{095BA222-7B0F-7F08-8F05-F44027E223E8}"/>
              </a:ext>
            </a:extLst>
          </p:cNvPr>
          <p:cNvSpPr>
            <a:spLocks noGrp="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defPPr>
              <a:defRPr lang="en-US"/>
            </a:defPPr>
            <a:lvl1pPr algn="r" rtl="0" eaLnBrk="1" fontAlgn="base" hangingPunct="1">
              <a:spcBef>
                <a:spcPct val="0"/>
              </a:spcBef>
              <a:spcAft>
                <a:spcPct val="0"/>
              </a:spcAft>
              <a:defRPr sz="1200" kern="1200">
                <a:solidFill>
                  <a:srgbClr val="045C75"/>
                </a:solidFill>
                <a:latin typeface="Constantia" panose="02030602050306030303" pitchFamily="18"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spcBef>
                <a:spcPct val="0"/>
              </a:spcBef>
              <a:buClrTx/>
              <a:buSzTx/>
              <a:buFontTx/>
              <a:buNone/>
            </a:pPr>
            <a:fld id="{F935D1F0-A093-4B3E-8BAB-95464E142F68}" type="slidenum">
              <a:rPr lang="en-US" altLang="en-US" smtClean="0"/>
              <a:pPr>
                <a:spcBef>
                  <a:spcPct val="0"/>
                </a:spcBef>
                <a:buClrTx/>
                <a:buSzTx/>
                <a:buFontTx/>
                <a:buNone/>
              </a:pPr>
              <a:t>152</a:t>
            </a:fld>
            <a:endParaRPr lang="en-US" altLang="en-US" sz="1200">
              <a:solidFill>
                <a:srgbClr val="045C75"/>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173247CB-73CE-3442-C32A-A342B13ECD80}"/>
              </a:ext>
            </a:extLst>
          </p:cNvPr>
          <p:cNvSpPr>
            <a:spLocks noGrp="1" noRot="1"/>
          </p:cNvSpPr>
          <p:nvPr>
            <p:ph type="title"/>
          </p:nvPr>
        </p:nvSpPr>
        <p:spPr>
          <a:xfrm>
            <a:off x="422275" y="304800"/>
            <a:ext cx="8229600" cy="990600"/>
          </a:xfrm>
        </p:spPr>
        <p:txBody>
          <a:bodyPr/>
          <a:lstStyle/>
          <a:p>
            <a:pPr marL="342900" indent="-342900" algn="ctr" eaLnBrk="1" hangingPunct="1">
              <a:lnSpc>
                <a:spcPct val="90000"/>
              </a:lnSpc>
            </a:pPr>
            <a:r>
              <a:rPr lang="en-US" altLang="zh-TW" sz="4000" b="1">
                <a:solidFill>
                  <a:schemeClr val="bg1"/>
                </a:solidFill>
              </a:rPr>
              <a:t>Black-box:  Error Guessing</a:t>
            </a:r>
          </a:p>
        </p:txBody>
      </p:sp>
      <p:sp>
        <p:nvSpPr>
          <p:cNvPr id="47107" name="Rectangle 3">
            <a:extLst>
              <a:ext uri="{FF2B5EF4-FFF2-40B4-BE49-F238E27FC236}">
                <a16:creationId xmlns:a16="http://schemas.microsoft.com/office/drawing/2014/main" id="{78291DCF-F906-CB1D-B185-444CA714F9AA}"/>
              </a:ext>
            </a:extLst>
          </p:cNvPr>
          <p:cNvSpPr>
            <a:spLocks noGrp="1" noRot="1"/>
          </p:cNvSpPr>
          <p:nvPr>
            <p:ph idx="1"/>
          </p:nvPr>
        </p:nvSpPr>
        <p:spPr>
          <a:xfrm>
            <a:off x="603250" y="1676400"/>
            <a:ext cx="8235950" cy="4800600"/>
          </a:xfrm>
        </p:spPr>
        <p:txBody>
          <a:bodyPr/>
          <a:lstStyle/>
          <a:p>
            <a:pPr eaLnBrk="1" hangingPunct="1">
              <a:lnSpc>
                <a:spcPct val="150000"/>
              </a:lnSpc>
            </a:pPr>
            <a:r>
              <a:rPr lang="en-US" altLang="en-US" sz="2400"/>
              <a:t>Just  ‘guess’  where the errors are ……</a:t>
            </a:r>
          </a:p>
          <a:p>
            <a:pPr eaLnBrk="1" hangingPunct="1">
              <a:lnSpc>
                <a:spcPct val="150000"/>
              </a:lnSpc>
            </a:pPr>
            <a:r>
              <a:rPr lang="en-US" altLang="en-US" sz="2400"/>
              <a:t>Intuition and experience of tester</a:t>
            </a:r>
          </a:p>
          <a:p>
            <a:pPr eaLnBrk="1" hangingPunct="1">
              <a:lnSpc>
                <a:spcPct val="150000"/>
              </a:lnSpc>
            </a:pPr>
            <a:r>
              <a:rPr lang="en-US" altLang="en-US" sz="2400"/>
              <a:t>Ad hoc,  not really a technique</a:t>
            </a:r>
          </a:p>
          <a:p>
            <a:pPr eaLnBrk="1" hangingPunct="1">
              <a:lnSpc>
                <a:spcPct val="150000"/>
              </a:lnSpc>
            </a:pPr>
            <a:r>
              <a:rPr lang="en-US" altLang="en-US" sz="2400"/>
              <a:t>Strategy:</a:t>
            </a:r>
          </a:p>
          <a:p>
            <a:pPr lvl="1" eaLnBrk="1" hangingPunct="1">
              <a:lnSpc>
                <a:spcPct val="150000"/>
              </a:lnSpc>
              <a:buFont typeface="Wingdings" panose="05000000000000000000" pitchFamily="2" charset="2"/>
              <a:buChar char="Ø"/>
            </a:pPr>
            <a:r>
              <a:rPr lang="en-US" altLang="en-US"/>
              <a:t>Make a list of possible errors or error-prone situations ( often related to boundary conditions)</a:t>
            </a:r>
          </a:p>
          <a:p>
            <a:pPr lvl="1" eaLnBrk="1" hangingPunct="1">
              <a:lnSpc>
                <a:spcPct val="150000"/>
              </a:lnSpc>
              <a:buFont typeface="Wingdings" panose="05000000000000000000" pitchFamily="2" charset="2"/>
              <a:buChar char="Ø"/>
            </a:pPr>
            <a:r>
              <a:rPr lang="en-US" altLang="en-US"/>
              <a:t>Write test cases based on this list</a:t>
            </a:r>
          </a:p>
          <a:p>
            <a:pPr eaLnBrk="1" hangingPunct="1"/>
            <a:endParaRPr lang="en-US" altLang="en-US" sz="2400"/>
          </a:p>
        </p:txBody>
      </p:sp>
      <p:sp>
        <p:nvSpPr>
          <p:cNvPr id="47108" name="Slide Number Placeholder 5">
            <a:extLst>
              <a:ext uri="{FF2B5EF4-FFF2-40B4-BE49-F238E27FC236}">
                <a16:creationId xmlns:a16="http://schemas.microsoft.com/office/drawing/2014/main" id="{207E083F-BD68-5EFE-D6A5-B53E3788B00E}"/>
              </a:ext>
            </a:extLst>
          </p:cNvPr>
          <p:cNvSpPr>
            <a:spLocks noGrp="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defPPr>
              <a:defRPr lang="en-US"/>
            </a:defPPr>
            <a:lvl1pPr algn="r" rtl="0" eaLnBrk="1" fontAlgn="base" hangingPunct="1">
              <a:spcBef>
                <a:spcPct val="0"/>
              </a:spcBef>
              <a:spcAft>
                <a:spcPct val="0"/>
              </a:spcAft>
              <a:defRPr sz="1200" kern="1200">
                <a:solidFill>
                  <a:srgbClr val="045C75"/>
                </a:solidFill>
                <a:latin typeface="Constantia" panose="02030602050306030303" pitchFamily="18"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spcBef>
                <a:spcPct val="0"/>
              </a:spcBef>
              <a:buClrTx/>
              <a:buSzTx/>
              <a:buFontTx/>
              <a:buNone/>
            </a:pPr>
            <a:fld id="{984A86C7-A5A8-4011-87B5-0BE6DE36CCC8}" type="slidenum">
              <a:rPr lang="en-US" altLang="en-US" smtClean="0"/>
              <a:pPr>
                <a:spcBef>
                  <a:spcPct val="0"/>
                </a:spcBef>
                <a:buClrTx/>
                <a:buSzTx/>
                <a:buFontTx/>
                <a:buNone/>
              </a:pPr>
              <a:t>153</a:t>
            </a:fld>
            <a:endParaRPr lang="en-US" altLang="en-US" sz="1200">
              <a:solidFill>
                <a:srgbClr val="045C75"/>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F298DF27-E25C-4E05-3A07-65B6CCA94A32}"/>
              </a:ext>
            </a:extLst>
          </p:cNvPr>
          <p:cNvSpPr>
            <a:spLocks noGrp="1" noRot="1"/>
          </p:cNvSpPr>
          <p:nvPr>
            <p:ph type="title"/>
          </p:nvPr>
        </p:nvSpPr>
        <p:spPr>
          <a:xfrm>
            <a:off x="301625" y="533400"/>
            <a:ext cx="8510588" cy="762000"/>
          </a:xfrm>
        </p:spPr>
        <p:txBody>
          <a:bodyPr/>
          <a:lstStyle/>
          <a:p>
            <a:pPr marL="342900" indent="-342900" algn="ctr" eaLnBrk="1" hangingPunct="1">
              <a:lnSpc>
                <a:spcPct val="90000"/>
              </a:lnSpc>
            </a:pPr>
            <a:r>
              <a:rPr lang="en-US" altLang="zh-TW" sz="4000" b="1">
                <a:solidFill>
                  <a:schemeClr val="bg1"/>
                </a:solidFill>
              </a:rPr>
              <a:t>Black-box:  Error Guessing</a:t>
            </a:r>
          </a:p>
        </p:txBody>
      </p:sp>
      <p:sp>
        <p:nvSpPr>
          <p:cNvPr id="48131" name="Rectangle 3">
            <a:extLst>
              <a:ext uri="{FF2B5EF4-FFF2-40B4-BE49-F238E27FC236}">
                <a16:creationId xmlns:a16="http://schemas.microsoft.com/office/drawing/2014/main" id="{AAFDD094-E4C0-B981-AB73-EE21649F0D82}"/>
              </a:ext>
            </a:extLst>
          </p:cNvPr>
          <p:cNvSpPr>
            <a:spLocks noGrp="1" noRot="1"/>
          </p:cNvSpPr>
          <p:nvPr>
            <p:ph idx="1"/>
          </p:nvPr>
        </p:nvSpPr>
        <p:spPr>
          <a:xfrm>
            <a:off x="301625" y="2057400"/>
            <a:ext cx="8456613" cy="4114800"/>
          </a:xfrm>
        </p:spPr>
        <p:txBody>
          <a:bodyPr/>
          <a:lstStyle/>
          <a:p>
            <a:pPr eaLnBrk="1" hangingPunct="1">
              <a:lnSpc>
                <a:spcPct val="150000"/>
              </a:lnSpc>
            </a:pPr>
            <a:r>
              <a:rPr lang="en-US" altLang="en-US" sz="2200"/>
              <a:t>More sophisticated ‘error guessing’ :    </a:t>
            </a:r>
            <a:r>
              <a:rPr lang="en-US" altLang="zh-TW" sz="2200"/>
              <a:t>Risk Analysis</a:t>
            </a:r>
          </a:p>
          <a:p>
            <a:pPr eaLnBrk="1" hangingPunct="1">
              <a:lnSpc>
                <a:spcPct val="150000"/>
              </a:lnSpc>
            </a:pPr>
            <a:r>
              <a:rPr lang="en-US" altLang="en-US" sz="2200"/>
              <a:t>Try to identify critical parts of program  (high risk code sections):</a:t>
            </a:r>
          </a:p>
          <a:p>
            <a:pPr lvl="1" eaLnBrk="1" hangingPunct="1">
              <a:lnSpc>
                <a:spcPct val="150000"/>
              </a:lnSpc>
              <a:buFont typeface="Wingdings" panose="05000000000000000000" pitchFamily="2" charset="2"/>
              <a:buChar char="Ø"/>
            </a:pPr>
            <a:r>
              <a:rPr lang="en-US" altLang="en-US" sz="2200"/>
              <a:t>parts with unclear specifications</a:t>
            </a:r>
          </a:p>
          <a:p>
            <a:pPr lvl="1" eaLnBrk="1" hangingPunct="1">
              <a:lnSpc>
                <a:spcPct val="150000"/>
              </a:lnSpc>
              <a:buFont typeface="Wingdings" panose="05000000000000000000" pitchFamily="2" charset="2"/>
              <a:buChar char="Ø"/>
            </a:pPr>
            <a:r>
              <a:rPr lang="en-US" altLang="en-US" sz="2200"/>
              <a:t>complex code :</a:t>
            </a:r>
            <a:br>
              <a:rPr lang="en-US" altLang="en-US" sz="2200"/>
            </a:br>
            <a:r>
              <a:rPr lang="en-US" altLang="en-US" sz="2200"/>
              <a:t>measure code complexity – </a:t>
            </a:r>
          </a:p>
          <a:p>
            <a:pPr lvl="1" eaLnBrk="1" hangingPunct="1">
              <a:lnSpc>
                <a:spcPct val="150000"/>
              </a:lnSpc>
              <a:buFont typeface="Wingdings" panose="05000000000000000000" pitchFamily="2" charset="2"/>
              <a:buChar char="Ø"/>
            </a:pPr>
            <a:r>
              <a:rPr lang="en-US" altLang="en-US" sz="2200"/>
              <a:t>High-risk code will be more thoroughly tested</a:t>
            </a:r>
            <a:br>
              <a:rPr lang="en-US" altLang="en-US" sz="2200"/>
            </a:br>
            <a:r>
              <a:rPr lang="en-US" altLang="en-US" sz="2200"/>
              <a:t>( or be rewritten immediately ….)</a:t>
            </a:r>
          </a:p>
          <a:p>
            <a:pPr eaLnBrk="1" hangingPunct="1">
              <a:lnSpc>
                <a:spcPct val="90000"/>
              </a:lnSpc>
            </a:pPr>
            <a:endParaRPr lang="en-US" altLang="en-US" sz="2300"/>
          </a:p>
        </p:txBody>
      </p:sp>
      <p:sp>
        <p:nvSpPr>
          <p:cNvPr id="48132" name="Slide Number Placeholder 5">
            <a:extLst>
              <a:ext uri="{FF2B5EF4-FFF2-40B4-BE49-F238E27FC236}">
                <a16:creationId xmlns:a16="http://schemas.microsoft.com/office/drawing/2014/main" id="{F609907E-575B-CD8B-F303-D5DF730676C8}"/>
              </a:ext>
            </a:extLst>
          </p:cNvPr>
          <p:cNvSpPr>
            <a:spLocks noGrp="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defPPr>
              <a:defRPr lang="en-US"/>
            </a:defPPr>
            <a:lvl1pPr algn="r" rtl="0" eaLnBrk="1" fontAlgn="base" hangingPunct="1">
              <a:spcBef>
                <a:spcPct val="0"/>
              </a:spcBef>
              <a:spcAft>
                <a:spcPct val="0"/>
              </a:spcAft>
              <a:defRPr sz="1200" kern="1200">
                <a:solidFill>
                  <a:srgbClr val="045C75"/>
                </a:solidFill>
                <a:latin typeface="Constantia" panose="02030602050306030303" pitchFamily="18"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spcBef>
                <a:spcPct val="0"/>
              </a:spcBef>
              <a:buClrTx/>
              <a:buSzTx/>
              <a:buFontTx/>
              <a:buNone/>
            </a:pPr>
            <a:fld id="{984A86C7-A5A8-4011-87B5-0BE6DE36CCC8}" type="slidenum">
              <a:rPr lang="en-US" altLang="en-US" smtClean="0"/>
              <a:pPr>
                <a:spcBef>
                  <a:spcPct val="0"/>
                </a:spcBef>
                <a:buClrTx/>
                <a:buSzTx/>
                <a:buFontTx/>
                <a:buNone/>
              </a:pPr>
              <a:t>154</a:t>
            </a:fld>
            <a:endParaRPr lang="en-US" altLang="en-US" sz="1200">
              <a:solidFill>
                <a:srgbClr val="045C75"/>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a:extLst>
              <a:ext uri="{FF2B5EF4-FFF2-40B4-BE49-F238E27FC236}">
                <a16:creationId xmlns:a16="http://schemas.microsoft.com/office/drawing/2014/main" id="{1193EA76-CBE5-6C85-FE12-978B03A49862}"/>
              </a:ext>
            </a:extLst>
          </p:cNvPr>
          <p:cNvSpPr>
            <a:spLocks noGrp="1" noRot="1"/>
          </p:cNvSpPr>
          <p:nvPr>
            <p:ph type="title"/>
          </p:nvPr>
        </p:nvSpPr>
        <p:spPr>
          <a:xfrm>
            <a:off x="457200" y="457200"/>
            <a:ext cx="8229600" cy="762000"/>
          </a:xfrm>
        </p:spPr>
        <p:txBody>
          <a:bodyPr/>
          <a:lstStyle/>
          <a:p>
            <a:pPr marL="342900" indent="-342900" algn="ctr" eaLnBrk="1" hangingPunct="1">
              <a:lnSpc>
                <a:spcPct val="90000"/>
              </a:lnSpc>
            </a:pPr>
            <a:r>
              <a:rPr lang="en-US" altLang="zh-TW" sz="4000" b="1">
                <a:solidFill>
                  <a:schemeClr val="bg1"/>
                </a:solidFill>
              </a:rPr>
              <a:t>Black-Box Testing:  Which One ?</a:t>
            </a:r>
          </a:p>
        </p:txBody>
      </p:sp>
      <p:sp>
        <p:nvSpPr>
          <p:cNvPr id="49155" name="Rectangle 3">
            <a:extLst>
              <a:ext uri="{FF2B5EF4-FFF2-40B4-BE49-F238E27FC236}">
                <a16:creationId xmlns:a16="http://schemas.microsoft.com/office/drawing/2014/main" id="{76713CC5-8481-1562-0122-8387EE30A145}"/>
              </a:ext>
            </a:extLst>
          </p:cNvPr>
          <p:cNvSpPr>
            <a:spLocks noGrp="1" noRot="1"/>
          </p:cNvSpPr>
          <p:nvPr>
            <p:ph idx="1"/>
          </p:nvPr>
        </p:nvSpPr>
        <p:spPr>
          <a:xfrm>
            <a:off x="914400" y="1676400"/>
            <a:ext cx="7927975" cy="4876800"/>
          </a:xfrm>
        </p:spPr>
        <p:txBody>
          <a:bodyPr>
            <a:normAutofit lnSpcReduction="10000"/>
          </a:bodyPr>
          <a:lstStyle/>
          <a:p>
            <a:pPr eaLnBrk="1" hangingPunct="1">
              <a:lnSpc>
                <a:spcPct val="120000"/>
              </a:lnSpc>
            </a:pPr>
            <a:r>
              <a:rPr lang="en-US" altLang="en-US" sz="2400"/>
              <a:t>Black-box testing techniques :</a:t>
            </a:r>
          </a:p>
          <a:p>
            <a:pPr lvl="1" eaLnBrk="1" hangingPunct="1">
              <a:lnSpc>
                <a:spcPct val="120000"/>
              </a:lnSpc>
              <a:buFont typeface="Wingdings" panose="05000000000000000000" pitchFamily="2" charset="2"/>
              <a:buChar char="Ø"/>
            </a:pPr>
            <a:r>
              <a:rPr lang="en-US" altLang="en-US"/>
              <a:t>Equivalence partitioning</a:t>
            </a:r>
          </a:p>
          <a:p>
            <a:pPr lvl="1" eaLnBrk="1" hangingPunct="1">
              <a:lnSpc>
                <a:spcPct val="120000"/>
              </a:lnSpc>
              <a:buFont typeface="Wingdings" panose="05000000000000000000" pitchFamily="2" charset="2"/>
              <a:buChar char="Ø"/>
            </a:pPr>
            <a:r>
              <a:rPr lang="en-US" altLang="en-US"/>
              <a:t>Boundary value analysis</a:t>
            </a:r>
          </a:p>
          <a:p>
            <a:pPr lvl="1" eaLnBrk="1" hangingPunct="1">
              <a:lnSpc>
                <a:spcPct val="120000"/>
              </a:lnSpc>
              <a:buFont typeface="Wingdings" panose="05000000000000000000" pitchFamily="2" charset="2"/>
              <a:buChar char="Ø"/>
            </a:pPr>
            <a:r>
              <a:rPr lang="en-US" altLang="en-US"/>
              <a:t>Error guessing</a:t>
            </a:r>
          </a:p>
          <a:p>
            <a:pPr lvl="1" eaLnBrk="1" hangingPunct="1">
              <a:lnSpc>
                <a:spcPct val="120000"/>
              </a:lnSpc>
              <a:buFont typeface="Wingdings" panose="05000000000000000000" pitchFamily="2" charset="2"/>
              <a:buChar char="Ø"/>
            </a:pPr>
            <a:r>
              <a:rPr lang="en-US" altLang="en-US"/>
              <a:t>………</a:t>
            </a:r>
          </a:p>
          <a:p>
            <a:pPr eaLnBrk="1" hangingPunct="1">
              <a:lnSpc>
                <a:spcPct val="120000"/>
              </a:lnSpc>
            </a:pPr>
            <a:r>
              <a:rPr lang="en-US" altLang="en-US" sz="2400"/>
              <a:t>Which one to use ?</a:t>
            </a:r>
          </a:p>
          <a:p>
            <a:pPr lvl="1" eaLnBrk="1" hangingPunct="1">
              <a:lnSpc>
                <a:spcPct val="120000"/>
              </a:lnSpc>
              <a:buFont typeface="Wingdings" panose="05000000000000000000" pitchFamily="2" charset="2"/>
              <a:buChar char="Ø"/>
            </a:pPr>
            <a:r>
              <a:rPr lang="en-US" altLang="en-US"/>
              <a:t>None is complete</a:t>
            </a:r>
          </a:p>
          <a:p>
            <a:pPr lvl="1" eaLnBrk="1" hangingPunct="1">
              <a:lnSpc>
                <a:spcPct val="120000"/>
              </a:lnSpc>
              <a:buFont typeface="Wingdings" panose="05000000000000000000" pitchFamily="2" charset="2"/>
              <a:buChar char="Ø"/>
            </a:pPr>
            <a:r>
              <a:rPr lang="en-US" altLang="en-US"/>
              <a:t>All are based on some kind of heuristics</a:t>
            </a:r>
          </a:p>
          <a:p>
            <a:pPr lvl="1" eaLnBrk="1" hangingPunct="1">
              <a:lnSpc>
                <a:spcPct val="120000"/>
              </a:lnSpc>
              <a:buFont typeface="Wingdings" panose="05000000000000000000" pitchFamily="2" charset="2"/>
              <a:buChar char="Ø"/>
            </a:pPr>
            <a:r>
              <a:rPr lang="en-US" altLang="en-US"/>
              <a:t>They are complementary</a:t>
            </a:r>
          </a:p>
          <a:p>
            <a:pPr eaLnBrk="1" hangingPunct="1"/>
            <a:endParaRPr lang="en-US" altLang="en-US" sz="2800"/>
          </a:p>
        </p:txBody>
      </p:sp>
      <p:sp>
        <p:nvSpPr>
          <p:cNvPr id="49156" name="Slide Number Placeholder 5">
            <a:extLst>
              <a:ext uri="{FF2B5EF4-FFF2-40B4-BE49-F238E27FC236}">
                <a16:creationId xmlns:a16="http://schemas.microsoft.com/office/drawing/2014/main" id="{9D9188F4-0EAB-93AC-6A03-B582D60A0B74}"/>
              </a:ext>
            </a:extLst>
          </p:cNvPr>
          <p:cNvSpPr>
            <a:spLocks noGrp="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defPPr>
              <a:defRPr lang="en-US"/>
            </a:defPPr>
            <a:lvl1pPr algn="r" rtl="0" eaLnBrk="1" fontAlgn="base" hangingPunct="1">
              <a:spcBef>
                <a:spcPct val="0"/>
              </a:spcBef>
              <a:spcAft>
                <a:spcPct val="0"/>
              </a:spcAft>
              <a:defRPr sz="1200" kern="1200">
                <a:solidFill>
                  <a:srgbClr val="045C75"/>
                </a:solidFill>
                <a:latin typeface="Constantia" panose="02030602050306030303" pitchFamily="18"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spcBef>
                <a:spcPct val="0"/>
              </a:spcBef>
              <a:buClrTx/>
              <a:buSzTx/>
              <a:buFontTx/>
              <a:buNone/>
            </a:pPr>
            <a:fld id="{984A86C7-A5A8-4011-87B5-0BE6DE36CCC8}" type="slidenum">
              <a:rPr lang="en-US" altLang="en-US" smtClean="0"/>
              <a:pPr>
                <a:spcBef>
                  <a:spcPct val="0"/>
                </a:spcBef>
                <a:buClrTx/>
                <a:buSzTx/>
                <a:buFontTx/>
                <a:buNone/>
              </a:pPr>
              <a:t>155</a:t>
            </a:fld>
            <a:endParaRPr lang="en-US" altLang="en-US" sz="1200">
              <a:solidFill>
                <a:srgbClr val="045C75"/>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a:extLst>
              <a:ext uri="{FF2B5EF4-FFF2-40B4-BE49-F238E27FC236}">
                <a16:creationId xmlns:a16="http://schemas.microsoft.com/office/drawing/2014/main" id="{0E1F7B18-F23A-D6AF-7194-E43315ECDCAE}"/>
              </a:ext>
            </a:extLst>
          </p:cNvPr>
          <p:cNvSpPr>
            <a:spLocks noGrp="1" noRot="1"/>
          </p:cNvSpPr>
          <p:nvPr>
            <p:ph type="title"/>
          </p:nvPr>
        </p:nvSpPr>
        <p:spPr>
          <a:xfrm>
            <a:off x="457200" y="228600"/>
            <a:ext cx="8229600" cy="908050"/>
          </a:xfrm>
        </p:spPr>
        <p:txBody>
          <a:bodyPr/>
          <a:lstStyle/>
          <a:p>
            <a:pPr marL="342900" indent="-342900" algn="ctr" eaLnBrk="1" hangingPunct="1">
              <a:lnSpc>
                <a:spcPct val="90000"/>
              </a:lnSpc>
            </a:pPr>
            <a:r>
              <a:rPr lang="en-US" altLang="zh-TW" sz="4000" b="1">
                <a:solidFill>
                  <a:schemeClr val="bg1"/>
                </a:solidFill>
              </a:rPr>
              <a:t>Black-Box Testing:  Which One ?</a:t>
            </a:r>
          </a:p>
        </p:txBody>
      </p:sp>
      <p:sp>
        <p:nvSpPr>
          <p:cNvPr id="73731" name="Rectangle 3">
            <a:extLst>
              <a:ext uri="{FF2B5EF4-FFF2-40B4-BE49-F238E27FC236}">
                <a16:creationId xmlns:a16="http://schemas.microsoft.com/office/drawing/2014/main" id="{7DBE09A3-44B7-21B1-4E88-1E02A843F33D}"/>
              </a:ext>
            </a:extLst>
          </p:cNvPr>
          <p:cNvSpPr>
            <a:spLocks noGrp="1" noRot="1" noChangeArrowheads="1"/>
          </p:cNvSpPr>
          <p:nvPr>
            <p:ph idx="1"/>
          </p:nvPr>
        </p:nvSpPr>
        <p:spPr/>
        <p:txBody>
          <a:bodyPr>
            <a:normAutofit fontScale="85000" lnSpcReduction="10000"/>
          </a:bodyPr>
          <a:lstStyle/>
          <a:p>
            <a:pPr marL="274320" indent="-274320" eaLnBrk="1" fontAlgn="auto" hangingPunct="1">
              <a:lnSpc>
                <a:spcPct val="130000"/>
              </a:lnSpc>
              <a:spcAft>
                <a:spcPts val="0"/>
              </a:spcAft>
              <a:buClr>
                <a:schemeClr val="accent3"/>
              </a:buClr>
              <a:buFont typeface="Wingdings 2"/>
              <a:buChar char=""/>
              <a:defRPr/>
            </a:pPr>
            <a:r>
              <a:rPr lang="en-US" dirty="0"/>
              <a:t>Always use a combination of techniques</a:t>
            </a:r>
            <a:br>
              <a:rPr lang="en-US" dirty="0"/>
            </a:br>
            <a:endParaRPr lang="en-US" dirty="0"/>
          </a:p>
          <a:p>
            <a:pPr marL="850392" lvl="1" indent="-457200" eaLnBrk="1" fontAlgn="auto" hangingPunct="1">
              <a:lnSpc>
                <a:spcPct val="130000"/>
              </a:lnSpc>
              <a:spcAft>
                <a:spcPts val="0"/>
              </a:spcAft>
              <a:buFont typeface="Wingdings" panose="05000000000000000000" pitchFamily="2" charset="2"/>
              <a:buChar char="Ø"/>
              <a:defRPr/>
            </a:pPr>
            <a:r>
              <a:rPr lang="en-US" sz="2600" dirty="0"/>
              <a:t>When a formal specification is available try to use it</a:t>
            </a:r>
          </a:p>
          <a:p>
            <a:pPr marL="850392" lvl="1" indent="-457200" eaLnBrk="1" fontAlgn="auto" hangingPunct="1">
              <a:lnSpc>
                <a:spcPct val="130000"/>
              </a:lnSpc>
              <a:spcAft>
                <a:spcPts val="0"/>
              </a:spcAft>
              <a:buFont typeface="Wingdings" panose="05000000000000000000" pitchFamily="2" charset="2"/>
              <a:buChar char="Ø"/>
              <a:defRPr/>
            </a:pPr>
            <a:r>
              <a:rPr lang="en-US" sz="2600" dirty="0"/>
              <a:t>Identify valid and invalid input equivalence </a:t>
            </a:r>
            <a:r>
              <a:rPr lang="en-US" altLang="zh-TW" sz="2600" dirty="0"/>
              <a:t>partitions</a:t>
            </a:r>
            <a:r>
              <a:rPr lang="en-US" sz="2600" dirty="0"/>
              <a:t> / classes</a:t>
            </a:r>
          </a:p>
          <a:p>
            <a:pPr marL="850392" lvl="1" indent="-457200" eaLnBrk="1" fontAlgn="auto" hangingPunct="1">
              <a:lnSpc>
                <a:spcPct val="130000"/>
              </a:lnSpc>
              <a:spcAft>
                <a:spcPts val="0"/>
              </a:spcAft>
              <a:buFont typeface="Wingdings" panose="05000000000000000000" pitchFamily="2" charset="2"/>
              <a:buChar char="Ø"/>
              <a:defRPr/>
            </a:pPr>
            <a:r>
              <a:rPr lang="en-US" sz="2600" dirty="0"/>
              <a:t>Identify output equivalence </a:t>
            </a:r>
            <a:r>
              <a:rPr lang="en-US" altLang="zh-TW" sz="2600" dirty="0"/>
              <a:t>partitions</a:t>
            </a:r>
            <a:r>
              <a:rPr lang="en-US" sz="2600" dirty="0"/>
              <a:t> / classes</a:t>
            </a:r>
          </a:p>
          <a:p>
            <a:pPr marL="850392" lvl="1" indent="-457200" eaLnBrk="1" fontAlgn="auto" hangingPunct="1">
              <a:lnSpc>
                <a:spcPct val="130000"/>
              </a:lnSpc>
              <a:spcAft>
                <a:spcPts val="0"/>
              </a:spcAft>
              <a:buFont typeface="Wingdings" panose="05000000000000000000" pitchFamily="2" charset="2"/>
              <a:buChar char="Ø"/>
              <a:defRPr/>
            </a:pPr>
            <a:r>
              <a:rPr lang="en-US" sz="2600" dirty="0"/>
              <a:t>Apply boundary value analysis on valid equivalence </a:t>
            </a:r>
            <a:r>
              <a:rPr lang="en-US" altLang="zh-TW" sz="2600" dirty="0"/>
              <a:t>partitions</a:t>
            </a:r>
            <a:r>
              <a:rPr lang="en-US" sz="2600" dirty="0"/>
              <a:t> / classes</a:t>
            </a:r>
          </a:p>
          <a:p>
            <a:pPr marL="850392" lvl="1" indent="-457200" eaLnBrk="1" fontAlgn="auto" hangingPunct="1">
              <a:lnSpc>
                <a:spcPct val="130000"/>
              </a:lnSpc>
              <a:spcAft>
                <a:spcPts val="0"/>
              </a:spcAft>
              <a:buFont typeface="Wingdings" panose="05000000000000000000" pitchFamily="2" charset="2"/>
              <a:buChar char="Ø"/>
              <a:defRPr/>
            </a:pPr>
            <a:r>
              <a:rPr lang="en-US" sz="2600" dirty="0"/>
              <a:t>Guess about possible errors</a:t>
            </a:r>
          </a:p>
          <a:p>
            <a:pPr marL="640080" lvl="1" indent="-246888" eaLnBrk="1" fontAlgn="auto" hangingPunct="1">
              <a:lnSpc>
                <a:spcPct val="130000"/>
              </a:lnSpc>
              <a:spcAft>
                <a:spcPts val="0"/>
              </a:spcAft>
              <a:buFont typeface="Wingdings 2"/>
              <a:buChar char=""/>
              <a:defRPr/>
            </a:pPr>
            <a:endParaRPr lang="en-US" sz="2000" dirty="0"/>
          </a:p>
          <a:p>
            <a:pPr marL="274320" indent="-274320" eaLnBrk="1" fontAlgn="auto" hangingPunct="1">
              <a:lnSpc>
                <a:spcPct val="90000"/>
              </a:lnSpc>
              <a:spcAft>
                <a:spcPts val="0"/>
              </a:spcAft>
              <a:buClr>
                <a:schemeClr val="accent3"/>
              </a:buClr>
              <a:buFont typeface="Wingdings 2"/>
              <a:buChar char=""/>
              <a:defRPr/>
            </a:pPr>
            <a:endParaRPr lang="en-US" altLang="zh-TW" sz="3600" b="1" dirty="0">
              <a:solidFill>
                <a:schemeClr val="accent1"/>
              </a:solidFill>
              <a:latin typeface="+mj-lt"/>
              <a:ea typeface="+mj-ea"/>
              <a:cs typeface="+mj-cs"/>
            </a:endParaRPr>
          </a:p>
        </p:txBody>
      </p:sp>
      <p:sp>
        <p:nvSpPr>
          <p:cNvPr id="50180" name="Slide Number Placeholder 5">
            <a:extLst>
              <a:ext uri="{FF2B5EF4-FFF2-40B4-BE49-F238E27FC236}">
                <a16:creationId xmlns:a16="http://schemas.microsoft.com/office/drawing/2014/main" id="{7B4C0441-46DF-6C63-360D-08CB6B0AE6F4}"/>
              </a:ext>
            </a:extLst>
          </p:cNvPr>
          <p:cNvSpPr>
            <a:spLocks noGrp="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defPPr>
              <a:defRPr lang="en-US"/>
            </a:defPPr>
            <a:lvl1pPr algn="r" rtl="0" eaLnBrk="1" fontAlgn="base" hangingPunct="1">
              <a:spcBef>
                <a:spcPct val="0"/>
              </a:spcBef>
              <a:spcAft>
                <a:spcPct val="0"/>
              </a:spcAft>
              <a:defRPr sz="1200" kern="1200">
                <a:solidFill>
                  <a:srgbClr val="045C75"/>
                </a:solidFill>
                <a:latin typeface="Constantia" panose="02030602050306030303" pitchFamily="18"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spcBef>
                <a:spcPct val="0"/>
              </a:spcBef>
              <a:buClrTx/>
              <a:buSzTx/>
              <a:buFontTx/>
              <a:buNone/>
            </a:pPr>
            <a:fld id="{984A86C7-A5A8-4011-87B5-0BE6DE36CCC8}" type="slidenum">
              <a:rPr lang="en-US" altLang="en-US" smtClean="0"/>
              <a:pPr>
                <a:spcBef>
                  <a:spcPct val="0"/>
                </a:spcBef>
                <a:buClrTx/>
                <a:buSzTx/>
                <a:buFontTx/>
                <a:buNone/>
              </a:pPr>
              <a:t>156</a:t>
            </a:fld>
            <a:endParaRPr lang="en-US" altLang="en-US" sz="1200">
              <a:solidFill>
                <a:srgbClr val="045C75"/>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9" name="Content Placeholder 2">
            <a:extLst>
              <a:ext uri="{FF2B5EF4-FFF2-40B4-BE49-F238E27FC236}">
                <a16:creationId xmlns:a16="http://schemas.microsoft.com/office/drawing/2014/main" id="{FE59650A-462B-C04E-9046-C7A2CF5C7093}"/>
              </a:ext>
            </a:extLst>
          </p:cNvPr>
          <p:cNvSpPr>
            <a:spLocks noGrp="1"/>
          </p:cNvSpPr>
          <p:nvPr>
            <p:ph idx="1"/>
          </p:nvPr>
        </p:nvSpPr>
        <p:spPr>
          <a:xfrm>
            <a:off x="457200" y="457200"/>
            <a:ext cx="8229600" cy="5867400"/>
          </a:xfrm>
        </p:spPr>
        <p:txBody>
          <a:bodyPr/>
          <a:lstStyle/>
          <a:p>
            <a:pPr algn="ctr" eaLnBrk="1" hangingPunct="1">
              <a:buFont typeface="Wingdings 2" panose="05020102010507070707" pitchFamily="18" charset="2"/>
              <a:buNone/>
              <a:defRPr/>
            </a:pPr>
            <a:r>
              <a:rPr lang="en-US" altLang="en-US" sz="3600" dirty="0">
                <a:solidFill>
                  <a:schemeClr val="bg1"/>
                </a:solidFill>
              </a:rPr>
              <a:t>Questions …</a:t>
            </a:r>
          </a:p>
          <a:p>
            <a:pPr algn="ctr" eaLnBrk="1" hangingPunct="1">
              <a:defRPr/>
            </a:pPr>
            <a:endParaRPr lang="en-US" altLang="en-US" sz="3300" dirty="0"/>
          </a:p>
          <a:p>
            <a:pPr marL="0" indent="0" eaLnBrk="1" hangingPunct="1">
              <a:buFont typeface="Wingdings 2" panose="05020102010507070707" pitchFamily="18" charset="2"/>
              <a:buNone/>
              <a:defRPr/>
            </a:pPr>
            <a:endParaRPr lang="en-US" altLang="en-US" sz="3300" dirty="0"/>
          </a:p>
          <a:p>
            <a:pPr marL="0" indent="0" algn="ctr" eaLnBrk="1" hangingPunct="1">
              <a:buFont typeface="Wingdings 2" panose="05020102010507070707" pitchFamily="18" charset="2"/>
              <a:buNone/>
              <a:defRPr/>
            </a:pPr>
            <a:endParaRPr lang="en-US" altLang="en-US" sz="3300" dirty="0"/>
          </a:p>
          <a:p>
            <a:pPr marL="0" indent="0" algn="ctr" eaLnBrk="1" hangingPunct="1">
              <a:buFont typeface="Wingdings 2" panose="05020102010507070707" pitchFamily="18" charset="2"/>
              <a:buNone/>
              <a:defRPr/>
            </a:pPr>
            <a:endParaRPr lang="en-US" altLang="en-US" sz="3300" dirty="0"/>
          </a:p>
          <a:p>
            <a:pPr marL="0" indent="0" algn="ctr" eaLnBrk="1" hangingPunct="1">
              <a:buFont typeface="Wingdings 2" panose="05020102010507070707" pitchFamily="18" charset="2"/>
              <a:buNone/>
              <a:defRPr/>
            </a:pPr>
            <a:r>
              <a:rPr lang="en-US" altLang="en-US" sz="3300" dirty="0"/>
              <a:t>More on Equivalence Partitions</a:t>
            </a:r>
          </a:p>
          <a:p>
            <a:pPr algn="ctr" eaLnBrk="1" hangingPunct="1">
              <a:buFont typeface="Wingdings 2" panose="05020102010507070707" pitchFamily="18" charset="2"/>
              <a:buNone/>
              <a:defRPr/>
            </a:pPr>
            <a:endParaRPr lang="en-US" altLang="en-US" sz="3300" dirty="0"/>
          </a:p>
        </p:txBody>
      </p:sp>
      <p:sp>
        <p:nvSpPr>
          <p:cNvPr id="51203" name="Slide Number Placeholder 3">
            <a:extLst>
              <a:ext uri="{FF2B5EF4-FFF2-40B4-BE49-F238E27FC236}">
                <a16:creationId xmlns:a16="http://schemas.microsoft.com/office/drawing/2014/main" id="{2FCC931E-227E-9295-B46E-D8F34D6C2BD7}"/>
              </a:ext>
            </a:extLst>
          </p:cNvPr>
          <p:cNvSpPr>
            <a:spLocks noGrp="1"/>
          </p:cNvSpPr>
          <p:nvPr>
            <p:ph type="sldNum" sz="quarter" idx="12"/>
          </p:nvPr>
        </p:nvSpPr>
        <p:spPr bwMode="auto">
          <a:xfrm>
            <a:off x="79248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defPPr>
              <a:defRPr lang="en-US"/>
            </a:defPPr>
            <a:lvl1pPr algn="r" rtl="0" eaLnBrk="1" fontAlgn="base" hangingPunct="1">
              <a:spcBef>
                <a:spcPct val="0"/>
              </a:spcBef>
              <a:spcAft>
                <a:spcPct val="0"/>
              </a:spcAft>
              <a:defRPr sz="1200" kern="1200">
                <a:solidFill>
                  <a:srgbClr val="045C75"/>
                </a:solidFill>
                <a:latin typeface="Constantia" panose="02030602050306030303" pitchFamily="18"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spcBef>
                <a:spcPct val="0"/>
              </a:spcBef>
              <a:buClrTx/>
              <a:buSzTx/>
              <a:buFontTx/>
              <a:buNone/>
            </a:pPr>
            <a:fld id="{984A86C7-A5A8-4011-87B5-0BE6DE36CCC8}" type="slidenum">
              <a:rPr lang="en-US" altLang="en-US" smtClean="0"/>
              <a:pPr>
                <a:spcBef>
                  <a:spcPct val="0"/>
                </a:spcBef>
                <a:buClrTx/>
                <a:buSzTx/>
                <a:buFontTx/>
                <a:buNone/>
              </a:pPr>
              <a:t>157</a:t>
            </a:fld>
            <a:endParaRPr lang="en-US" altLang="en-US" sz="1200">
              <a:solidFill>
                <a:srgbClr val="045C75"/>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2">
            <a:extLst>
              <a:ext uri="{FF2B5EF4-FFF2-40B4-BE49-F238E27FC236}">
                <a16:creationId xmlns:a16="http://schemas.microsoft.com/office/drawing/2014/main" id="{477C0A86-0E25-52AB-DE65-14AD4341819B}"/>
              </a:ext>
            </a:extLst>
          </p:cNvPr>
          <p:cNvSpPr txBox="1">
            <a:spLocks noChangeArrowheads="1"/>
          </p:cNvSpPr>
          <p:nvPr/>
        </p:nvSpPr>
        <p:spPr bwMode="auto">
          <a:xfrm>
            <a:off x="2057400" y="536575"/>
            <a:ext cx="6858000" cy="147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defTabSz="457200">
              <a:spcBef>
                <a:spcPct val="20000"/>
              </a:spcBef>
              <a:buClr>
                <a:schemeClr val="tx1"/>
              </a:buClr>
              <a:buFont typeface="Arial" panose="020B0604020202020204" pitchFamily="34" charset="0"/>
              <a:buChar char="•"/>
              <a:defRPr sz="3200">
                <a:solidFill>
                  <a:schemeClr val="tx1"/>
                </a:solidFill>
                <a:latin typeface="Calibri" panose="020F0502020204030204" pitchFamily="34" charset="0"/>
              </a:defRPr>
            </a:lvl1pPr>
            <a:lvl2pPr marL="742950" indent="-285750" defTabSz="457200">
              <a:spcBef>
                <a:spcPct val="20000"/>
              </a:spcBef>
              <a:buClr>
                <a:schemeClr val="tx1"/>
              </a:buClr>
              <a:buFont typeface="Arial" panose="020B0604020202020204" pitchFamily="34" charset="0"/>
              <a:buChar char="–"/>
              <a:defRPr sz="2800">
                <a:solidFill>
                  <a:schemeClr val="tx1"/>
                </a:solidFill>
                <a:latin typeface="Calibri" panose="020F0502020204030204" pitchFamily="34" charset="0"/>
              </a:defRPr>
            </a:lvl2pPr>
            <a:lvl3pPr marL="1143000" indent="-228600" defTabSz="457200">
              <a:spcBef>
                <a:spcPct val="20000"/>
              </a:spcBef>
              <a:buClr>
                <a:schemeClr val="tx1"/>
              </a:buClr>
              <a:buFont typeface="Arial" panose="020B0604020202020204" pitchFamily="34" charset="0"/>
              <a:buChar char="•"/>
              <a:defRPr sz="2400">
                <a:solidFill>
                  <a:schemeClr val="tx1"/>
                </a:solidFill>
                <a:latin typeface="Calibri" panose="020F0502020204030204" pitchFamily="34" charset="0"/>
              </a:defRPr>
            </a:lvl3pPr>
            <a:lvl4pPr marL="1600200" indent="-228600" defTabSz="457200">
              <a:spcBef>
                <a:spcPct val="20000"/>
              </a:spcBef>
              <a:buClr>
                <a:schemeClr val="tx1"/>
              </a:buClr>
              <a:buFont typeface="Arial" panose="020B0604020202020204" pitchFamily="34" charset="0"/>
              <a:buChar char="–"/>
              <a:defRPr sz="2000">
                <a:solidFill>
                  <a:schemeClr val="tx1"/>
                </a:solidFill>
                <a:latin typeface="Calibri" panose="020F0502020204030204" pitchFamily="34" charset="0"/>
              </a:defRPr>
            </a:lvl4pPr>
            <a:lvl5pPr marL="2057400" indent="-228600" defTabSz="457200">
              <a:spcBef>
                <a:spcPct val="20000"/>
              </a:spcBef>
              <a:buClr>
                <a:schemeClr val="tx1"/>
              </a:buClr>
              <a:buFont typeface="Arial" panose="020B0604020202020204" pitchFamily="34" charset="0"/>
              <a:buChar char="»"/>
              <a:defRPr sz="2000">
                <a:solidFill>
                  <a:schemeClr val="tx1"/>
                </a:solidFill>
                <a:latin typeface="Calibri" panose="020F0502020204030204" pitchFamily="34" charset="0"/>
              </a:defRPr>
            </a:lvl5pPr>
            <a:lvl6pPr marL="2514600" indent="-228600" defTabSz="457200" eaLnBrk="0" fontAlgn="base" hangingPunct="0">
              <a:spcBef>
                <a:spcPct val="20000"/>
              </a:spcBef>
              <a:spcAft>
                <a:spcPct val="0"/>
              </a:spcAft>
              <a:buClr>
                <a:schemeClr val="tx1"/>
              </a:buClr>
              <a:buFont typeface="Arial" panose="020B0604020202020204" pitchFamily="34" charset="0"/>
              <a:buChar char="»"/>
              <a:defRPr sz="2000">
                <a:solidFill>
                  <a:schemeClr val="tx1"/>
                </a:solidFill>
                <a:latin typeface="Calibri" panose="020F0502020204030204" pitchFamily="34" charset="0"/>
              </a:defRPr>
            </a:lvl6pPr>
            <a:lvl7pPr marL="2971800" indent="-228600" defTabSz="457200" eaLnBrk="0" fontAlgn="base" hangingPunct="0">
              <a:spcBef>
                <a:spcPct val="20000"/>
              </a:spcBef>
              <a:spcAft>
                <a:spcPct val="0"/>
              </a:spcAft>
              <a:buClr>
                <a:schemeClr val="tx1"/>
              </a:buClr>
              <a:buFont typeface="Arial" panose="020B0604020202020204" pitchFamily="34" charset="0"/>
              <a:buChar char="»"/>
              <a:defRPr sz="2000">
                <a:solidFill>
                  <a:schemeClr val="tx1"/>
                </a:solidFill>
                <a:latin typeface="Calibri" panose="020F0502020204030204" pitchFamily="34" charset="0"/>
              </a:defRPr>
            </a:lvl7pPr>
            <a:lvl8pPr marL="3429000" indent="-228600" defTabSz="457200" eaLnBrk="0" fontAlgn="base" hangingPunct="0">
              <a:spcBef>
                <a:spcPct val="20000"/>
              </a:spcBef>
              <a:spcAft>
                <a:spcPct val="0"/>
              </a:spcAft>
              <a:buClr>
                <a:schemeClr val="tx1"/>
              </a:buClr>
              <a:buFont typeface="Arial" panose="020B0604020202020204" pitchFamily="34" charset="0"/>
              <a:buChar char="»"/>
              <a:defRPr sz="2000">
                <a:solidFill>
                  <a:schemeClr val="tx1"/>
                </a:solidFill>
                <a:latin typeface="Calibri" panose="020F0502020204030204" pitchFamily="34" charset="0"/>
              </a:defRPr>
            </a:lvl8pPr>
            <a:lvl9pPr marL="3886200" indent="-228600" defTabSz="457200" eaLnBrk="0" fontAlgn="base" hangingPunct="0">
              <a:spcBef>
                <a:spcPct val="20000"/>
              </a:spcBef>
              <a:spcAft>
                <a:spcPct val="0"/>
              </a:spcAft>
              <a:buClr>
                <a:schemeClr val="tx1"/>
              </a:buClr>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ClrTx/>
              <a:buFontTx/>
              <a:buNone/>
            </a:pPr>
            <a:r>
              <a:rPr lang="en-US" altLang="en-US" sz="2400" b="1">
                <a:solidFill>
                  <a:srgbClr val="0B3D29"/>
                </a:solidFill>
                <a:latin typeface="Garamond" panose="02020404030301010803" pitchFamily="18" charset="0"/>
              </a:rPr>
              <a:t>California State University, Sacramento</a:t>
            </a:r>
            <a:br>
              <a:rPr lang="en-US" altLang="en-US" sz="2400" b="1">
                <a:solidFill>
                  <a:srgbClr val="0B3D29"/>
                </a:solidFill>
                <a:latin typeface="Garamond" panose="02020404030301010803" pitchFamily="18" charset="0"/>
              </a:rPr>
            </a:br>
            <a:r>
              <a:rPr lang="en-US" altLang="en-US" sz="2400" b="1">
                <a:solidFill>
                  <a:srgbClr val="0B3D29"/>
                </a:solidFill>
                <a:latin typeface="Garamond" panose="02020404030301010803" pitchFamily="18" charset="0"/>
              </a:rPr>
              <a:t>Computer Science Department</a:t>
            </a:r>
            <a:br>
              <a:rPr lang="en-US" altLang="en-US" sz="1800" b="1">
                <a:solidFill>
                  <a:srgbClr val="0B3D29"/>
                </a:solidFill>
                <a:latin typeface="Garamond" panose="02020404030301010803" pitchFamily="18" charset="0"/>
              </a:rPr>
            </a:br>
            <a:endParaRPr lang="en-US" altLang="en-US" sz="1600">
              <a:solidFill>
                <a:srgbClr val="0B3D29"/>
              </a:solidFill>
              <a:latin typeface="Garamond" panose="02020404030301010803" pitchFamily="18" charset="0"/>
            </a:endParaRPr>
          </a:p>
        </p:txBody>
      </p:sp>
      <p:sp>
        <p:nvSpPr>
          <p:cNvPr id="6" name="Subtitle 3">
            <a:extLst>
              <a:ext uri="{FF2B5EF4-FFF2-40B4-BE49-F238E27FC236}">
                <a16:creationId xmlns:a16="http://schemas.microsoft.com/office/drawing/2014/main" id="{AAB843E0-AC5D-487F-8FB6-165F538FE987}"/>
              </a:ext>
            </a:extLst>
          </p:cNvPr>
          <p:cNvSpPr txBox="1">
            <a:spLocks/>
          </p:cNvSpPr>
          <p:nvPr/>
        </p:nvSpPr>
        <p:spPr>
          <a:xfrm>
            <a:off x="2057400" y="2198688"/>
            <a:ext cx="6858000" cy="3668712"/>
          </a:xfrm>
          <a:prstGeom prst="rect">
            <a:avLst/>
          </a:prstGeom>
        </p:spPr>
        <p:txBody>
          <a:bodyPr>
            <a:normAutofit fontScale="92500"/>
          </a:bodyPr>
          <a:lstStyle>
            <a:lvl1pPr marL="0" indent="0" algn="l" defTabSz="457200" rtl="0" eaLnBrk="1" latinLnBrk="0" hangingPunct="1">
              <a:spcBef>
                <a:spcPct val="20000"/>
              </a:spcBef>
              <a:buClr>
                <a:schemeClr val="tx1"/>
              </a:buClr>
              <a:buFont typeface="Arial"/>
              <a:buNone/>
              <a:defRPr sz="1600" kern="1200">
                <a:solidFill>
                  <a:schemeClr val="tx1"/>
                </a:solidFill>
                <a:latin typeface="+mn-lt"/>
                <a:ea typeface="+mn-ea"/>
                <a:cs typeface="+mn-cs"/>
              </a:defRPr>
            </a:lvl1pPr>
            <a:lvl2pPr marL="457200" indent="0" algn="ctr" defTabSz="457200" rtl="0" eaLnBrk="1" latinLnBrk="0" hangingPunct="1">
              <a:spcBef>
                <a:spcPct val="20000"/>
              </a:spcBef>
              <a:buClr>
                <a:schemeClr val="tx1"/>
              </a:buClr>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Clr>
                <a:schemeClr val="tx1"/>
              </a:buClr>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Clr>
                <a:schemeClr val="tx1"/>
              </a:buClr>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Clr>
                <a:schemeClr val="tx1"/>
              </a:buClr>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ctr" fontAlgn="auto">
              <a:spcAft>
                <a:spcPts val="0"/>
              </a:spcAft>
              <a:buClr>
                <a:srgbClr val="0B3D29"/>
              </a:buClr>
              <a:defRPr/>
            </a:pPr>
            <a:r>
              <a:rPr lang="en-US" sz="2600" b="1" dirty="0">
                <a:solidFill>
                  <a:srgbClr val="0B3D29"/>
                </a:solidFill>
                <a:latin typeface="Garamond" panose="02020404030301010803" pitchFamily="18" charset="0"/>
                <a:cs typeface="Times New Roman" panose="02020603050405020304" pitchFamily="18" charset="0"/>
              </a:rPr>
              <a:t>CSC 179 : Software Testing and Quality Assurance</a:t>
            </a:r>
          </a:p>
          <a:p>
            <a:pPr algn="ctr" fontAlgn="auto">
              <a:spcAft>
                <a:spcPts val="0"/>
              </a:spcAft>
              <a:buClr>
                <a:srgbClr val="0B3D29"/>
              </a:buClr>
              <a:defRPr/>
            </a:pPr>
            <a:r>
              <a:rPr lang="en-US" sz="2600" b="1" dirty="0">
                <a:solidFill>
                  <a:srgbClr val="0B3D29"/>
                </a:solidFill>
                <a:latin typeface="Garamond" panose="02020404030301010803" pitchFamily="18" charset="0"/>
                <a:cs typeface="Times New Roman" panose="02020603050405020304" pitchFamily="18" charset="0"/>
              </a:rPr>
              <a:t>Spring 2022</a:t>
            </a:r>
          </a:p>
          <a:p>
            <a:pPr algn="ctr" fontAlgn="auto">
              <a:spcAft>
                <a:spcPts val="0"/>
              </a:spcAft>
              <a:buClr>
                <a:srgbClr val="0B3D29"/>
              </a:buClr>
              <a:defRPr/>
            </a:pPr>
            <a:endParaRPr lang="en-US" sz="3100" b="1" u="sng" dirty="0">
              <a:solidFill>
                <a:srgbClr val="0B3D29"/>
              </a:solidFill>
              <a:latin typeface="Garamond" panose="02020404030301010803" pitchFamily="18" charset="0"/>
              <a:cs typeface="Times New Roman" panose="02020603050405020304" pitchFamily="18" charset="0"/>
            </a:endParaRPr>
          </a:p>
          <a:p>
            <a:pPr algn="ctr" fontAlgn="auto">
              <a:spcAft>
                <a:spcPts val="0"/>
              </a:spcAft>
              <a:buClr>
                <a:srgbClr val="0B3D29"/>
              </a:buClr>
              <a:defRPr/>
            </a:pPr>
            <a:r>
              <a:rPr lang="en-US" sz="2400" b="1" u="sng" dirty="0">
                <a:solidFill>
                  <a:srgbClr val="0B3D29"/>
                </a:solidFill>
                <a:latin typeface="Garamond" panose="02020404030301010803" pitchFamily="18" charset="0"/>
                <a:cs typeface="Times New Roman" panose="02020603050405020304" pitchFamily="18" charset="0"/>
              </a:rPr>
              <a:t>Lecture # 5</a:t>
            </a:r>
          </a:p>
          <a:p>
            <a:pPr algn="ctr" fontAlgn="auto">
              <a:spcAft>
                <a:spcPts val="0"/>
              </a:spcAft>
              <a:buClr>
                <a:srgbClr val="0B3D29"/>
              </a:buClr>
              <a:defRPr/>
            </a:pPr>
            <a:r>
              <a:rPr lang="en-US" sz="2400" b="1" u="sng" dirty="0">
                <a:solidFill>
                  <a:srgbClr val="0B3D29"/>
                </a:solidFill>
                <a:latin typeface="Garamond" panose="02020404030301010803" pitchFamily="18" charset="0"/>
                <a:cs typeface="Times New Roman" panose="02020603050405020304" pitchFamily="18" charset="0"/>
              </a:rPr>
              <a:t> </a:t>
            </a:r>
          </a:p>
          <a:p>
            <a:pPr algn="ctr" fontAlgn="auto">
              <a:spcAft>
                <a:spcPts val="0"/>
              </a:spcAft>
              <a:buClr>
                <a:srgbClr val="0B3D29"/>
              </a:buClr>
              <a:defRPr/>
            </a:pPr>
            <a:r>
              <a:rPr lang="en-US" sz="3100" b="1" u="sng" dirty="0">
                <a:solidFill>
                  <a:srgbClr val="0B3D29"/>
                </a:solidFill>
                <a:latin typeface="Garamond" panose="02020404030301010803" pitchFamily="18" charset="0"/>
                <a:cs typeface="Times New Roman" panose="02020603050405020304" pitchFamily="18" charset="0"/>
              </a:rPr>
              <a:t>Black Box Testing </a:t>
            </a:r>
          </a:p>
          <a:p>
            <a:pPr algn="ctr" fontAlgn="auto">
              <a:spcAft>
                <a:spcPts val="0"/>
              </a:spcAft>
              <a:buClr>
                <a:srgbClr val="0B3D29"/>
              </a:buClr>
              <a:defRPr/>
            </a:pPr>
            <a:r>
              <a:rPr lang="en-US" sz="3100" b="1" u="sng" dirty="0">
                <a:solidFill>
                  <a:srgbClr val="0B3D29"/>
                </a:solidFill>
                <a:latin typeface="Garamond" panose="02020404030301010803" pitchFamily="18" charset="0"/>
                <a:cs typeface="Times New Roman" panose="02020603050405020304" pitchFamily="18" charset="0"/>
              </a:rPr>
              <a:t>Decision Tables &amp; Cause Effect Graphing</a:t>
            </a:r>
          </a:p>
          <a:p>
            <a:pPr fontAlgn="auto">
              <a:spcAft>
                <a:spcPts val="0"/>
              </a:spcAft>
              <a:buClr>
                <a:srgbClr val="0B3D29"/>
              </a:buClr>
              <a:defRPr/>
            </a:pPr>
            <a:endParaRPr lang="en-US" sz="2000" dirty="0">
              <a:solidFill>
                <a:srgbClr val="0B3D29"/>
              </a:solidFill>
            </a:endParaRPr>
          </a:p>
        </p:txBody>
      </p:sp>
    </p:spTree>
  </p:cSld>
  <p:clrMapOvr>
    <a:masterClrMapping/>
  </p:clrMapOvr>
  <p:transition spd="med">
    <p:fade/>
  </p:transition>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le 1">
            <a:extLst>
              <a:ext uri="{FF2B5EF4-FFF2-40B4-BE49-F238E27FC236}">
                <a16:creationId xmlns:a16="http://schemas.microsoft.com/office/drawing/2014/main" id="{719F122C-5DA0-0479-A9F6-024F55DD916C}"/>
              </a:ext>
            </a:extLst>
          </p:cNvPr>
          <p:cNvSpPr>
            <a:spLocks noGrp="1"/>
          </p:cNvSpPr>
          <p:nvPr>
            <p:ph type="title"/>
          </p:nvPr>
        </p:nvSpPr>
        <p:spPr>
          <a:xfrm>
            <a:off x="495300" y="457200"/>
            <a:ext cx="8115300" cy="838200"/>
          </a:xfrm>
        </p:spPr>
        <p:txBody>
          <a:bodyPr/>
          <a:lstStyle/>
          <a:p>
            <a:pPr algn="ctr"/>
            <a:r>
              <a:rPr lang="en-US" altLang="en-US" b="1">
                <a:solidFill>
                  <a:schemeClr val="bg1"/>
                </a:solidFill>
              </a:rPr>
              <a:t>Decision Tables</a:t>
            </a:r>
          </a:p>
        </p:txBody>
      </p:sp>
      <p:sp>
        <p:nvSpPr>
          <p:cNvPr id="32771" name="Content Placeholder 2">
            <a:extLst>
              <a:ext uri="{FF2B5EF4-FFF2-40B4-BE49-F238E27FC236}">
                <a16:creationId xmlns:a16="http://schemas.microsoft.com/office/drawing/2014/main" id="{AE8F9E98-A1F5-D749-E119-2E6C1A07488A}"/>
              </a:ext>
            </a:extLst>
          </p:cNvPr>
          <p:cNvSpPr>
            <a:spLocks noGrp="1"/>
          </p:cNvSpPr>
          <p:nvPr>
            <p:ph sz="quarter" idx="1"/>
          </p:nvPr>
        </p:nvSpPr>
        <p:spPr>
          <a:xfrm>
            <a:off x="495300" y="1828800"/>
            <a:ext cx="8115300" cy="4419600"/>
          </a:xfrm>
        </p:spPr>
        <p:txBody>
          <a:bodyPr>
            <a:normAutofit fontScale="92500"/>
          </a:bodyPr>
          <a:lstStyle/>
          <a:p>
            <a:r>
              <a:rPr lang="en-US" altLang="en-US" sz="2800"/>
              <a:t>It is based on system requirements.</a:t>
            </a:r>
          </a:p>
          <a:p>
            <a:endParaRPr lang="en-US" altLang="en-US" sz="2800"/>
          </a:p>
          <a:p>
            <a:r>
              <a:rPr lang="en-US" altLang="en-US" sz="2800"/>
              <a:t>DT are tables that list all possible “conditions” (inputs) and all possible actions (outputs).</a:t>
            </a:r>
          </a:p>
          <a:p>
            <a:endParaRPr lang="en-US" altLang="en-US" sz="2800"/>
          </a:p>
          <a:p>
            <a:r>
              <a:rPr lang="en-US" altLang="en-US" sz="2800"/>
              <a:t>It labor intensive for large systems.</a:t>
            </a:r>
          </a:p>
          <a:p>
            <a:endParaRPr lang="en-US" altLang="en-US" sz="2800"/>
          </a:p>
          <a:p>
            <a:r>
              <a:rPr lang="en-US" altLang="en-US" sz="2800"/>
              <a:t>Useful for describing critical component of the system. (e.g., payroll, insurance, authorization schedule, etc.)</a:t>
            </a:r>
          </a:p>
          <a:p>
            <a:endParaRPr lang="en-US" altLang="en-US" sz="3300"/>
          </a:p>
        </p:txBody>
      </p:sp>
      <p:sp>
        <p:nvSpPr>
          <p:cNvPr id="32772" name="Slide Number Placeholder 3">
            <a:extLst>
              <a:ext uri="{FF2B5EF4-FFF2-40B4-BE49-F238E27FC236}">
                <a16:creationId xmlns:a16="http://schemas.microsoft.com/office/drawing/2014/main" id="{E1D17BDF-087C-0F1B-86F7-5BC22CB8C4D1}"/>
              </a:ext>
            </a:extLst>
          </p:cNvPr>
          <p:cNvSpPr>
            <a:spLocks noGrp="1"/>
          </p:cNvSpPr>
          <p:nvPr>
            <p:ph type="sldNum" sz="quarter" idx="12"/>
          </p:nvPr>
        </p:nvSpPr>
        <p:spPr bwMode="auto">
          <a:xfrm>
            <a:off x="8763000" y="6310313"/>
            <a:ext cx="304800" cy="319087"/>
          </a:xfrm>
          <a:prstGeom prst="ellipse">
            <a:avLst/>
          </a:prstGeom>
          <a:solidFill>
            <a:schemeClr val="accent1"/>
          </a:solidFill>
          <a:extLst>
            <a:ext uri="{91240B29-F687-4F45-9708-019B960494DF}">
              <a14:hiddenLine xmlns:a14="http://schemas.microsoft.com/office/drawing/2010/main" w="9525">
                <a:solidFill>
                  <a:srgbClr val="000000"/>
                </a:solidFill>
                <a:round/>
                <a:headEnd/>
                <a:tailEnd/>
              </a14:hiddenLine>
            </a:ext>
          </a:extLst>
        </p:spPr>
        <p:txBody>
          <a:bodyPr vert="horz" wrap="none" lIns="0" tIns="0" rIns="0" bIns="0" numCol="1" anchor="ctr" anchorCtr="1" compatLnSpc="1">
            <a:prstTxWarp prst="textNoShape">
              <a:avLst/>
            </a:prstTxWarp>
            <a:noAutofit/>
          </a:bodyPr>
          <a:lstStyle>
            <a:defPPr>
              <a:defRPr lang="en-US"/>
            </a:defPPr>
            <a:lvl1pPr algn="ctr" rtl="0" eaLnBrk="1" fontAlgn="base" hangingPunct="1">
              <a:spcBef>
                <a:spcPct val="0"/>
              </a:spcBef>
              <a:spcAft>
                <a:spcPct val="0"/>
              </a:spcAft>
              <a:defRPr sz="1400" kern="1200">
                <a:solidFill>
                  <a:srgbClr val="FFFFFF"/>
                </a:solidFill>
                <a:latin typeface="Franklin Gothic Book" panose="020B05030201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kern="1200">
                <a:solidFill>
                  <a:schemeClr val="tx1"/>
                </a:solidFill>
                <a:latin typeface="Tahoma" panose="020B0604030504040204" pitchFamily="34" charset="0"/>
                <a:ea typeface="+mn-ea"/>
                <a:cs typeface="+mn-cs"/>
              </a:defRPr>
            </a:lvl5pPr>
            <a:lvl6pPr marL="2286000" algn="l" defTabSz="914400" rtl="0" eaLnBrk="1" latinLnBrk="0" hangingPunct="1">
              <a:defRPr kern="1200">
                <a:solidFill>
                  <a:schemeClr val="tx1"/>
                </a:solidFill>
                <a:latin typeface="Tahoma" panose="020B0604030504040204" pitchFamily="34" charset="0"/>
                <a:ea typeface="+mn-ea"/>
                <a:cs typeface="+mn-cs"/>
              </a:defRPr>
            </a:lvl6pPr>
            <a:lvl7pPr marL="2743200" algn="l" defTabSz="914400" rtl="0" eaLnBrk="1" latinLnBrk="0" hangingPunct="1">
              <a:defRPr kern="1200">
                <a:solidFill>
                  <a:schemeClr val="tx1"/>
                </a:solidFill>
                <a:latin typeface="Tahoma" panose="020B0604030504040204" pitchFamily="34" charset="0"/>
                <a:ea typeface="+mn-ea"/>
                <a:cs typeface="+mn-cs"/>
              </a:defRPr>
            </a:lvl7pPr>
            <a:lvl8pPr marL="3200400" algn="l" defTabSz="914400" rtl="0" eaLnBrk="1" latinLnBrk="0" hangingPunct="1">
              <a:defRPr kern="1200">
                <a:solidFill>
                  <a:schemeClr val="tx1"/>
                </a:solidFill>
                <a:latin typeface="Tahoma" panose="020B0604030504040204" pitchFamily="34" charset="0"/>
                <a:ea typeface="+mn-ea"/>
                <a:cs typeface="+mn-cs"/>
              </a:defRPr>
            </a:lvl8pPr>
            <a:lvl9pPr marL="3657600" algn="l" defTabSz="914400" rtl="0" eaLnBrk="1" latinLnBrk="0" hangingPunct="1">
              <a:defRPr kern="1200">
                <a:solidFill>
                  <a:schemeClr val="tx1"/>
                </a:solidFill>
                <a:latin typeface="Tahoma" panose="020B0604030504040204" pitchFamily="34" charset="0"/>
                <a:ea typeface="+mn-ea"/>
                <a:cs typeface="+mn-cs"/>
              </a:defRPr>
            </a:lvl9pPr>
          </a:lstStyle>
          <a:p>
            <a:fld id="{E6A87CA9-5524-495B-94AA-A88BD12EB0C4}" type="slidenum">
              <a:rPr lang="en-US" altLang="en-US" smtClean="0"/>
              <a:pPr/>
              <a:t>159</a:t>
            </a:fld>
            <a:endParaRPr lang="en-US" altLang="en-US">
              <a:solidFill>
                <a:srgbClr val="FFFFFF"/>
              </a:solidFill>
              <a:latin typeface="Franklin Gothic Book" panose="020B05030201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b="1" dirty="0">
                <a:latin typeface="Garamond" panose="02020404030301010803" pitchFamily="18" charset="0"/>
              </a:rPr>
              <a:t>Systems &amp; Modeling </a:t>
            </a:r>
            <a:br>
              <a:rPr lang="en-US" sz="4000" b="1" dirty="0">
                <a:latin typeface="Garamond" panose="02020404030301010803" pitchFamily="18" charset="0"/>
              </a:rPr>
            </a:br>
            <a:r>
              <a:rPr lang="en-US" sz="2400" b="1" dirty="0">
                <a:latin typeface="Garamond" panose="02020404030301010803" pitchFamily="18" charset="0"/>
                <a:ea typeface="+mn-ea"/>
                <a:cs typeface="+mn-cs"/>
              </a:rPr>
              <a:t>System Context Diagram (SCD)</a:t>
            </a:r>
          </a:p>
        </p:txBody>
      </p:sp>
      <p:sp>
        <p:nvSpPr>
          <p:cNvPr id="3" name="Content Placeholder 2"/>
          <p:cNvSpPr>
            <a:spLocks noGrp="1"/>
          </p:cNvSpPr>
          <p:nvPr>
            <p:ph idx="1"/>
          </p:nvPr>
        </p:nvSpPr>
        <p:spPr>
          <a:xfrm>
            <a:off x="457200" y="1987315"/>
            <a:ext cx="8229600" cy="4369035"/>
          </a:xfrm>
        </p:spPr>
        <p:txBody>
          <a:bodyPr>
            <a:normAutofit/>
          </a:bodyPr>
          <a:lstStyle/>
          <a:p>
            <a:pPr marL="0" lvl="1" indent="0">
              <a:buClr>
                <a:schemeClr val="tx2"/>
              </a:buClr>
              <a:buSzPct val="85000"/>
              <a:buNone/>
              <a:defRPr/>
            </a:pPr>
            <a:r>
              <a:rPr lang="en-US" b="1" dirty="0">
                <a:latin typeface="Garamond" panose="02020404030301010803" pitchFamily="18" charset="0"/>
              </a:rPr>
              <a:t>System Context Diagram (SCD) </a:t>
            </a:r>
          </a:p>
          <a:p>
            <a:pPr marL="457200" lvl="1" indent="-457200">
              <a:buClr>
                <a:schemeClr val="tx2"/>
              </a:buClr>
              <a:buSzPct val="85000"/>
              <a:buFont typeface="Arial" panose="020B0604020202020204" pitchFamily="34" charset="0"/>
              <a:buChar char="•"/>
              <a:defRPr/>
            </a:pPr>
            <a:endParaRPr lang="en-US" sz="2400" dirty="0">
              <a:latin typeface="Garamond" panose="02020404030301010803" pitchFamily="18" charset="0"/>
              <a:cs typeface="Times New Roman" pitchFamily="18" charset="0"/>
            </a:endParaRPr>
          </a:p>
          <a:p>
            <a:pPr marL="457200" lvl="1" indent="-457200">
              <a:buClr>
                <a:schemeClr val="tx2"/>
              </a:buClr>
              <a:buSzPct val="85000"/>
              <a:buFont typeface="Arial" panose="020B0604020202020204" pitchFamily="34" charset="0"/>
              <a:buChar char="•"/>
              <a:defRPr/>
            </a:pPr>
            <a:r>
              <a:rPr lang="en-US" sz="2400" dirty="0">
                <a:latin typeface="Garamond" panose="02020404030301010803" pitchFamily="18" charset="0"/>
                <a:cs typeface="Times New Roman" pitchFamily="18" charset="0"/>
              </a:rPr>
              <a:t>It establishes the </a:t>
            </a:r>
            <a:r>
              <a:rPr lang="en-US" sz="2400" b="1" dirty="0">
                <a:latin typeface="Garamond" panose="02020404030301010803" pitchFamily="18" charset="0"/>
                <a:cs typeface="Times New Roman" pitchFamily="18" charset="0"/>
              </a:rPr>
              <a:t>information boundary </a:t>
            </a:r>
            <a:r>
              <a:rPr lang="en-US" sz="2400" dirty="0">
                <a:latin typeface="Garamond" panose="02020404030301010803" pitchFamily="18" charset="0"/>
                <a:cs typeface="Times New Roman" pitchFamily="18" charset="0"/>
              </a:rPr>
              <a:t>between the system being implemented and environment in which the system operate.</a:t>
            </a:r>
          </a:p>
          <a:p>
            <a:pPr marL="457200" lvl="1" indent="-457200">
              <a:buClr>
                <a:schemeClr val="tx2"/>
              </a:buClr>
              <a:buSzPct val="85000"/>
              <a:buFont typeface="Arial" panose="020B0604020202020204" pitchFamily="34" charset="0"/>
              <a:buChar char="•"/>
              <a:defRPr/>
            </a:pPr>
            <a:endParaRPr lang="en-US" sz="2400" dirty="0">
              <a:latin typeface="Garamond" panose="02020404030301010803" pitchFamily="18" charset="0"/>
              <a:cs typeface="Times New Roman" pitchFamily="18" charset="0"/>
            </a:endParaRPr>
          </a:p>
          <a:p>
            <a:pPr marL="457200" lvl="1" indent="-457200">
              <a:buClr>
                <a:schemeClr val="tx2"/>
              </a:buClr>
              <a:buSzPct val="85000"/>
              <a:buFont typeface="Arial" panose="020B0604020202020204" pitchFamily="34" charset="0"/>
              <a:buChar char="•"/>
              <a:defRPr/>
            </a:pPr>
            <a:r>
              <a:rPr lang="en-US" sz="2400" dirty="0">
                <a:latin typeface="Garamond" panose="02020404030301010803" pitchFamily="18" charset="0"/>
                <a:cs typeface="Times New Roman" pitchFamily="18" charset="0"/>
              </a:rPr>
              <a:t>It defines all external </a:t>
            </a:r>
            <a:r>
              <a:rPr lang="en-US" sz="2400" b="1" dirty="0">
                <a:latin typeface="Garamond" panose="02020404030301010803" pitchFamily="18" charset="0"/>
                <a:cs typeface="Times New Roman" pitchFamily="18" charset="0"/>
              </a:rPr>
              <a:t>producers</a:t>
            </a:r>
            <a:r>
              <a:rPr lang="en-US" sz="2400" dirty="0">
                <a:latin typeface="Garamond" panose="02020404030301010803" pitchFamily="18" charset="0"/>
                <a:cs typeface="Times New Roman" pitchFamily="18" charset="0"/>
              </a:rPr>
              <a:t> of information. </a:t>
            </a:r>
          </a:p>
          <a:p>
            <a:pPr marL="457200" lvl="1" indent="-457200">
              <a:buClr>
                <a:schemeClr val="tx2"/>
              </a:buClr>
              <a:buSzPct val="85000"/>
              <a:buFont typeface="Arial" panose="020B0604020202020204" pitchFamily="34" charset="0"/>
              <a:buChar char="•"/>
              <a:defRPr/>
            </a:pPr>
            <a:endParaRPr lang="en-US" sz="2400" dirty="0">
              <a:latin typeface="Garamond" panose="02020404030301010803" pitchFamily="18" charset="0"/>
              <a:cs typeface="Times New Roman" pitchFamily="18" charset="0"/>
            </a:endParaRPr>
          </a:p>
          <a:p>
            <a:pPr marL="457200" lvl="1" indent="-457200">
              <a:buClr>
                <a:schemeClr val="tx2"/>
              </a:buClr>
              <a:buSzPct val="85000"/>
              <a:buFont typeface="Arial" panose="020B0604020202020204" pitchFamily="34" charset="0"/>
              <a:buChar char="•"/>
              <a:defRPr/>
            </a:pPr>
            <a:r>
              <a:rPr lang="en-US" sz="2400" dirty="0">
                <a:latin typeface="Garamond" panose="02020404030301010803" pitchFamily="18" charset="0"/>
                <a:cs typeface="Times New Roman" pitchFamily="18" charset="0"/>
              </a:rPr>
              <a:t>It defines all external </a:t>
            </a:r>
            <a:r>
              <a:rPr lang="en-US" sz="2400" b="1" dirty="0">
                <a:latin typeface="Garamond" panose="02020404030301010803" pitchFamily="18" charset="0"/>
                <a:cs typeface="Times New Roman" pitchFamily="18" charset="0"/>
              </a:rPr>
              <a:t>consumers</a:t>
            </a:r>
            <a:r>
              <a:rPr lang="en-US" sz="2400" dirty="0">
                <a:latin typeface="Garamond" panose="02020404030301010803" pitchFamily="18" charset="0"/>
                <a:cs typeface="Times New Roman" pitchFamily="18" charset="0"/>
              </a:rPr>
              <a:t> of information. </a:t>
            </a:r>
          </a:p>
          <a:p>
            <a:pPr marL="285750" lvl="1" indent="-285750">
              <a:buClr>
                <a:schemeClr val="tx1"/>
              </a:buClr>
              <a:buSzPct val="85000"/>
            </a:pPr>
            <a:endParaRPr lang="en-US" sz="1600" dirty="0">
              <a:latin typeface="Garamond" panose="02020404030301010803" pitchFamily="18" charset="0"/>
            </a:endParaRPr>
          </a:p>
        </p:txBody>
      </p:sp>
      <p:sp>
        <p:nvSpPr>
          <p:cNvPr id="4" name="Slide Number Placeholder 3">
            <a:extLst>
              <a:ext uri="{FF2B5EF4-FFF2-40B4-BE49-F238E27FC236}">
                <a16:creationId xmlns:a16="http://schemas.microsoft.com/office/drawing/2014/main" id="{CA4D0D07-4166-EF45-9C48-0A7C2D8AEA31}"/>
              </a:ext>
            </a:extLst>
          </p:cNvPr>
          <p:cNvSpPr>
            <a:spLocks noGrp="1"/>
          </p:cNvSpPr>
          <p:nvPr>
            <p:ph type="sldNum" sz="quarter" idx="4294967295"/>
          </p:nvPr>
        </p:nvSpPr>
        <p:spPr>
          <a:xfrm>
            <a:off x="7086600" y="6356350"/>
            <a:ext cx="2057400" cy="365125"/>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A514042-282F-4A4C-AEE0-05D5E3952A87}" type="slidenum">
              <a:rPr lang="en-US" altLang="en-US" smtClean="0"/>
              <a:pPr/>
              <a:t>16</a:t>
            </a:fld>
            <a:endParaRPr lang="en-US" altLang="en-US" dirty="0"/>
          </a:p>
        </p:txBody>
      </p:sp>
    </p:spTree>
    <p:extLst>
      <p:ext uri="{BB962C8B-B14F-4D97-AF65-F5344CB8AC3E}">
        <p14:creationId xmlns:p14="http://schemas.microsoft.com/office/powerpoint/2010/main" val="172880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a:extLst>
              <a:ext uri="{FF2B5EF4-FFF2-40B4-BE49-F238E27FC236}">
                <a16:creationId xmlns:a16="http://schemas.microsoft.com/office/drawing/2014/main" id="{BF234372-BE00-B1F4-72CF-ADED405345B0}"/>
              </a:ext>
            </a:extLst>
          </p:cNvPr>
          <p:cNvSpPr>
            <a:spLocks noGrp="1"/>
          </p:cNvSpPr>
          <p:nvPr>
            <p:ph type="title"/>
          </p:nvPr>
        </p:nvSpPr>
        <p:spPr>
          <a:xfrm>
            <a:off x="533400" y="274638"/>
            <a:ext cx="8077200" cy="1020762"/>
          </a:xfrm>
        </p:spPr>
        <p:txBody>
          <a:bodyPr/>
          <a:lstStyle/>
          <a:p>
            <a:pPr algn="ctr" eaLnBrk="1" hangingPunct="1"/>
            <a:r>
              <a:rPr lang="en-US" altLang="en-US" b="1">
                <a:solidFill>
                  <a:schemeClr val="bg1"/>
                </a:solidFill>
              </a:rPr>
              <a:t>Decision Tables</a:t>
            </a:r>
          </a:p>
        </p:txBody>
      </p:sp>
      <p:sp>
        <p:nvSpPr>
          <p:cNvPr id="33795" name="Rectangle 3">
            <a:extLst>
              <a:ext uri="{FF2B5EF4-FFF2-40B4-BE49-F238E27FC236}">
                <a16:creationId xmlns:a16="http://schemas.microsoft.com/office/drawing/2014/main" id="{21D66843-09EB-816B-D169-D2DCB5726A8E}"/>
              </a:ext>
            </a:extLst>
          </p:cNvPr>
          <p:cNvSpPr>
            <a:spLocks noGrp="1"/>
          </p:cNvSpPr>
          <p:nvPr>
            <p:ph sz="quarter" idx="1"/>
          </p:nvPr>
        </p:nvSpPr>
        <p:spPr>
          <a:xfrm>
            <a:off x="533400" y="1905000"/>
            <a:ext cx="8229600" cy="4419600"/>
          </a:xfrm>
        </p:spPr>
        <p:txBody>
          <a:bodyPr/>
          <a:lstStyle/>
          <a:p>
            <a:pPr eaLnBrk="1" hangingPunct="1"/>
            <a:r>
              <a:rPr lang="en-US" altLang="en-US" sz="3200"/>
              <a:t>Applicable to the software requirements</a:t>
            </a:r>
          </a:p>
          <a:p>
            <a:pPr eaLnBrk="1" hangingPunct="1"/>
            <a:r>
              <a:rPr lang="en-US" altLang="en-US" sz="3200"/>
              <a:t>Can be automatically translated into code</a:t>
            </a:r>
          </a:p>
          <a:p>
            <a:pPr eaLnBrk="1" hangingPunct="1"/>
            <a:r>
              <a:rPr lang="en-US" altLang="en-US" sz="3200"/>
              <a:t>Assume the independence of inputs</a:t>
            </a:r>
          </a:p>
          <a:p>
            <a:pPr eaLnBrk="1" hangingPunct="1"/>
            <a:endParaRPr lang="en-US" altLang="en-US" sz="3200"/>
          </a:p>
          <a:p>
            <a:pPr eaLnBrk="1" hangingPunct="1"/>
            <a:r>
              <a:rPr lang="en-US" altLang="en-US" sz="3200"/>
              <a:t>Example</a:t>
            </a:r>
          </a:p>
          <a:p>
            <a:pPr lvl="1" eaLnBrk="1" hangingPunct="1">
              <a:buFont typeface="Arial" panose="020B0604020202020204" pitchFamily="34" charset="0"/>
              <a:buChar char="•"/>
            </a:pPr>
            <a:r>
              <a:rPr lang="en-US" altLang="en-US" sz="3200"/>
              <a:t>If c1 AND c2 OR c3      then A1</a:t>
            </a:r>
          </a:p>
        </p:txBody>
      </p:sp>
      <p:sp>
        <p:nvSpPr>
          <p:cNvPr id="33796" name="Slide Number Placeholder 3">
            <a:extLst>
              <a:ext uri="{FF2B5EF4-FFF2-40B4-BE49-F238E27FC236}">
                <a16:creationId xmlns:a16="http://schemas.microsoft.com/office/drawing/2014/main" id="{67327EFF-3806-464E-683E-3D855712E3C3}"/>
              </a:ext>
            </a:extLst>
          </p:cNvPr>
          <p:cNvSpPr>
            <a:spLocks noGrp="1"/>
          </p:cNvSpPr>
          <p:nvPr>
            <p:ph type="sldNum" sz="quarter" idx="12"/>
          </p:nvPr>
        </p:nvSpPr>
        <p:spPr bwMode="auto">
          <a:xfrm>
            <a:off x="8763000" y="6310313"/>
            <a:ext cx="304800" cy="319087"/>
          </a:xfrm>
          <a:prstGeom prst="ellipse">
            <a:avLst/>
          </a:prstGeom>
          <a:solidFill>
            <a:schemeClr val="accent1"/>
          </a:solidFill>
          <a:extLst>
            <a:ext uri="{91240B29-F687-4F45-9708-019B960494DF}">
              <a14:hiddenLine xmlns:a14="http://schemas.microsoft.com/office/drawing/2010/main" w="9525">
                <a:solidFill>
                  <a:srgbClr val="000000"/>
                </a:solidFill>
                <a:round/>
                <a:headEnd/>
                <a:tailEnd/>
              </a14:hiddenLine>
            </a:ext>
          </a:extLst>
        </p:spPr>
        <p:txBody>
          <a:bodyPr vert="horz" wrap="none" lIns="0" tIns="0" rIns="0" bIns="0" numCol="1" anchor="ctr" anchorCtr="1" compatLnSpc="1">
            <a:prstTxWarp prst="textNoShape">
              <a:avLst/>
            </a:prstTxWarp>
            <a:noAutofit/>
          </a:bodyPr>
          <a:lstStyle>
            <a:defPPr>
              <a:defRPr lang="en-US"/>
            </a:defPPr>
            <a:lvl1pPr algn="ctr" rtl="0" eaLnBrk="1" fontAlgn="base" hangingPunct="1">
              <a:spcBef>
                <a:spcPct val="0"/>
              </a:spcBef>
              <a:spcAft>
                <a:spcPct val="0"/>
              </a:spcAft>
              <a:defRPr sz="1400" kern="1200">
                <a:solidFill>
                  <a:srgbClr val="FFFFFF"/>
                </a:solidFill>
                <a:latin typeface="Franklin Gothic Book" panose="020B05030201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kern="1200">
                <a:solidFill>
                  <a:schemeClr val="tx1"/>
                </a:solidFill>
                <a:latin typeface="Tahoma" panose="020B0604030504040204" pitchFamily="34" charset="0"/>
                <a:ea typeface="+mn-ea"/>
                <a:cs typeface="+mn-cs"/>
              </a:defRPr>
            </a:lvl5pPr>
            <a:lvl6pPr marL="2286000" algn="l" defTabSz="914400" rtl="0" eaLnBrk="1" latinLnBrk="0" hangingPunct="1">
              <a:defRPr kern="1200">
                <a:solidFill>
                  <a:schemeClr val="tx1"/>
                </a:solidFill>
                <a:latin typeface="Tahoma" panose="020B0604030504040204" pitchFamily="34" charset="0"/>
                <a:ea typeface="+mn-ea"/>
                <a:cs typeface="+mn-cs"/>
              </a:defRPr>
            </a:lvl6pPr>
            <a:lvl7pPr marL="2743200" algn="l" defTabSz="914400" rtl="0" eaLnBrk="1" latinLnBrk="0" hangingPunct="1">
              <a:defRPr kern="1200">
                <a:solidFill>
                  <a:schemeClr val="tx1"/>
                </a:solidFill>
                <a:latin typeface="Tahoma" panose="020B0604030504040204" pitchFamily="34" charset="0"/>
                <a:ea typeface="+mn-ea"/>
                <a:cs typeface="+mn-cs"/>
              </a:defRPr>
            </a:lvl7pPr>
            <a:lvl8pPr marL="3200400" algn="l" defTabSz="914400" rtl="0" eaLnBrk="1" latinLnBrk="0" hangingPunct="1">
              <a:defRPr kern="1200">
                <a:solidFill>
                  <a:schemeClr val="tx1"/>
                </a:solidFill>
                <a:latin typeface="Tahoma" panose="020B0604030504040204" pitchFamily="34" charset="0"/>
                <a:ea typeface="+mn-ea"/>
                <a:cs typeface="+mn-cs"/>
              </a:defRPr>
            </a:lvl8pPr>
            <a:lvl9pPr marL="3657600" algn="l" defTabSz="914400" rtl="0" eaLnBrk="1" latinLnBrk="0" hangingPunct="1">
              <a:defRPr kern="1200">
                <a:solidFill>
                  <a:schemeClr val="tx1"/>
                </a:solidFill>
                <a:latin typeface="Tahoma" panose="020B0604030504040204" pitchFamily="34" charset="0"/>
                <a:ea typeface="+mn-ea"/>
                <a:cs typeface="+mn-cs"/>
              </a:defRPr>
            </a:lvl9pPr>
          </a:lstStyle>
          <a:p>
            <a:fld id="{E6A87CA9-5524-495B-94AA-A88BD12EB0C4}" type="slidenum">
              <a:rPr lang="en-US" altLang="en-US" smtClean="0"/>
              <a:pPr/>
              <a:t>160</a:t>
            </a:fld>
            <a:endParaRPr lang="en-US" altLang="en-US">
              <a:solidFill>
                <a:srgbClr val="FFFFFF"/>
              </a:solidFill>
              <a:latin typeface="Franklin Gothic Book" panose="020B05030201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a:extLst>
              <a:ext uri="{FF2B5EF4-FFF2-40B4-BE49-F238E27FC236}">
                <a16:creationId xmlns:a16="http://schemas.microsoft.com/office/drawing/2014/main" id="{73E762D6-EEF4-EFB3-AC9E-2C7ED76F4419}"/>
              </a:ext>
            </a:extLst>
          </p:cNvPr>
          <p:cNvSpPr>
            <a:spLocks noGrp="1"/>
          </p:cNvSpPr>
          <p:nvPr>
            <p:ph type="title"/>
          </p:nvPr>
        </p:nvSpPr>
        <p:spPr>
          <a:xfrm>
            <a:off x="681038" y="228600"/>
            <a:ext cx="7700962" cy="1066800"/>
          </a:xfrm>
        </p:spPr>
        <p:txBody>
          <a:bodyPr/>
          <a:lstStyle/>
          <a:p>
            <a:pPr algn="ctr"/>
            <a:r>
              <a:rPr lang="en-US" altLang="en-US" b="1">
                <a:solidFill>
                  <a:schemeClr val="bg1"/>
                </a:solidFill>
              </a:rPr>
              <a:t>Decision Tables</a:t>
            </a:r>
          </a:p>
        </p:txBody>
      </p:sp>
      <p:sp>
        <p:nvSpPr>
          <p:cNvPr id="34819" name="Content Placeholder 2">
            <a:extLst>
              <a:ext uri="{FF2B5EF4-FFF2-40B4-BE49-F238E27FC236}">
                <a16:creationId xmlns:a16="http://schemas.microsoft.com/office/drawing/2014/main" id="{22AC23A7-E921-566B-5C09-D3D5C7DD5324}"/>
              </a:ext>
            </a:extLst>
          </p:cNvPr>
          <p:cNvSpPr>
            <a:spLocks noGrp="1"/>
          </p:cNvSpPr>
          <p:nvPr>
            <p:ph sz="quarter" idx="1"/>
          </p:nvPr>
        </p:nvSpPr>
        <p:spPr>
          <a:xfrm>
            <a:off x="609600" y="1828800"/>
            <a:ext cx="8153400" cy="4648200"/>
          </a:xfrm>
        </p:spPr>
        <p:txBody>
          <a:bodyPr/>
          <a:lstStyle/>
          <a:p>
            <a:r>
              <a:rPr lang="en-US" altLang="en-US" sz="3200"/>
              <a:t>Table # 1 contains a  decision table for computing payroll taxes.</a:t>
            </a:r>
          </a:p>
          <a:p>
            <a:endParaRPr lang="en-US" altLang="en-US" sz="3200"/>
          </a:p>
          <a:p>
            <a:r>
              <a:rPr lang="en-US" altLang="en-US" sz="3200"/>
              <a:t>There is a “Rule” for each possible combination of conditions.</a:t>
            </a:r>
          </a:p>
          <a:p>
            <a:endParaRPr lang="en-US" altLang="en-US" sz="3200"/>
          </a:p>
          <a:p>
            <a:r>
              <a:rPr lang="en-US" altLang="en-US" sz="3200"/>
              <a:t>For each condition it is identified as a “Yes”, a “NO”, or an “I” for immaterial</a:t>
            </a:r>
          </a:p>
        </p:txBody>
      </p:sp>
      <p:sp>
        <p:nvSpPr>
          <p:cNvPr id="34820" name="Slide Number Placeholder 3">
            <a:extLst>
              <a:ext uri="{FF2B5EF4-FFF2-40B4-BE49-F238E27FC236}">
                <a16:creationId xmlns:a16="http://schemas.microsoft.com/office/drawing/2014/main" id="{B10E3DBD-13BE-E02B-8F48-1088762BC4C6}"/>
              </a:ext>
            </a:extLst>
          </p:cNvPr>
          <p:cNvSpPr>
            <a:spLocks noGrp="1"/>
          </p:cNvSpPr>
          <p:nvPr>
            <p:ph type="sldNum" sz="quarter" idx="12"/>
          </p:nvPr>
        </p:nvSpPr>
        <p:spPr bwMode="auto">
          <a:xfrm>
            <a:off x="8763000" y="6310313"/>
            <a:ext cx="304800" cy="319087"/>
          </a:xfrm>
          <a:prstGeom prst="ellipse">
            <a:avLst/>
          </a:prstGeom>
          <a:solidFill>
            <a:schemeClr val="accent1"/>
          </a:solidFill>
          <a:extLst>
            <a:ext uri="{91240B29-F687-4F45-9708-019B960494DF}">
              <a14:hiddenLine xmlns:a14="http://schemas.microsoft.com/office/drawing/2010/main" w="9525">
                <a:solidFill>
                  <a:srgbClr val="000000"/>
                </a:solidFill>
                <a:round/>
                <a:headEnd/>
                <a:tailEnd/>
              </a14:hiddenLine>
            </a:ext>
          </a:extLst>
        </p:spPr>
        <p:txBody>
          <a:bodyPr vert="horz" wrap="none" lIns="0" tIns="0" rIns="0" bIns="0" numCol="1" anchor="ctr" anchorCtr="1" compatLnSpc="1">
            <a:prstTxWarp prst="textNoShape">
              <a:avLst/>
            </a:prstTxWarp>
            <a:noAutofit/>
          </a:bodyPr>
          <a:lstStyle>
            <a:defPPr>
              <a:defRPr lang="en-US"/>
            </a:defPPr>
            <a:lvl1pPr algn="ctr" rtl="0" eaLnBrk="1" fontAlgn="base" hangingPunct="1">
              <a:spcBef>
                <a:spcPct val="0"/>
              </a:spcBef>
              <a:spcAft>
                <a:spcPct val="0"/>
              </a:spcAft>
              <a:defRPr sz="1400" kern="1200">
                <a:solidFill>
                  <a:srgbClr val="FFFFFF"/>
                </a:solidFill>
                <a:latin typeface="Franklin Gothic Book" panose="020B05030201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kern="1200">
                <a:solidFill>
                  <a:schemeClr val="tx1"/>
                </a:solidFill>
                <a:latin typeface="Tahoma" panose="020B0604030504040204" pitchFamily="34" charset="0"/>
                <a:ea typeface="+mn-ea"/>
                <a:cs typeface="+mn-cs"/>
              </a:defRPr>
            </a:lvl5pPr>
            <a:lvl6pPr marL="2286000" algn="l" defTabSz="914400" rtl="0" eaLnBrk="1" latinLnBrk="0" hangingPunct="1">
              <a:defRPr kern="1200">
                <a:solidFill>
                  <a:schemeClr val="tx1"/>
                </a:solidFill>
                <a:latin typeface="Tahoma" panose="020B0604030504040204" pitchFamily="34" charset="0"/>
                <a:ea typeface="+mn-ea"/>
                <a:cs typeface="+mn-cs"/>
              </a:defRPr>
            </a:lvl6pPr>
            <a:lvl7pPr marL="2743200" algn="l" defTabSz="914400" rtl="0" eaLnBrk="1" latinLnBrk="0" hangingPunct="1">
              <a:defRPr kern="1200">
                <a:solidFill>
                  <a:schemeClr val="tx1"/>
                </a:solidFill>
                <a:latin typeface="Tahoma" panose="020B0604030504040204" pitchFamily="34" charset="0"/>
                <a:ea typeface="+mn-ea"/>
                <a:cs typeface="+mn-cs"/>
              </a:defRPr>
            </a:lvl7pPr>
            <a:lvl8pPr marL="3200400" algn="l" defTabSz="914400" rtl="0" eaLnBrk="1" latinLnBrk="0" hangingPunct="1">
              <a:defRPr kern="1200">
                <a:solidFill>
                  <a:schemeClr val="tx1"/>
                </a:solidFill>
                <a:latin typeface="Tahoma" panose="020B0604030504040204" pitchFamily="34" charset="0"/>
                <a:ea typeface="+mn-ea"/>
                <a:cs typeface="+mn-cs"/>
              </a:defRPr>
            </a:lvl8pPr>
            <a:lvl9pPr marL="3657600" algn="l" defTabSz="914400" rtl="0" eaLnBrk="1" latinLnBrk="0" hangingPunct="1">
              <a:defRPr kern="1200">
                <a:solidFill>
                  <a:schemeClr val="tx1"/>
                </a:solidFill>
                <a:latin typeface="Tahoma" panose="020B0604030504040204" pitchFamily="34" charset="0"/>
                <a:ea typeface="+mn-ea"/>
                <a:cs typeface="+mn-cs"/>
              </a:defRPr>
            </a:lvl9pPr>
          </a:lstStyle>
          <a:p>
            <a:fld id="{E6A87CA9-5524-495B-94AA-A88BD12EB0C4}" type="slidenum">
              <a:rPr lang="en-US" altLang="en-US" smtClean="0"/>
              <a:pPr/>
              <a:t>161</a:t>
            </a:fld>
            <a:endParaRPr lang="en-US" altLang="en-US">
              <a:solidFill>
                <a:srgbClr val="FFFFFF"/>
              </a:solidFill>
              <a:latin typeface="Franklin Gothic Book" panose="020B05030201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a:extLst>
              <a:ext uri="{FF2B5EF4-FFF2-40B4-BE49-F238E27FC236}">
                <a16:creationId xmlns:a16="http://schemas.microsoft.com/office/drawing/2014/main" id="{077BC86F-91D4-9C47-C577-65E7C849FA87}"/>
              </a:ext>
            </a:extLst>
          </p:cNvPr>
          <p:cNvSpPr>
            <a:spLocks noGrp="1"/>
          </p:cNvSpPr>
          <p:nvPr>
            <p:ph type="title"/>
          </p:nvPr>
        </p:nvSpPr>
        <p:spPr>
          <a:xfrm>
            <a:off x="685800" y="381000"/>
            <a:ext cx="7772400" cy="838200"/>
          </a:xfrm>
        </p:spPr>
        <p:txBody>
          <a:bodyPr/>
          <a:lstStyle/>
          <a:p>
            <a:pPr algn="ctr"/>
            <a:r>
              <a:rPr lang="en-US" altLang="en-US" b="1">
                <a:solidFill>
                  <a:schemeClr val="bg1"/>
                </a:solidFill>
              </a:rPr>
              <a:t>Table # 1</a:t>
            </a:r>
          </a:p>
        </p:txBody>
      </p:sp>
      <p:graphicFrame>
        <p:nvGraphicFramePr>
          <p:cNvPr id="6" name="Content Placeholder 5">
            <a:extLst>
              <a:ext uri="{FF2B5EF4-FFF2-40B4-BE49-F238E27FC236}">
                <a16:creationId xmlns:a16="http://schemas.microsoft.com/office/drawing/2014/main" id="{E3E1E317-6BF3-49BF-AA08-2D5FF2DC336C}"/>
              </a:ext>
            </a:extLst>
          </p:cNvPr>
          <p:cNvGraphicFramePr>
            <a:graphicFrameLocks noGrp="1"/>
          </p:cNvGraphicFramePr>
          <p:nvPr>
            <p:ph sz="quarter" idx="1"/>
          </p:nvPr>
        </p:nvGraphicFramePr>
        <p:xfrm>
          <a:off x="152400" y="1828800"/>
          <a:ext cx="8816975" cy="4392612"/>
        </p:xfrm>
        <a:graphic>
          <a:graphicData uri="http://schemas.openxmlformats.org/drawingml/2006/table">
            <a:tbl>
              <a:tblPr firstRow="1" bandRow="1">
                <a:tableStyleId>{5C22544A-7EE6-4342-B048-85BDC9FD1C3A}</a:tableStyleId>
              </a:tblPr>
              <a:tblGrid>
                <a:gridCol w="3200631">
                  <a:extLst>
                    <a:ext uri="{9D8B030D-6E8A-4147-A177-3AD203B41FA5}">
                      <a16:colId xmlns:a16="http://schemas.microsoft.com/office/drawing/2014/main" val="20000"/>
                    </a:ext>
                  </a:extLst>
                </a:gridCol>
                <a:gridCol w="1143082">
                  <a:extLst>
                    <a:ext uri="{9D8B030D-6E8A-4147-A177-3AD203B41FA5}">
                      <a16:colId xmlns:a16="http://schemas.microsoft.com/office/drawing/2014/main" val="20001"/>
                    </a:ext>
                  </a:extLst>
                </a:gridCol>
                <a:gridCol w="1066877">
                  <a:extLst>
                    <a:ext uri="{9D8B030D-6E8A-4147-A177-3AD203B41FA5}">
                      <a16:colId xmlns:a16="http://schemas.microsoft.com/office/drawing/2014/main" val="20002"/>
                    </a:ext>
                  </a:extLst>
                </a:gridCol>
                <a:gridCol w="1066877">
                  <a:extLst>
                    <a:ext uri="{9D8B030D-6E8A-4147-A177-3AD203B41FA5}">
                      <a16:colId xmlns:a16="http://schemas.microsoft.com/office/drawing/2014/main" val="20003"/>
                    </a:ext>
                  </a:extLst>
                </a:gridCol>
                <a:gridCol w="1066877">
                  <a:extLst>
                    <a:ext uri="{9D8B030D-6E8A-4147-A177-3AD203B41FA5}">
                      <a16:colId xmlns:a16="http://schemas.microsoft.com/office/drawing/2014/main" val="20004"/>
                    </a:ext>
                  </a:extLst>
                </a:gridCol>
                <a:gridCol w="685849">
                  <a:extLst>
                    <a:ext uri="{9D8B030D-6E8A-4147-A177-3AD203B41FA5}">
                      <a16:colId xmlns:a16="http://schemas.microsoft.com/office/drawing/2014/main" val="20005"/>
                    </a:ext>
                  </a:extLst>
                </a:gridCol>
                <a:gridCol w="586782">
                  <a:extLst>
                    <a:ext uri="{9D8B030D-6E8A-4147-A177-3AD203B41FA5}">
                      <a16:colId xmlns:a16="http://schemas.microsoft.com/office/drawing/2014/main" val="20006"/>
                    </a:ext>
                  </a:extLst>
                </a:gridCol>
              </a:tblGrid>
              <a:tr h="457243">
                <a:tc>
                  <a:txBody>
                    <a:bodyPr/>
                    <a:lstStyle/>
                    <a:p>
                      <a:r>
                        <a:rPr lang="en-US" sz="2400" dirty="0"/>
                        <a:t>Conditions</a:t>
                      </a:r>
                    </a:p>
                  </a:txBody>
                  <a:tcPr marL="91447" marR="91447" marT="45727" marB="45727"/>
                </a:tc>
                <a:tc>
                  <a:txBody>
                    <a:bodyPr/>
                    <a:lstStyle/>
                    <a:p>
                      <a:r>
                        <a:rPr lang="en-US" sz="2400" dirty="0"/>
                        <a:t>R1</a:t>
                      </a:r>
                    </a:p>
                  </a:txBody>
                  <a:tcPr marL="91447" marR="91447" marT="45727" marB="45727"/>
                </a:tc>
                <a:tc>
                  <a:txBody>
                    <a:bodyPr/>
                    <a:lstStyle/>
                    <a:p>
                      <a:r>
                        <a:rPr lang="en-US" sz="2400" dirty="0"/>
                        <a:t>R2</a:t>
                      </a:r>
                    </a:p>
                  </a:txBody>
                  <a:tcPr marL="91447" marR="91447" marT="45727" marB="45727"/>
                </a:tc>
                <a:tc>
                  <a:txBody>
                    <a:bodyPr/>
                    <a:lstStyle/>
                    <a:p>
                      <a:r>
                        <a:rPr lang="en-US" sz="2400" dirty="0"/>
                        <a:t>R3</a:t>
                      </a:r>
                    </a:p>
                  </a:txBody>
                  <a:tcPr marL="91447" marR="91447" marT="45727" marB="45727"/>
                </a:tc>
                <a:tc>
                  <a:txBody>
                    <a:bodyPr/>
                    <a:lstStyle/>
                    <a:p>
                      <a:r>
                        <a:rPr lang="en-US" sz="2400" dirty="0"/>
                        <a:t>R4</a:t>
                      </a:r>
                    </a:p>
                  </a:txBody>
                  <a:tcPr marL="91447" marR="91447" marT="45727" marB="45727"/>
                </a:tc>
                <a:tc>
                  <a:txBody>
                    <a:bodyPr/>
                    <a:lstStyle/>
                    <a:p>
                      <a:endParaRPr lang="en-US" sz="2400" dirty="0"/>
                    </a:p>
                  </a:txBody>
                  <a:tcPr marL="91447" marR="91447" marT="45727" marB="45727"/>
                </a:tc>
                <a:tc>
                  <a:txBody>
                    <a:bodyPr/>
                    <a:lstStyle/>
                    <a:p>
                      <a:endParaRPr lang="en-US" sz="2400" dirty="0"/>
                    </a:p>
                  </a:txBody>
                  <a:tcPr marL="91447" marR="91447" marT="45727" marB="45727"/>
                </a:tc>
                <a:extLst>
                  <a:ext uri="{0D108BD9-81ED-4DB2-BD59-A6C34878D82A}">
                    <a16:rowId xmlns:a16="http://schemas.microsoft.com/office/drawing/2014/main" val="10000"/>
                  </a:ext>
                </a:extLst>
              </a:tr>
              <a:tr h="447929">
                <a:tc>
                  <a:txBody>
                    <a:bodyPr/>
                    <a:lstStyle/>
                    <a:p>
                      <a:r>
                        <a:rPr lang="en-US" sz="2200" b="1" dirty="0"/>
                        <a:t>Wages Earned</a:t>
                      </a:r>
                    </a:p>
                  </a:txBody>
                  <a:tcPr marL="91447" marR="91447" marT="45727" marB="45727"/>
                </a:tc>
                <a:tc>
                  <a:txBody>
                    <a:bodyPr/>
                    <a:lstStyle/>
                    <a:p>
                      <a:r>
                        <a:rPr lang="en-US" sz="2200" b="1" dirty="0"/>
                        <a:t>N</a:t>
                      </a:r>
                    </a:p>
                  </a:txBody>
                  <a:tcPr marL="91447" marR="91447" marT="45727" marB="45727"/>
                </a:tc>
                <a:tc>
                  <a:txBody>
                    <a:bodyPr/>
                    <a:lstStyle/>
                    <a:p>
                      <a:r>
                        <a:rPr lang="en-US" sz="2200" b="1" dirty="0"/>
                        <a:t>Y</a:t>
                      </a:r>
                    </a:p>
                  </a:txBody>
                  <a:tcPr marL="91447" marR="91447" marT="45727" marB="45727"/>
                </a:tc>
                <a:tc>
                  <a:txBody>
                    <a:bodyPr/>
                    <a:lstStyle/>
                    <a:p>
                      <a:r>
                        <a:rPr lang="en-US" sz="2200" b="1" dirty="0"/>
                        <a:t>Y</a:t>
                      </a:r>
                    </a:p>
                  </a:txBody>
                  <a:tcPr marL="91447" marR="91447" marT="45727" marB="45727"/>
                </a:tc>
                <a:tc>
                  <a:txBody>
                    <a:bodyPr/>
                    <a:lstStyle/>
                    <a:p>
                      <a:r>
                        <a:rPr lang="en-US" sz="2200" b="1" dirty="0"/>
                        <a:t>Y</a:t>
                      </a:r>
                    </a:p>
                  </a:txBody>
                  <a:tcPr marL="91447" marR="91447" marT="45727" marB="45727"/>
                </a:tc>
                <a:tc>
                  <a:txBody>
                    <a:bodyPr/>
                    <a:lstStyle/>
                    <a:p>
                      <a:endParaRPr lang="en-US" sz="1800" dirty="0"/>
                    </a:p>
                  </a:txBody>
                  <a:tcPr marL="91447" marR="91447" marT="45727" marB="45727"/>
                </a:tc>
                <a:tc>
                  <a:txBody>
                    <a:bodyPr/>
                    <a:lstStyle/>
                    <a:p>
                      <a:endParaRPr lang="en-US" sz="1800" dirty="0"/>
                    </a:p>
                  </a:txBody>
                  <a:tcPr marL="91447" marR="91447" marT="45727" marB="45727"/>
                </a:tc>
                <a:extLst>
                  <a:ext uri="{0D108BD9-81ED-4DB2-BD59-A6C34878D82A}">
                    <a16:rowId xmlns:a16="http://schemas.microsoft.com/office/drawing/2014/main" val="10001"/>
                  </a:ext>
                </a:extLst>
              </a:tr>
              <a:tr h="447929">
                <a:tc>
                  <a:txBody>
                    <a:bodyPr/>
                    <a:lstStyle/>
                    <a:p>
                      <a:r>
                        <a:rPr lang="en-US" sz="2200" b="1" dirty="0"/>
                        <a:t>End of Pay Period</a:t>
                      </a:r>
                    </a:p>
                  </a:txBody>
                  <a:tcPr marL="91447" marR="91447" marT="45727" marB="45727"/>
                </a:tc>
                <a:tc>
                  <a:txBody>
                    <a:bodyPr/>
                    <a:lstStyle/>
                    <a:p>
                      <a:r>
                        <a:rPr lang="en-US" sz="2200" b="1" dirty="0"/>
                        <a:t>I</a:t>
                      </a:r>
                    </a:p>
                  </a:txBody>
                  <a:tcPr marL="91447" marR="91447" marT="45727" marB="45727"/>
                </a:tc>
                <a:tc>
                  <a:txBody>
                    <a:bodyPr/>
                    <a:lstStyle/>
                    <a:p>
                      <a:r>
                        <a:rPr lang="en-US" sz="2200" b="1" dirty="0"/>
                        <a:t>N</a:t>
                      </a:r>
                    </a:p>
                  </a:txBody>
                  <a:tcPr marL="91447" marR="91447" marT="45727" marB="45727"/>
                </a:tc>
                <a:tc>
                  <a:txBody>
                    <a:bodyPr/>
                    <a:lstStyle/>
                    <a:p>
                      <a:r>
                        <a:rPr lang="en-US" sz="2200" b="1" dirty="0"/>
                        <a:t>Y</a:t>
                      </a:r>
                    </a:p>
                  </a:txBody>
                  <a:tcPr marL="91447" marR="91447" marT="45727" marB="45727"/>
                </a:tc>
                <a:tc>
                  <a:txBody>
                    <a:bodyPr/>
                    <a:lstStyle/>
                    <a:p>
                      <a:r>
                        <a:rPr lang="en-US" sz="2200" b="1" dirty="0"/>
                        <a:t>Y</a:t>
                      </a:r>
                    </a:p>
                  </a:txBody>
                  <a:tcPr marL="91447" marR="91447" marT="45727" marB="45727"/>
                </a:tc>
                <a:tc>
                  <a:txBody>
                    <a:bodyPr/>
                    <a:lstStyle/>
                    <a:p>
                      <a:endParaRPr lang="en-US" sz="1800" dirty="0"/>
                    </a:p>
                  </a:txBody>
                  <a:tcPr marL="91447" marR="91447" marT="45727" marB="45727"/>
                </a:tc>
                <a:tc>
                  <a:txBody>
                    <a:bodyPr/>
                    <a:lstStyle/>
                    <a:p>
                      <a:endParaRPr lang="en-US" sz="1800" dirty="0"/>
                    </a:p>
                  </a:txBody>
                  <a:tcPr marL="91447" marR="91447" marT="45727" marB="45727"/>
                </a:tc>
                <a:extLst>
                  <a:ext uri="{0D108BD9-81ED-4DB2-BD59-A6C34878D82A}">
                    <a16:rowId xmlns:a16="http://schemas.microsoft.com/office/drawing/2014/main" val="10002"/>
                  </a:ext>
                </a:extLst>
              </a:tr>
              <a:tr h="447929">
                <a:tc>
                  <a:txBody>
                    <a:bodyPr/>
                    <a:lstStyle/>
                    <a:p>
                      <a:r>
                        <a:rPr lang="en-US" sz="2200" b="1" dirty="0"/>
                        <a:t>FICA Salary Exceeded</a:t>
                      </a:r>
                    </a:p>
                  </a:txBody>
                  <a:tcPr marL="91447" marR="91447" marT="45727" marB="45727"/>
                </a:tc>
                <a:tc>
                  <a:txBody>
                    <a:bodyPr/>
                    <a:lstStyle/>
                    <a:p>
                      <a:r>
                        <a:rPr lang="en-US" sz="2200" b="1" dirty="0"/>
                        <a:t>I</a:t>
                      </a:r>
                    </a:p>
                  </a:txBody>
                  <a:tcPr marL="91447" marR="91447" marT="45727" marB="45727"/>
                </a:tc>
                <a:tc>
                  <a:txBody>
                    <a:bodyPr/>
                    <a:lstStyle/>
                    <a:p>
                      <a:r>
                        <a:rPr lang="en-US" sz="2200" b="1" dirty="0"/>
                        <a:t>I</a:t>
                      </a:r>
                    </a:p>
                  </a:txBody>
                  <a:tcPr marL="91447" marR="91447" marT="45727" marB="45727"/>
                </a:tc>
                <a:tc>
                  <a:txBody>
                    <a:bodyPr/>
                    <a:lstStyle/>
                    <a:p>
                      <a:r>
                        <a:rPr lang="en-US" sz="2200" b="1" dirty="0"/>
                        <a:t>N</a:t>
                      </a:r>
                    </a:p>
                  </a:txBody>
                  <a:tcPr marL="91447" marR="91447" marT="45727" marB="45727"/>
                </a:tc>
                <a:tc>
                  <a:txBody>
                    <a:bodyPr/>
                    <a:lstStyle/>
                    <a:p>
                      <a:r>
                        <a:rPr lang="en-US" sz="2200" b="1" dirty="0"/>
                        <a:t>Y</a:t>
                      </a:r>
                    </a:p>
                  </a:txBody>
                  <a:tcPr marL="91447" marR="91447" marT="45727" marB="45727"/>
                </a:tc>
                <a:tc>
                  <a:txBody>
                    <a:bodyPr/>
                    <a:lstStyle/>
                    <a:p>
                      <a:endParaRPr lang="en-US" sz="1800" dirty="0"/>
                    </a:p>
                  </a:txBody>
                  <a:tcPr marL="91447" marR="91447" marT="45727" marB="45727"/>
                </a:tc>
                <a:tc>
                  <a:txBody>
                    <a:bodyPr/>
                    <a:lstStyle/>
                    <a:p>
                      <a:endParaRPr lang="en-US" sz="1800" dirty="0"/>
                    </a:p>
                  </a:txBody>
                  <a:tcPr marL="91447" marR="91447" marT="45727" marB="45727"/>
                </a:tc>
                <a:extLst>
                  <a:ext uri="{0D108BD9-81ED-4DB2-BD59-A6C34878D82A}">
                    <a16:rowId xmlns:a16="http://schemas.microsoft.com/office/drawing/2014/main" val="10003"/>
                  </a:ext>
                </a:extLst>
              </a:tr>
              <a:tr h="447929">
                <a:tc>
                  <a:txBody>
                    <a:bodyPr/>
                    <a:lstStyle/>
                    <a:p>
                      <a:endParaRPr lang="en-US" sz="2200" b="1" dirty="0"/>
                    </a:p>
                  </a:txBody>
                  <a:tcPr marL="91447" marR="91447" marT="45727" marB="45727"/>
                </a:tc>
                <a:tc>
                  <a:txBody>
                    <a:bodyPr/>
                    <a:lstStyle/>
                    <a:p>
                      <a:endParaRPr lang="en-US" sz="2200" b="1" dirty="0"/>
                    </a:p>
                  </a:txBody>
                  <a:tcPr marL="91447" marR="91447" marT="45727" marB="45727"/>
                </a:tc>
                <a:tc>
                  <a:txBody>
                    <a:bodyPr/>
                    <a:lstStyle/>
                    <a:p>
                      <a:endParaRPr lang="en-US" sz="2200" b="1" dirty="0"/>
                    </a:p>
                  </a:txBody>
                  <a:tcPr marL="91447" marR="91447" marT="45727" marB="45727"/>
                </a:tc>
                <a:tc>
                  <a:txBody>
                    <a:bodyPr/>
                    <a:lstStyle/>
                    <a:p>
                      <a:endParaRPr lang="en-US" sz="2200" b="1" dirty="0"/>
                    </a:p>
                  </a:txBody>
                  <a:tcPr marL="91447" marR="91447" marT="45727" marB="45727"/>
                </a:tc>
                <a:tc>
                  <a:txBody>
                    <a:bodyPr/>
                    <a:lstStyle/>
                    <a:p>
                      <a:endParaRPr lang="en-US" sz="2200" b="1" dirty="0"/>
                    </a:p>
                  </a:txBody>
                  <a:tcPr marL="91447" marR="91447" marT="45727" marB="45727"/>
                </a:tc>
                <a:tc>
                  <a:txBody>
                    <a:bodyPr/>
                    <a:lstStyle/>
                    <a:p>
                      <a:endParaRPr lang="en-US" sz="1800" dirty="0"/>
                    </a:p>
                  </a:txBody>
                  <a:tcPr marL="91447" marR="91447" marT="45727" marB="45727"/>
                </a:tc>
                <a:tc>
                  <a:txBody>
                    <a:bodyPr/>
                    <a:lstStyle/>
                    <a:p>
                      <a:endParaRPr lang="en-US" sz="1800" dirty="0"/>
                    </a:p>
                  </a:txBody>
                  <a:tcPr marL="91447" marR="91447" marT="45727" marB="45727"/>
                </a:tc>
                <a:extLst>
                  <a:ext uri="{0D108BD9-81ED-4DB2-BD59-A6C34878D82A}">
                    <a16:rowId xmlns:a16="http://schemas.microsoft.com/office/drawing/2014/main" val="10004"/>
                  </a:ext>
                </a:extLst>
              </a:tr>
              <a:tr h="447929">
                <a:tc>
                  <a:txBody>
                    <a:bodyPr/>
                    <a:lstStyle/>
                    <a:p>
                      <a:r>
                        <a:rPr lang="en-US" sz="2200" b="1" u="sng" dirty="0"/>
                        <a:t>ACTIONS</a:t>
                      </a:r>
                    </a:p>
                  </a:txBody>
                  <a:tcPr marL="91447" marR="91447" marT="45727" marB="45727"/>
                </a:tc>
                <a:tc>
                  <a:txBody>
                    <a:bodyPr/>
                    <a:lstStyle/>
                    <a:p>
                      <a:endParaRPr lang="en-US" sz="2200" b="1" dirty="0"/>
                    </a:p>
                  </a:txBody>
                  <a:tcPr marL="91447" marR="91447" marT="45727" marB="45727"/>
                </a:tc>
                <a:tc>
                  <a:txBody>
                    <a:bodyPr/>
                    <a:lstStyle/>
                    <a:p>
                      <a:endParaRPr lang="en-US" sz="2200" b="1" dirty="0"/>
                    </a:p>
                  </a:txBody>
                  <a:tcPr marL="91447" marR="91447" marT="45727" marB="45727"/>
                </a:tc>
                <a:tc>
                  <a:txBody>
                    <a:bodyPr/>
                    <a:lstStyle/>
                    <a:p>
                      <a:endParaRPr lang="en-US" sz="2200" b="1" dirty="0"/>
                    </a:p>
                  </a:txBody>
                  <a:tcPr marL="91447" marR="91447" marT="45727" marB="45727"/>
                </a:tc>
                <a:tc>
                  <a:txBody>
                    <a:bodyPr/>
                    <a:lstStyle/>
                    <a:p>
                      <a:endParaRPr lang="en-US" sz="2200" b="1" dirty="0"/>
                    </a:p>
                  </a:txBody>
                  <a:tcPr marL="91447" marR="91447" marT="45727" marB="45727"/>
                </a:tc>
                <a:tc>
                  <a:txBody>
                    <a:bodyPr/>
                    <a:lstStyle/>
                    <a:p>
                      <a:endParaRPr lang="en-US" sz="1800" dirty="0"/>
                    </a:p>
                  </a:txBody>
                  <a:tcPr marL="91447" marR="91447" marT="45727" marB="45727"/>
                </a:tc>
                <a:tc>
                  <a:txBody>
                    <a:bodyPr/>
                    <a:lstStyle/>
                    <a:p>
                      <a:endParaRPr lang="en-US" sz="1800" dirty="0"/>
                    </a:p>
                  </a:txBody>
                  <a:tcPr marL="91447" marR="91447" marT="45727" marB="45727"/>
                </a:tc>
                <a:extLst>
                  <a:ext uri="{0D108BD9-81ED-4DB2-BD59-A6C34878D82A}">
                    <a16:rowId xmlns:a16="http://schemas.microsoft.com/office/drawing/2014/main" val="10005"/>
                  </a:ext>
                </a:extLst>
              </a:tr>
              <a:tr h="447929">
                <a:tc>
                  <a:txBody>
                    <a:bodyPr/>
                    <a:lstStyle/>
                    <a:p>
                      <a:r>
                        <a:rPr lang="en-US" sz="2200" b="1" dirty="0"/>
                        <a:t>Withhold FICA Tax</a:t>
                      </a:r>
                    </a:p>
                  </a:txBody>
                  <a:tcPr marL="91447" marR="91447" marT="45727" marB="45727"/>
                </a:tc>
                <a:tc>
                  <a:txBody>
                    <a:bodyPr/>
                    <a:lstStyle/>
                    <a:p>
                      <a:r>
                        <a:rPr lang="en-US" sz="2200" b="1" dirty="0"/>
                        <a:t>N</a:t>
                      </a:r>
                    </a:p>
                  </a:txBody>
                  <a:tcPr marL="91447" marR="91447" marT="45727" marB="45727"/>
                </a:tc>
                <a:tc>
                  <a:txBody>
                    <a:bodyPr/>
                    <a:lstStyle/>
                    <a:p>
                      <a:r>
                        <a:rPr lang="en-US" sz="2200" b="1" dirty="0"/>
                        <a:t>N</a:t>
                      </a:r>
                    </a:p>
                  </a:txBody>
                  <a:tcPr marL="91447" marR="91447" marT="45727" marB="45727"/>
                </a:tc>
                <a:tc>
                  <a:txBody>
                    <a:bodyPr/>
                    <a:lstStyle/>
                    <a:p>
                      <a:r>
                        <a:rPr lang="en-US" sz="2200" b="1" dirty="0"/>
                        <a:t>Y</a:t>
                      </a:r>
                    </a:p>
                  </a:txBody>
                  <a:tcPr marL="91447" marR="91447" marT="45727" marB="45727"/>
                </a:tc>
                <a:tc>
                  <a:txBody>
                    <a:bodyPr/>
                    <a:lstStyle/>
                    <a:p>
                      <a:r>
                        <a:rPr lang="en-US" sz="2200" b="1" dirty="0"/>
                        <a:t>N</a:t>
                      </a:r>
                    </a:p>
                  </a:txBody>
                  <a:tcPr marL="91447" marR="91447" marT="45727" marB="45727"/>
                </a:tc>
                <a:tc>
                  <a:txBody>
                    <a:bodyPr/>
                    <a:lstStyle/>
                    <a:p>
                      <a:endParaRPr lang="en-US" sz="1800" dirty="0"/>
                    </a:p>
                  </a:txBody>
                  <a:tcPr marL="91447" marR="91447" marT="45727" marB="45727"/>
                </a:tc>
                <a:tc>
                  <a:txBody>
                    <a:bodyPr/>
                    <a:lstStyle/>
                    <a:p>
                      <a:endParaRPr lang="en-US" sz="1800" dirty="0"/>
                    </a:p>
                  </a:txBody>
                  <a:tcPr marL="91447" marR="91447" marT="45727" marB="45727"/>
                </a:tc>
                <a:extLst>
                  <a:ext uri="{0D108BD9-81ED-4DB2-BD59-A6C34878D82A}">
                    <a16:rowId xmlns:a16="http://schemas.microsoft.com/office/drawing/2014/main" val="10006"/>
                  </a:ext>
                </a:extLst>
              </a:tr>
              <a:tr h="799866">
                <a:tc>
                  <a:txBody>
                    <a:bodyPr/>
                    <a:lstStyle/>
                    <a:p>
                      <a:r>
                        <a:rPr lang="en-US" sz="2200" b="1" dirty="0"/>
                        <a:t>Withhold Medicare Tax</a:t>
                      </a:r>
                    </a:p>
                  </a:txBody>
                  <a:tcPr marL="91447" marR="91447" marT="45727" marB="45727"/>
                </a:tc>
                <a:tc>
                  <a:txBody>
                    <a:bodyPr/>
                    <a:lstStyle/>
                    <a:p>
                      <a:r>
                        <a:rPr lang="en-US" sz="2200" b="1" dirty="0"/>
                        <a:t>N</a:t>
                      </a:r>
                    </a:p>
                  </a:txBody>
                  <a:tcPr marL="91447" marR="91447" marT="45727" marB="45727"/>
                </a:tc>
                <a:tc>
                  <a:txBody>
                    <a:bodyPr/>
                    <a:lstStyle/>
                    <a:p>
                      <a:r>
                        <a:rPr lang="en-US" sz="2200" b="1" dirty="0"/>
                        <a:t>N </a:t>
                      </a:r>
                    </a:p>
                  </a:txBody>
                  <a:tcPr marL="91447" marR="91447" marT="45727" marB="45727"/>
                </a:tc>
                <a:tc>
                  <a:txBody>
                    <a:bodyPr/>
                    <a:lstStyle/>
                    <a:p>
                      <a:r>
                        <a:rPr lang="en-US" sz="2200" b="1" dirty="0"/>
                        <a:t>Y</a:t>
                      </a:r>
                    </a:p>
                  </a:txBody>
                  <a:tcPr marL="91447" marR="91447" marT="45727" marB="45727"/>
                </a:tc>
                <a:tc>
                  <a:txBody>
                    <a:bodyPr/>
                    <a:lstStyle/>
                    <a:p>
                      <a:r>
                        <a:rPr lang="en-US" sz="2200" b="1" dirty="0"/>
                        <a:t>Y</a:t>
                      </a:r>
                    </a:p>
                  </a:txBody>
                  <a:tcPr marL="91447" marR="91447" marT="45727" marB="45727"/>
                </a:tc>
                <a:tc>
                  <a:txBody>
                    <a:bodyPr/>
                    <a:lstStyle/>
                    <a:p>
                      <a:endParaRPr lang="en-US" sz="1800" dirty="0"/>
                    </a:p>
                  </a:txBody>
                  <a:tcPr marL="91447" marR="91447" marT="45727" marB="45727"/>
                </a:tc>
                <a:tc>
                  <a:txBody>
                    <a:bodyPr/>
                    <a:lstStyle/>
                    <a:p>
                      <a:endParaRPr lang="en-US" sz="1800" dirty="0"/>
                    </a:p>
                  </a:txBody>
                  <a:tcPr marL="91447" marR="91447" marT="45727" marB="45727"/>
                </a:tc>
                <a:extLst>
                  <a:ext uri="{0D108BD9-81ED-4DB2-BD59-A6C34878D82A}">
                    <a16:rowId xmlns:a16="http://schemas.microsoft.com/office/drawing/2014/main" val="10007"/>
                  </a:ext>
                </a:extLst>
              </a:tr>
              <a:tr h="447929">
                <a:tc>
                  <a:txBody>
                    <a:bodyPr/>
                    <a:lstStyle/>
                    <a:p>
                      <a:r>
                        <a:rPr lang="en-US" sz="2200" b="1" dirty="0"/>
                        <a:t>Withhold Payroll Tax</a:t>
                      </a:r>
                    </a:p>
                  </a:txBody>
                  <a:tcPr marL="91447" marR="91447" marT="45727" marB="45727"/>
                </a:tc>
                <a:tc>
                  <a:txBody>
                    <a:bodyPr/>
                    <a:lstStyle/>
                    <a:p>
                      <a:r>
                        <a:rPr lang="en-US" sz="2200" b="1" dirty="0"/>
                        <a:t>N</a:t>
                      </a:r>
                    </a:p>
                  </a:txBody>
                  <a:tcPr marL="91447" marR="91447" marT="45727" marB="45727"/>
                </a:tc>
                <a:tc>
                  <a:txBody>
                    <a:bodyPr/>
                    <a:lstStyle/>
                    <a:p>
                      <a:r>
                        <a:rPr lang="en-US" sz="2200" b="1" dirty="0"/>
                        <a:t>N</a:t>
                      </a:r>
                    </a:p>
                  </a:txBody>
                  <a:tcPr marL="91447" marR="91447" marT="45727" marB="45727"/>
                </a:tc>
                <a:tc>
                  <a:txBody>
                    <a:bodyPr/>
                    <a:lstStyle/>
                    <a:p>
                      <a:r>
                        <a:rPr lang="en-US" sz="2200" b="1" dirty="0"/>
                        <a:t>Y</a:t>
                      </a:r>
                    </a:p>
                  </a:txBody>
                  <a:tcPr marL="91447" marR="91447" marT="45727" marB="45727"/>
                </a:tc>
                <a:tc>
                  <a:txBody>
                    <a:bodyPr/>
                    <a:lstStyle/>
                    <a:p>
                      <a:r>
                        <a:rPr lang="en-US" sz="2200" b="1" dirty="0"/>
                        <a:t>Y</a:t>
                      </a:r>
                    </a:p>
                  </a:txBody>
                  <a:tcPr marL="91447" marR="91447" marT="45727" marB="45727"/>
                </a:tc>
                <a:tc>
                  <a:txBody>
                    <a:bodyPr/>
                    <a:lstStyle/>
                    <a:p>
                      <a:endParaRPr lang="en-US" sz="1800" dirty="0"/>
                    </a:p>
                  </a:txBody>
                  <a:tcPr marL="91447" marR="91447" marT="45727" marB="45727"/>
                </a:tc>
                <a:tc>
                  <a:txBody>
                    <a:bodyPr/>
                    <a:lstStyle/>
                    <a:p>
                      <a:endParaRPr lang="en-US" sz="1800" dirty="0"/>
                    </a:p>
                  </a:txBody>
                  <a:tcPr marL="91447" marR="91447" marT="45727" marB="45727"/>
                </a:tc>
                <a:extLst>
                  <a:ext uri="{0D108BD9-81ED-4DB2-BD59-A6C34878D82A}">
                    <a16:rowId xmlns:a16="http://schemas.microsoft.com/office/drawing/2014/main" val="10008"/>
                  </a:ext>
                </a:extLst>
              </a:tr>
            </a:tbl>
          </a:graphicData>
        </a:graphic>
      </p:graphicFrame>
      <p:sp>
        <p:nvSpPr>
          <p:cNvPr id="36949" name="Slide Number Placeholder 3">
            <a:extLst>
              <a:ext uri="{FF2B5EF4-FFF2-40B4-BE49-F238E27FC236}">
                <a16:creationId xmlns:a16="http://schemas.microsoft.com/office/drawing/2014/main" id="{91B36781-51CD-8768-9A0D-C0C904A7D0EE}"/>
              </a:ext>
            </a:extLst>
          </p:cNvPr>
          <p:cNvSpPr>
            <a:spLocks noGrp="1"/>
          </p:cNvSpPr>
          <p:nvPr>
            <p:ph type="sldNum" sz="quarter" idx="12"/>
          </p:nvPr>
        </p:nvSpPr>
        <p:spPr bwMode="auto">
          <a:xfrm>
            <a:off x="8763000" y="6310313"/>
            <a:ext cx="304800" cy="319087"/>
          </a:xfrm>
          <a:prstGeom prst="ellipse">
            <a:avLst/>
          </a:prstGeom>
          <a:solidFill>
            <a:schemeClr val="accent1"/>
          </a:solidFill>
          <a:extLst>
            <a:ext uri="{91240B29-F687-4F45-9708-019B960494DF}">
              <a14:hiddenLine xmlns:a14="http://schemas.microsoft.com/office/drawing/2010/main" w="9525">
                <a:solidFill>
                  <a:srgbClr val="000000"/>
                </a:solidFill>
                <a:round/>
                <a:headEnd/>
                <a:tailEnd/>
              </a14:hiddenLine>
            </a:ext>
          </a:extLst>
        </p:spPr>
        <p:txBody>
          <a:bodyPr vert="horz" wrap="none" lIns="0" tIns="0" rIns="0" bIns="0" numCol="1" anchor="ctr" anchorCtr="1" compatLnSpc="1">
            <a:prstTxWarp prst="textNoShape">
              <a:avLst/>
            </a:prstTxWarp>
            <a:noAutofit/>
          </a:bodyPr>
          <a:lstStyle>
            <a:defPPr>
              <a:defRPr lang="en-US"/>
            </a:defPPr>
            <a:lvl1pPr algn="ctr" rtl="0" eaLnBrk="1" fontAlgn="base" hangingPunct="1">
              <a:spcBef>
                <a:spcPct val="0"/>
              </a:spcBef>
              <a:spcAft>
                <a:spcPct val="0"/>
              </a:spcAft>
              <a:defRPr sz="1400" kern="1200">
                <a:solidFill>
                  <a:srgbClr val="FFFFFF"/>
                </a:solidFill>
                <a:latin typeface="Franklin Gothic Book" panose="020B05030201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kern="1200">
                <a:solidFill>
                  <a:schemeClr val="tx1"/>
                </a:solidFill>
                <a:latin typeface="Tahoma" panose="020B0604030504040204" pitchFamily="34" charset="0"/>
                <a:ea typeface="+mn-ea"/>
                <a:cs typeface="+mn-cs"/>
              </a:defRPr>
            </a:lvl5pPr>
            <a:lvl6pPr marL="2286000" algn="l" defTabSz="914400" rtl="0" eaLnBrk="1" latinLnBrk="0" hangingPunct="1">
              <a:defRPr kern="1200">
                <a:solidFill>
                  <a:schemeClr val="tx1"/>
                </a:solidFill>
                <a:latin typeface="Tahoma" panose="020B0604030504040204" pitchFamily="34" charset="0"/>
                <a:ea typeface="+mn-ea"/>
                <a:cs typeface="+mn-cs"/>
              </a:defRPr>
            </a:lvl6pPr>
            <a:lvl7pPr marL="2743200" algn="l" defTabSz="914400" rtl="0" eaLnBrk="1" latinLnBrk="0" hangingPunct="1">
              <a:defRPr kern="1200">
                <a:solidFill>
                  <a:schemeClr val="tx1"/>
                </a:solidFill>
                <a:latin typeface="Tahoma" panose="020B0604030504040204" pitchFamily="34" charset="0"/>
                <a:ea typeface="+mn-ea"/>
                <a:cs typeface="+mn-cs"/>
              </a:defRPr>
            </a:lvl7pPr>
            <a:lvl8pPr marL="3200400" algn="l" defTabSz="914400" rtl="0" eaLnBrk="1" latinLnBrk="0" hangingPunct="1">
              <a:defRPr kern="1200">
                <a:solidFill>
                  <a:schemeClr val="tx1"/>
                </a:solidFill>
                <a:latin typeface="Tahoma" panose="020B0604030504040204" pitchFamily="34" charset="0"/>
                <a:ea typeface="+mn-ea"/>
                <a:cs typeface="+mn-cs"/>
              </a:defRPr>
            </a:lvl8pPr>
            <a:lvl9pPr marL="3657600" algn="l" defTabSz="914400" rtl="0" eaLnBrk="1" latinLnBrk="0" hangingPunct="1">
              <a:defRPr kern="1200">
                <a:solidFill>
                  <a:schemeClr val="tx1"/>
                </a:solidFill>
                <a:latin typeface="Tahoma" panose="020B0604030504040204" pitchFamily="34" charset="0"/>
                <a:ea typeface="+mn-ea"/>
                <a:cs typeface="+mn-cs"/>
              </a:defRPr>
            </a:lvl9pPr>
          </a:lstStyle>
          <a:p>
            <a:fld id="{E6A87CA9-5524-495B-94AA-A88BD12EB0C4}" type="slidenum">
              <a:rPr lang="en-US" altLang="en-US" smtClean="0"/>
              <a:pPr/>
              <a:t>162</a:t>
            </a:fld>
            <a:endParaRPr lang="en-US" altLang="en-US">
              <a:solidFill>
                <a:srgbClr val="FFFFFF"/>
              </a:solidFill>
              <a:latin typeface="Franklin Gothic Book" panose="020B05030201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itle 1">
            <a:extLst>
              <a:ext uri="{FF2B5EF4-FFF2-40B4-BE49-F238E27FC236}">
                <a16:creationId xmlns:a16="http://schemas.microsoft.com/office/drawing/2014/main" id="{D1163444-6989-DB12-79BF-059E0676F27C}"/>
              </a:ext>
            </a:extLst>
          </p:cNvPr>
          <p:cNvSpPr>
            <a:spLocks noGrp="1"/>
          </p:cNvSpPr>
          <p:nvPr>
            <p:ph type="title"/>
          </p:nvPr>
        </p:nvSpPr>
        <p:spPr>
          <a:xfrm>
            <a:off x="685800" y="609600"/>
            <a:ext cx="7772400" cy="639763"/>
          </a:xfrm>
        </p:spPr>
        <p:txBody>
          <a:bodyPr>
            <a:normAutofit fontScale="90000"/>
          </a:bodyPr>
          <a:lstStyle/>
          <a:p>
            <a:pPr algn="ctr"/>
            <a:r>
              <a:rPr lang="en-US" altLang="en-US" b="1">
                <a:solidFill>
                  <a:schemeClr val="bg1"/>
                </a:solidFill>
              </a:rPr>
              <a:t>Table # 1 Description</a:t>
            </a:r>
          </a:p>
        </p:txBody>
      </p:sp>
      <p:sp>
        <p:nvSpPr>
          <p:cNvPr id="37891" name="Content Placeholder 2">
            <a:extLst>
              <a:ext uri="{FF2B5EF4-FFF2-40B4-BE49-F238E27FC236}">
                <a16:creationId xmlns:a16="http://schemas.microsoft.com/office/drawing/2014/main" id="{5D623B48-BB0B-3968-9059-442780E70680}"/>
              </a:ext>
            </a:extLst>
          </p:cNvPr>
          <p:cNvSpPr>
            <a:spLocks noGrp="1"/>
          </p:cNvSpPr>
          <p:nvPr>
            <p:ph sz="quarter" idx="1"/>
          </p:nvPr>
        </p:nvSpPr>
        <p:spPr>
          <a:xfrm>
            <a:off x="228600" y="1600200"/>
            <a:ext cx="8686800" cy="4648200"/>
          </a:xfrm>
        </p:spPr>
        <p:txBody>
          <a:bodyPr>
            <a:normAutofit lnSpcReduction="10000"/>
          </a:bodyPr>
          <a:lstStyle/>
          <a:p>
            <a:pPr>
              <a:buFont typeface="Wingdings 2" panose="05020102010507070707" pitchFamily="18" charset="2"/>
              <a:buNone/>
            </a:pPr>
            <a:endParaRPr lang="en-US" altLang="en-US" sz="3100"/>
          </a:p>
          <a:p>
            <a:r>
              <a:rPr lang="en-US" altLang="en-US" sz="2800"/>
              <a:t>To read the table go to the first (top) condition and follow the row to the right until the rule that satisfies the condition is met.</a:t>
            </a:r>
          </a:p>
          <a:p>
            <a:endParaRPr lang="en-US" altLang="en-US" sz="2800"/>
          </a:p>
          <a:p>
            <a:r>
              <a:rPr lang="en-US" altLang="en-US" sz="2800"/>
              <a:t>Then go to each succeeding rule and follow the column down until the corresponding condition is satisfied.</a:t>
            </a:r>
          </a:p>
          <a:p>
            <a:endParaRPr lang="en-US" altLang="en-US" sz="2800"/>
          </a:p>
          <a:p>
            <a:r>
              <a:rPr lang="en-US" altLang="en-US" sz="2800"/>
              <a:t>When the last condition is satisfied, apply the actions indicted by column (rule) that you ended up in.</a:t>
            </a:r>
          </a:p>
        </p:txBody>
      </p:sp>
      <p:sp>
        <p:nvSpPr>
          <p:cNvPr id="37892" name="Slide Number Placeholder 3">
            <a:extLst>
              <a:ext uri="{FF2B5EF4-FFF2-40B4-BE49-F238E27FC236}">
                <a16:creationId xmlns:a16="http://schemas.microsoft.com/office/drawing/2014/main" id="{56A2F6A8-D6EC-77E6-E8F4-AD4AA0F29698}"/>
              </a:ext>
            </a:extLst>
          </p:cNvPr>
          <p:cNvSpPr>
            <a:spLocks noGrp="1"/>
          </p:cNvSpPr>
          <p:nvPr>
            <p:ph type="sldNum" sz="quarter" idx="12"/>
          </p:nvPr>
        </p:nvSpPr>
        <p:spPr bwMode="auto">
          <a:xfrm>
            <a:off x="8763000" y="6310313"/>
            <a:ext cx="304800" cy="319087"/>
          </a:xfrm>
          <a:prstGeom prst="ellipse">
            <a:avLst/>
          </a:prstGeom>
          <a:solidFill>
            <a:schemeClr val="accent1"/>
          </a:solidFill>
          <a:extLst>
            <a:ext uri="{91240B29-F687-4F45-9708-019B960494DF}">
              <a14:hiddenLine xmlns:a14="http://schemas.microsoft.com/office/drawing/2010/main" w="9525">
                <a:solidFill>
                  <a:srgbClr val="000000"/>
                </a:solidFill>
                <a:round/>
                <a:headEnd/>
                <a:tailEnd/>
              </a14:hiddenLine>
            </a:ext>
          </a:extLst>
        </p:spPr>
        <p:txBody>
          <a:bodyPr vert="horz" wrap="none" lIns="0" tIns="0" rIns="0" bIns="0" numCol="1" anchor="ctr" anchorCtr="1" compatLnSpc="1">
            <a:prstTxWarp prst="textNoShape">
              <a:avLst/>
            </a:prstTxWarp>
            <a:noAutofit/>
          </a:bodyPr>
          <a:lstStyle>
            <a:defPPr>
              <a:defRPr lang="en-US"/>
            </a:defPPr>
            <a:lvl1pPr algn="ctr" rtl="0" eaLnBrk="1" fontAlgn="base" hangingPunct="1">
              <a:spcBef>
                <a:spcPct val="0"/>
              </a:spcBef>
              <a:spcAft>
                <a:spcPct val="0"/>
              </a:spcAft>
              <a:defRPr sz="1400" kern="1200">
                <a:solidFill>
                  <a:srgbClr val="FFFFFF"/>
                </a:solidFill>
                <a:latin typeface="Franklin Gothic Book" panose="020B05030201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kern="1200">
                <a:solidFill>
                  <a:schemeClr val="tx1"/>
                </a:solidFill>
                <a:latin typeface="Tahoma" panose="020B0604030504040204" pitchFamily="34" charset="0"/>
                <a:ea typeface="+mn-ea"/>
                <a:cs typeface="+mn-cs"/>
              </a:defRPr>
            </a:lvl5pPr>
            <a:lvl6pPr marL="2286000" algn="l" defTabSz="914400" rtl="0" eaLnBrk="1" latinLnBrk="0" hangingPunct="1">
              <a:defRPr kern="1200">
                <a:solidFill>
                  <a:schemeClr val="tx1"/>
                </a:solidFill>
                <a:latin typeface="Tahoma" panose="020B0604030504040204" pitchFamily="34" charset="0"/>
                <a:ea typeface="+mn-ea"/>
                <a:cs typeface="+mn-cs"/>
              </a:defRPr>
            </a:lvl6pPr>
            <a:lvl7pPr marL="2743200" algn="l" defTabSz="914400" rtl="0" eaLnBrk="1" latinLnBrk="0" hangingPunct="1">
              <a:defRPr kern="1200">
                <a:solidFill>
                  <a:schemeClr val="tx1"/>
                </a:solidFill>
                <a:latin typeface="Tahoma" panose="020B0604030504040204" pitchFamily="34" charset="0"/>
                <a:ea typeface="+mn-ea"/>
                <a:cs typeface="+mn-cs"/>
              </a:defRPr>
            </a:lvl7pPr>
            <a:lvl8pPr marL="3200400" algn="l" defTabSz="914400" rtl="0" eaLnBrk="1" latinLnBrk="0" hangingPunct="1">
              <a:defRPr kern="1200">
                <a:solidFill>
                  <a:schemeClr val="tx1"/>
                </a:solidFill>
                <a:latin typeface="Tahoma" panose="020B0604030504040204" pitchFamily="34" charset="0"/>
                <a:ea typeface="+mn-ea"/>
                <a:cs typeface="+mn-cs"/>
              </a:defRPr>
            </a:lvl8pPr>
            <a:lvl9pPr marL="3657600" algn="l" defTabSz="914400" rtl="0" eaLnBrk="1" latinLnBrk="0" hangingPunct="1">
              <a:defRPr kern="1200">
                <a:solidFill>
                  <a:schemeClr val="tx1"/>
                </a:solidFill>
                <a:latin typeface="Tahoma" panose="020B0604030504040204" pitchFamily="34" charset="0"/>
                <a:ea typeface="+mn-ea"/>
                <a:cs typeface="+mn-cs"/>
              </a:defRPr>
            </a:lvl9pPr>
          </a:lstStyle>
          <a:p>
            <a:fld id="{E6A87CA9-5524-495B-94AA-A88BD12EB0C4}" type="slidenum">
              <a:rPr lang="en-US" altLang="en-US" smtClean="0"/>
              <a:pPr/>
              <a:t>163</a:t>
            </a:fld>
            <a:endParaRPr lang="en-US" altLang="en-US">
              <a:solidFill>
                <a:srgbClr val="FFFFFF"/>
              </a:solidFill>
              <a:latin typeface="Franklin Gothic Book" panose="020B05030201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1">
            <a:extLst>
              <a:ext uri="{FF2B5EF4-FFF2-40B4-BE49-F238E27FC236}">
                <a16:creationId xmlns:a16="http://schemas.microsoft.com/office/drawing/2014/main" id="{6D971FE5-9706-AD6D-5A7A-8C60827CF26B}"/>
              </a:ext>
            </a:extLst>
          </p:cNvPr>
          <p:cNvSpPr>
            <a:spLocks noGrp="1"/>
          </p:cNvSpPr>
          <p:nvPr>
            <p:ph type="title"/>
          </p:nvPr>
        </p:nvSpPr>
        <p:spPr>
          <a:xfrm>
            <a:off x="685800" y="533400"/>
            <a:ext cx="7772400" cy="792163"/>
          </a:xfrm>
        </p:spPr>
        <p:txBody>
          <a:bodyPr/>
          <a:lstStyle/>
          <a:p>
            <a:pPr algn="ctr"/>
            <a:r>
              <a:rPr lang="en-US" altLang="en-US" b="1">
                <a:solidFill>
                  <a:schemeClr val="bg1"/>
                </a:solidFill>
              </a:rPr>
              <a:t>Table # 1 Description</a:t>
            </a:r>
          </a:p>
        </p:txBody>
      </p:sp>
      <p:sp>
        <p:nvSpPr>
          <p:cNvPr id="38915" name="Content Placeholder 2">
            <a:extLst>
              <a:ext uri="{FF2B5EF4-FFF2-40B4-BE49-F238E27FC236}">
                <a16:creationId xmlns:a16="http://schemas.microsoft.com/office/drawing/2014/main" id="{48431DF3-C937-4FFC-A98B-2D7189CEA265}"/>
              </a:ext>
            </a:extLst>
          </p:cNvPr>
          <p:cNvSpPr>
            <a:spLocks noGrp="1"/>
          </p:cNvSpPr>
          <p:nvPr>
            <p:ph sz="quarter" idx="1"/>
          </p:nvPr>
        </p:nvSpPr>
        <p:spPr>
          <a:xfrm>
            <a:off x="228600" y="1828800"/>
            <a:ext cx="8686800" cy="4343400"/>
          </a:xfrm>
        </p:spPr>
        <p:txBody>
          <a:bodyPr>
            <a:normAutofit lnSpcReduction="10000"/>
          </a:bodyPr>
          <a:lstStyle/>
          <a:p>
            <a:pPr>
              <a:defRPr/>
            </a:pPr>
            <a:r>
              <a:rPr lang="en-US" altLang="en-US" sz="2800" dirty="0"/>
              <a:t>For example, if the answer to wages Earned is “Y”, we go to Rule 2,3,or 4 . </a:t>
            </a:r>
          </a:p>
          <a:p>
            <a:pPr>
              <a:defRPr/>
            </a:pPr>
            <a:r>
              <a:rPr lang="en-US" altLang="en-US" sz="2800" dirty="0"/>
              <a:t>If the answer to the condition End of Pay Period is “Y”. Then we now go to rule 3 or 4.</a:t>
            </a:r>
          </a:p>
          <a:p>
            <a:pPr>
              <a:defRPr/>
            </a:pPr>
            <a:r>
              <a:rPr lang="en-US" altLang="en-US" sz="2800" dirty="0"/>
              <a:t>If the FICAS Salary Exceeds condition is “Y” then we flow the table down R 4 to the actions and know that we must:</a:t>
            </a:r>
          </a:p>
          <a:p>
            <a:pPr lvl="2">
              <a:buClr>
                <a:schemeClr val="accent1">
                  <a:lumMod val="75000"/>
                </a:schemeClr>
              </a:buClr>
              <a:buFont typeface="Arial" panose="020B0604020202020204" pitchFamily="34" charset="0"/>
              <a:buChar char="•"/>
              <a:defRPr/>
            </a:pPr>
            <a:r>
              <a:rPr lang="en-US" altLang="en-US" sz="2400" dirty="0"/>
              <a:t>Not withhold FICA Tax</a:t>
            </a:r>
          </a:p>
          <a:p>
            <a:pPr lvl="2">
              <a:buClr>
                <a:schemeClr val="accent1">
                  <a:lumMod val="75000"/>
                </a:schemeClr>
              </a:buClr>
              <a:buFont typeface="Arial" panose="020B0604020202020204" pitchFamily="34" charset="0"/>
              <a:buChar char="•"/>
              <a:defRPr/>
            </a:pPr>
            <a:r>
              <a:rPr lang="en-US" altLang="en-US" sz="2400" dirty="0"/>
              <a:t>Withhold Medicare Tax</a:t>
            </a:r>
          </a:p>
          <a:p>
            <a:pPr lvl="2">
              <a:buClr>
                <a:schemeClr val="accent1">
                  <a:lumMod val="75000"/>
                </a:schemeClr>
              </a:buClr>
              <a:buFont typeface="Arial" panose="020B0604020202020204" pitchFamily="34" charset="0"/>
              <a:buChar char="•"/>
              <a:defRPr/>
            </a:pPr>
            <a:r>
              <a:rPr lang="en-US" altLang="en-US" sz="2400" dirty="0"/>
              <a:t>Withhold Payroll Tax</a:t>
            </a:r>
          </a:p>
          <a:p>
            <a:pPr>
              <a:defRPr/>
            </a:pPr>
            <a:endParaRPr lang="en-US" altLang="en-US" sz="3200" dirty="0"/>
          </a:p>
        </p:txBody>
      </p:sp>
      <p:sp>
        <p:nvSpPr>
          <p:cNvPr id="38916" name="Slide Number Placeholder 3">
            <a:extLst>
              <a:ext uri="{FF2B5EF4-FFF2-40B4-BE49-F238E27FC236}">
                <a16:creationId xmlns:a16="http://schemas.microsoft.com/office/drawing/2014/main" id="{3DE0B49E-BBAB-BA1E-7609-532A3B3516D4}"/>
              </a:ext>
            </a:extLst>
          </p:cNvPr>
          <p:cNvSpPr>
            <a:spLocks noGrp="1"/>
          </p:cNvSpPr>
          <p:nvPr>
            <p:ph type="sldNum" sz="quarter" idx="12"/>
          </p:nvPr>
        </p:nvSpPr>
        <p:spPr bwMode="auto">
          <a:xfrm>
            <a:off x="8763000" y="6310313"/>
            <a:ext cx="304800" cy="319087"/>
          </a:xfrm>
          <a:prstGeom prst="ellipse">
            <a:avLst/>
          </a:prstGeom>
          <a:solidFill>
            <a:schemeClr val="accent1"/>
          </a:solidFill>
          <a:extLst>
            <a:ext uri="{91240B29-F687-4F45-9708-019B960494DF}">
              <a14:hiddenLine xmlns:a14="http://schemas.microsoft.com/office/drawing/2010/main" w="9525">
                <a:solidFill>
                  <a:srgbClr val="000000"/>
                </a:solidFill>
                <a:round/>
                <a:headEnd/>
                <a:tailEnd/>
              </a14:hiddenLine>
            </a:ext>
          </a:extLst>
        </p:spPr>
        <p:txBody>
          <a:bodyPr vert="horz" wrap="none" lIns="0" tIns="0" rIns="0" bIns="0" numCol="1" anchor="ctr" anchorCtr="1" compatLnSpc="1">
            <a:prstTxWarp prst="textNoShape">
              <a:avLst/>
            </a:prstTxWarp>
            <a:noAutofit/>
          </a:bodyPr>
          <a:lstStyle>
            <a:defPPr>
              <a:defRPr lang="en-US"/>
            </a:defPPr>
            <a:lvl1pPr algn="ctr" rtl="0" eaLnBrk="1" fontAlgn="base" hangingPunct="1">
              <a:spcBef>
                <a:spcPct val="0"/>
              </a:spcBef>
              <a:spcAft>
                <a:spcPct val="0"/>
              </a:spcAft>
              <a:defRPr sz="1400" kern="1200">
                <a:solidFill>
                  <a:srgbClr val="FFFFFF"/>
                </a:solidFill>
                <a:latin typeface="Franklin Gothic Book" panose="020B05030201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kern="1200">
                <a:solidFill>
                  <a:schemeClr val="tx1"/>
                </a:solidFill>
                <a:latin typeface="Tahoma" panose="020B0604030504040204" pitchFamily="34" charset="0"/>
                <a:ea typeface="+mn-ea"/>
                <a:cs typeface="+mn-cs"/>
              </a:defRPr>
            </a:lvl5pPr>
            <a:lvl6pPr marL="2286000" algn="l" defTabSz="914400" rtl="0" eaLnBrk="1" latinLnBrk="0" hangingPunct="1">
              <a:defRPr kern="1200">
                <a:solidFill>
                  <a:schemeClr val="tx1"/>
                </a:solidFill>
                <a:latin typeface="Tahoma" panose="020B0604030504040204" pitchFamily="34" charset="0"/>
                <a:ea typeface="+mn-ea"/>
                <a:cs typeface="+mn-cs"/>
              </a:defRPr>
            </a:lvl6pPr>
            <a:lvl7pPr marL="2743200" algn="l" defTabSz="914400" rtl="0" eaLnBrk="1" latinLnBrk="0" hangingPunct="1">
              <a:defRPr kern="1200">
                <a:solidFill>
                  <a:schemeClr val="tx1"/>
                </a:solidFill>
                <a:latin typeface="Tahoma" panose="020B0604030504040204" pitchFamily="34" charset="0"/>
                <a:ea typeface="+mn-ea"/>
                <a:cs typeface="+mn-cs"/>
              </a:defRPr>
            </a:lvl7pPr>
            <a:lvl8pPr marL="3200400" algn="l" defTabSz="914400" rtl="0" eaLnBrk="1" latinLnBrk="0" hangingPunct="1">
              <a:defRPr kern="1200">
                <a:solidFill>
                  <a:schemeClr val="tx1"/>
                </a:solidFill>
                <a:latin typeface="Tahoma" panose="020B0604030504040204" pitchFamily="34" charset="0"/>
                <a:ea typeface="+mn-ea"/>
                <a:cs typeface="+mn-cs"/>
              </a:defRPr>
            </a:lvl8pPr>
            <a:lvl9pPr marL="3657600" algn="l" defTabSz="914400" rtl="0" eaLnBrk="1" latinLnBrk="0" hangingPunct="1">
              <a:defRPr kern="1200">
                <a:solidFill>
                  <a:schemeClr val="tx1"/>
                </a:solidFill>
                <a:latin typeface="Tahoma" panose="020B0604030504040204" pitchFamily="34" charset="0"/>
                <a:ea typeface="+mn-ea"/>
                <a:cs typeface="+mn-cs"/>
              </a:defRPr>
            </a:lvl9pPr>
          </a:lstStyle>
          <a:p>
            <a:fld id="{E6A87CA9-5524-495B-94AA-A88BD12EB0C4}" type="slidenum">
              <a:rPr lang="en-US" altLang="en-US" smtClean="0"/>
              <a:pPr/>
              <a:t>164</a:t>
            </a:fld>
            <a:endParaRPr lang="en-US" altLang="en-US">
              <a:solidFill>
                <a:srgbClr val="FFFFFF"/>
              </a:solidFill>
              <a:latin typeface="Franklin Gothic Book" panose="020B05030201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le 1">
            <a:extLst>
              <a:ext uri="{FF2B5EF4-FFF2-40B4-BE49-F238E27FC236}">
                <a16:creationId xmlns:a16="http://schemas.microsoft.com/office/drawing/2014/main" id="{3D2B6823-8279-70A0-6D0B-388C33112DA7}"/>
              </a:ext>
            </a:extLst>
          </p:cNvPr>
          <p:cNvSpPr>
            <a:spLocks noGrp="1"/>
          </p:cNvSpPr>
          <p:nvPr>
            <p:ph type="title"/>
          </p:nvPr>
        </p:nvSpPr>
        <p:spPr>
          <a:xfrm>
            <a:off x="304800" y="304800"/>
            <a:ext cx="8534400" cy="733425"/>
          </a:xfrm>
        </p:spPr>
        <p:txBody>
          <a:bodyPr/>
          <a:lstStyle/>
          <a:p>
            <a:pPr algn="ctr"/>
            <a:r>
              <a:rPr lang="en-US" altLang="en-US" sz="3000" b="1">
                <a:solidFill>
                  <a:schemeClr val="bg1"/>
                </a:solidFill>
              </a:rPr>
              <a:t>Input  Conditions for Test Cases &amp;  Expected Results</a:t>
            </a:r>
          </a:p>
        </p:txBody>
      </p:sp>
      <p:graphicFrame>
        <p:nvGraphicFramePr>
          <p:cNvPr id="4" name="Content Placeholder 3">
            <a:extLst>
              <a:ext uri="{FF2B5EF4-FFF2-40B4-BE49-F238E27FC236}">
                <a16:creationId xmlns:a16="http://schemas.microsoft.com/office/drawing/2014/main" id="{B72C1527-7F46-43DF-A4F7-FB3BE3878D01}"/>
              </a:ext>
            </a:extLst>
          </p:cNvPr>
          <p:cNvGraphicFramePr>
            <a:graphicFrameLocks noGrp="1"/>
          </p:cNvGraphicFramePr>
          <p:nvPr>
            <p:ph sz="quarter" idx="1"/>
          </p:nvPr>
        </p:nvGraphicFramePr>
        <p:xfrm>
          <a:off x="174625" y="1371600"/>
          <a:ext cx="8816975" cy="5307012"/>
        </p:xfrm>
        <a:graphic>
          <a:graphicData uri="http://schemas.openxmlformats.org/drawingml/2006/table">
            <a:tbl>
              <a:tblPr firstRow="1" bandRow="1">
                <a:tableStyleId>{5C22544A-7EE6-4342-B048-85BDC9FD1C3A}</a:tableStyleId>
              </a:tblPr>
              <a:tblGrid>
                <a:gridCol w="1291763">
                  <a:extLst>
                    <a:ext uri="{9D8B030D-6E8A-4147-A177-3AD203B41FA5}">
                      <a16:colId xmlns:a16="http://schemas.microsoft.com/office/drawing/2014/main" val="20000"/>
                    </a:ext>
                  </a:extLst>
                </a:gridCol>
                <a:gridCol w="3867348">
                  <a:extLst>
                    <a:ext uri="{9D8B030D-6E8A-4147-A177-3AD203B41FA5}">
                      <a16:colId xmlns:a16="http://schemas.microsoft.com/office/drawing/2014/main" val="20001"/>
                    </a:ext>
                  </a:extLst>
                </a:gridCol>
                <a:gridCol w="3657864">
                  <a:extLst>
                    <a:ext uri="{9D8B030D-6E8A-4147-A177-3AD203B41FA5}">
                      <a16:colId xmlns:a16="http://schemas.microsoft.com/office/drawing/2014/main" val="20002"/>
                    </a:ext>
                  </a:extLst>
                </a:gridCol>
              </a:tblGrid>
              <a:tr h="696283">
                <a:tc>
                  <a:txBody>
                    <a:bodyPr/>
                    <a:lstStyle/>
                    <a:p>
                      <a:pPr algn="l"/>
                      <a:r>
                        <a:rPr lang="en-US" sz="2200" dirty="0"/>
                        <a:t>Test case</a:t>
                      </a:r>
                    </a:p>
                  </a:txBody>
                  <a:tcPr marL="91447" marR="91447" marT="45734" marB="45734"/>
                </a:tc>
                <a:tc>
                  <a:txBody>
                    <a:bodyPr/>
                    <a:lstStyle/>
                    <a:p>
                      <a:pPr algn="l"/>
                      <a:r>
                        <a:rPr lang="en-US" sz="2200" dirty="0"/>
                        <a:t>Input Condition</a:t>
                      </a:r>
                    </a:p>
                  </a:txBody>
                  <a:tcPr marL="91447" marR="91447" marT="45734" marB="45734"/>
                </a:tc>
                <a:tc>
                  <a:txBody>
                    <a:bodyPr/>
                    <a:lstStyle/>
                    <a:p>
                      <a:pPr algn="l"/>
                      <a:r>
                        <a:rPr lang="en-US" sz="2200" dirty="0"/>
                        <a:t>Expected Results</a:t>
                      </a:r>
                    </a:p>
                  </a:txBody>
                  <a:tcPr marL="91447" marR="91447" marT="45734" marB="45734"/>
                </a:tc>
                <a:extLst>
                  <a:ext uri="{0D108BD9-81ED-4DB2-BD59-A6C34878D82A}">
                    <a16:rowId xmlns:a16="http://schemas.microsoft.com/office/drawing/2014/main" val="10000"/>
                  </a:ext>
                </a:extLst>
              </a:tr>
              <a:tr h="962850">
                <a:tc>
                  <a:txBody>
                    <a:bodyPr/>
                    <a:lstStyle/>
                    <a:p>
                      <a:pPr algn="l"/>
                      <a:r>
                        <a:rPr lang="en-US" sz="1800" dirty="0"/>
                        <a:t>1</a:t>
                      </a:r>
                    </a:p>
                  </a:txBody>
                  <a:tcPr marL="91447" marR="91447" marT="45734" marB="45734"/>
                </a:tc>
                <a:tc>
                  <a:txBody>
                    <a:bodyPr/>
                    <a:lstStyle/>
                    <a:p>
                      <a:pPr algn="l"/>
                      <a:r>
                        <a:rPr lang="en-US" sz="1800" b="1" dirty="0"/>
                        <a:t>No wages Earned</a:t>
                      </a:r>
                    </a:p>
                  </a:txBody>
                  <a:tcPr marL="91447" marR="91447" marT="45734" marB="45734"/>
                </a:tc>
                <a:tc>
                  <a:txBody>
                    <a:bodyPr/>
                    <a:lstStyle/>
                    <a:p>
                      <a:pPr marL="342900" indent="-342900" algn="l">
                        <a:buAutoNum type="arabicPeriod"/>
                      </a:pPr>
                      <a:r>
                        <a:rPr lang="en-US" sz="1800" b="1" dirty="0"/>
                        <a:t>Don’t Withhold FICA Tax</a:t>
                      </a:r>
                    </a:p>
                    <a:p>
                      <a:pPr marL="342900" indent="-342900" algn="l">
                        <a:buAutoNum type="arabicPeriod"/>
                      </a:pPr>
                      <a:r>
                        <a:rPr lang="en-US" sz="1800" b="1" dirty="0"/>
                        <a:t>Don’t Withhold Medicare</a:t>
                      </a:r>
                    </a:p>
                    <a:p>
                      <a:pPr marL="342900" indent="-342900" algn="l">
                        <a:buAutoNum type="arabicPeriod"/>
                      </a:pPr>
                      <a:r>
                        <a:rPr lang="en-US" sz="1800" b="1" dirty="0"/>
                        <a:t>Don’t Withhold Payroll Tax</a:t>
                      </a:r>
                    </a:p>
                  </a:txBody>
                  <a:tcPr marL="91447" marR="91447" marT="45734" marB="45734"/>
                </a:tc>
                <a:extLst>
                  <a:ext uri="{0D108BD9-81ED-4DB2-BD59-A6C34878D82A}">
                    <a16:rowId xmlns:a16="http://schemas.microsoft.com/office/drawing/2014/main" val="10001"/>
                  </a:ext>
                </a:extLst>
              </a:tr>
              <a:tr h="962850">
                <a:tc>
                  <a:txBody>
                    <a:bodyPr/>
                    <a:lstStyle/>
                    <a:p>
                      <a:pPr algn="l"/>
                      <a:r>
                        <a:rPr lang="en-US" sz="1800" dirty="0"/>
                        <a:t>2</a:t>
                      </a:r>
                    </a:p>
                  </a:txBody>
                  <a:tcPr marL="91447" marR="91447" marT="45734" marB="45734"/>
                </a:tc>
                <a:tc>
                  <a:txBody>
                    <a:bodyPr/>
                    <a:lstStyle/>
                    <a:p>
                      <a:pPr algn="l"/>
                      <a:r>
                        <a:rPr lang="en-US" sz="1800" b="1" dirty="0"/>
                        <a:t>Wages Earned</a:t>
                      </a:r>
                    </a:p>
                    <a:p>
                      <a:pPr algn="l"/>
                      <a:r>
                        <a:rPr lang="en-US" sz="1800" b="1" dirty="0"/>
                        <a:t>Not End of Pay Period</a:t>
                      </a:r>
                    </a:p>
                  </a:txBody>
                  <a:tcPr marL="91447" marR="91447" marT="45734" marB="45734"/>
                </a:tc>
                <a:tc>
                  <a:txBody>
                    <a:bodyPr/>
                    <a:lstStyle/>
                    <a:p>
                      <a:pPr marL="342900" indent="-342900" algn="l">
                        <a:buAutoNum type="arabicPeriod"/>
                      </a:pPr>
                      <a:r>
                        <a:rPr lang="en-US" sz="1800" b="1" dirty="0"/>
                        <a:t>Don’t Withhold FICA Tax</a:t>
                      </a:r>
                    </a:p>
                    <a:p>
                      <a:pPr marL="342900" indent="-342900" algn="l">
                        <a:buAutoNum type="arabicPeriod"/>
                      </a:pPr>
                      <a:r>
                        <a:rPr lang="en-US" sz="1800" b="1" dirty="0"/>
                        <a:t>Don't Withhold Medicare</a:t>
                      </a:r>
                    </a:p>
                    <a:p>
                      <a:pPr marL="342900" marR="0" indent="-342900" algn="l" defTabSz="914400" rtl="0" eaLnBrk="1" fontAlgn="auto" latinLnBrk="0" hangingPunct="1">
                        <a:lnSpc>
                          <a:spcPct val="100000"/>
                        </a:lnSpc>
                        <a:spcBef>
                          <a:spcPts val="0"/>
                        </a:spcBef>
                        <a:spcAft>
                          <a:spcPts val="0"/>
                        </a:spcAft>
                        <a:buClrTx/>
                        <a:buSzTx/>
                        <a:buFontTx/>
                        <a:buAutoNum type="arabicPeriod"/>
                        <a:tabLst/>
                        <a:defRPr/>
                      </a:pPr>
                      <a:r>
                        <a:rPr lang="en-US" sz="1800" b="1" dirty="0"/>
                        <a:t>Don't Withhold Payroll Tax</a:t>
                      </a:r>
                    </a:p>
                  </a:txBody>
                  <a:tcPr marL="91447" marR="91447" marT="45734" marB="45734"/>
                </a:tc>
                <a:extLst>
                  <a:ext uri="{0D108BD9-81ED-4DB2-BD59-A6C34878D82A}">
                    <a16:rowId xmlns:a16="http://schemas.microsoft.com/office/drawing/2014/main" val="10002"/>
                  </a:ext>
                </a:extLst>
              </a:tr>
              <a:tr h="1233235">
                <a:tc>
                  <a:txBody>
                    <a:bodyPr/>
                    <a:lstStyle/>
                    <a:p>
                      <a:pPr algn="l"/>
                      <a:r>
                        <a:rPr lang="en-US" sz="1800" dirty="0"/>
                        <a:t>3</a:t>
                      </a:r>
                    </a:p>
                  </a:txBody>
                  <a:tcPr marL="91447" marR="91447" marT="45734" marB="45734"/>
                </a:tc>
                <a:tc>
                  <a:txBody>
                    <a:bodyPr/>
                    <a:lstStyle/>
                    <a:p>
                      <a:pPr algn="l"/>
                      <a:r>
                        <a:rPr lang="en-US" sz="1800" b="1" dirty="0"/>
                        <a:t>Wages Earned</a:t>
                      </a:r>
                    </a:p>
                    <a:p>
                      <a:pPr algn="l"/>
                      <a:r>
                        <a:rPr lang="en-US" sz="1800" b="1" dirty="0"/>
                        <a:t>End of Pay Period</a:t>
                      </a:r>
                    </a:p>
                    <a:p>
                      <a:pPr algn="l"/>
                      <a:r>
                        <a:rPr lang="en-US" sz="1800" b="1" dirty="0"/>
                        <a:t>FICA Not Exceeded</a:t>
                      </a:r>
                    </a:p>
                    <a:p>
                      <a:pPr algn="l"/>
                      <a:endParaRPr lang="en-US" sz="1800" b="1" dirty="0"/>
                    </a:p>
                  </a:txBody>
                  <a:tcPr marL="91447" marR="91447" marT="45734" marB="45734"/>
                </a:tc>
                <a:tc>
                  <a:txBody>
                    <a:bodyPr/>
                    <a:lstStyle/>
                    <a:p>
                      <a:pPr marL="342900" indent="-342900" algn="l">
                        <a:buAutoNum type="arabicPeriod"/>
                      </a:pPr>
                      <a:r>
                        <a:rPr lang="en-US" sz="1800" b="1" dirty="0"/>
                        <a:t>Withhold FICA Tax</a:t>
                      </a:r>
                    </a:p>
                    <a:p>
                      <a:pPr marL="342900" indent="-342900" algn="l">
                        <a:buAutoNum type="arabicPeriod"/>
                      </a:pPr>
                      <a:r>
                        <a:rPr lang="en-US" sz="1800" b="1" dirty="0"/>
                        <a:t>Withhold Medicare</a:t>
                      </a:r>
                    </a:p>
                    <a:p>
                      <a:pPr marL="342900" marR="0" indent="-342900" algn="l" defTabSz="914400" rtl="0" eaLnBrk="1" fontAlgn="auto" latinLnBrk="0" hangingPunct="1">
                        <a:lnSpc>
                          <a:spcPct val="100000"/>
                        </a:lnSpc>
                        <a:spcBef>
                          <a:spcPts val="0"/>
                        </a:spcBef>
                        <a:spcAft>
                          <a:spcPts val="0"/>
                        </a:spcAft>
                        <a:buClrTx/>
                        <a:buSzTx/>
                        <a:buFontTx/>
                        <a:buAutoNum type="arabicPeriod"/>
                        <a:tabLst/>
                        <a:defRPr/>
                      </a:pPr>
                      <a:r>
                        <a:rPr lang="en-US" sz="1800" b="1" dirty="0"/>
                        <a:t>Withhold Payroll Tax</a:t>
                      </a:r>
                    </a:p>
                    <a:p>
                      <a:pPr algn="l"/>
                      <a:endParaRPr lang="en-US" sz="1800" b="1" dirty="0"/>
                    </a:p>
                  </a:txBody>
                  <a:tcPr marL="91447" marR="91447" marT="45734" marB="45734"/>
                </a:tc>
                <a:extLst>
                  <a:ext uri="{0D108BD9-81ED-4DB2-BD59-A6C34878D82A}">
                    <a16:rowId xmlns:a16="http://schemas.microsoft.com/office/drawing/2014/main" val="10003"/>
                  </a:ext>
                </a:extLst>
              </a:tr>
              <a:tr h="1451794">
                <a:tc>
                  <a:txBody>
                    <a:bodyPr/>
                    <a:lstStyle/>
                    <a:p>
                      <a:pPr algn="l"/>
                      <a:r>
                        <a:rPr lang="en-US" sz="1800" dirty="0"/>
                        <a:t>4</a:t>
                      </a:r>
                    </a:p>
                  </a:txBody>
                  <a:tcPr marL="91447" marR="91447" marT="45734" marB="45734"/>
                </a:tc>
                <a:tc>
                  <a:txBody>
                    <a:bodyPr/>
                    <a:lstStyle/>
                    <a:p>
                      <a:pPr algn="l"/>
                      <a:r>
                        <a:rPr lang="en-US" sz="1800" b="1" dirty="0"/>
                        <a:t>Wages Earned</a:t>
                      </a:r>
                    </a:p>
                    <a:p>
                      <a:pPr algn="l"/>
                      <a:r>
                        <a:rPr lang="en-US" sz="1800" b="1" dirty="0"/>
                        <a:t>End of Pay Period</a:t>
                      </a:r>
                    </a:p>
                    <a:p>
                      <a:pPr algn="l"/>
                      <a:r>
                        <a:rPr lang="en-US" sz="1800" b="1" dirty="0"/>
                        <a:t>FICA Salary Exceeded</a:t>
                      </a:r>
                    </a:p>
                    <a:p>
                      <a:pPr algn="l"/>
                      <a:endParaRPr lang="en-US" sz="1800" b="1" dirty="0"/>
                    </a:p>
                  </a:txBody>
                  <a:tcPr marL="91447" marR="91447" marT="45734" marB="45734"/>
                </a:tc>
                <a:tc>
                  <a:txBody>
                    <a:bodyPr/>
                    <a:lstStyle/>
                    <a:p>
                      <a:pPr marL="342900" indent="-342900" algn="l">
                        <a:buAutoNum type="arabicPeriod"/>
                      </a:pPr>
                      <a:r>
                        <a:rPr lang="en-US" sz="1800" b="1" dirty="0"/>
                        <a:t>Don’t Withhold FICA Tax</a:t>
                      </a:r>
                    </a:p>
                    <a:p>
                      <a:pPr marL="342900" indent="-342900" algn="l">
                        <a:buAutoNum type="arabicPeriod"/>
                      </a:pPr>
                      <a:r>
                        <a:rPr lang="en-US" sz="1800" b="1" dirty="0"/>
                        <a:t>Withhold Medicare</a:t>
                      </a:r>
                    </a:p>
                    <a:p>
                      <a:pPr marL="342900" marR="0" indent="-342900" algn="l" defTabSz="914400" rtl="0" eaLnBrk="1" fontAlgn="auto" latinLnBrk="0" hangingPunct="1">
                        <a:lnSpc>
                          <a:spcPct val="100000"/>
                        </a:lnSpc>
                        <a:spcBef>
                          <a:spcPts val="0"/>
                        </a:spcBef>
                        <a:spcAft>
                          <a:spcPts val="0"/>
                        </a:spcAft>
                        <a:buClrTx/>
                        <a:buSzTx/>
                        <a:buFontTx/>
                        <a:buAutoNum type="arabicPeriod"/>
                        <a:tabLst/>
                        <a:defRPr/>
                      </a:pPr>
                      <a:r>
                        <a:rPr lang="en-US" sz="1800" b="1" dirty="0"/>
                        <a:t>Withhold Payroll Tax</a:t>
                      </a:r>
                    </a:p>
                  </a:txBody>
                  <a:tcPr marL="91447" marR="91447" marT="45734" marB="45734"/>
                </a:tc>
                <a:extLst>
                  <a:ext uri="{0D108BD9-81ED-4DB2-BD59-A6C34878D82A}">
                    <a16:rowId xmlns:a16="http://schemas.microsoft.com/office/drawing/2014/main" val="10004"/>
                  </a:ext>
                </a:extLst>
              </a:tr>
            </a:tbl>
          </a:graphicData>
        </a:graphic>
      </p:graphicFrame>
      <p:sp>
        <p:nvSpPr>
          <p:cNvPr id="39965" name="Slide Number Placeholder 3">
            <a:extLst>
              <a:ext uri="{FF2B5EF4-FFF2-40B4-BE49-F238E27FC236}">
                <a16:creationId xmlns:a16="http://schemas.microsoft.com/office/drawing/2014/main" id="{93FBE674-5A13-C9AE-276F-16CCBCFAE95F}"/>
              </a:ext>
            </a:extLst>
          </p:cNvPr>
          <p:cNvSpPr>
            <a:spLocks noGrp="1"/>
          </p:cNvSpPr>
          <p:nvPr>
            <p:ph type="sldNum" sz="quarter" idx="12"/>
          </p:nvPr>
        </p:nvSpPr>
        <p:spPr bwMode="auto">
          <a:xfrm>
            <a:off x="8763000" y="6310313"/>
            <a:ext cx="304800" cy="319087"/>
          </a:xfrm>
          <a:prstGeom prst="ellipse">
            <a:avLst/>
          </a:prstGeom>
          <a:solidFill>
            <a:schemeClr val="accent1"/>
          </a:solidFill>
          <a:extLst>
            <a:ext uri="{91240B29-F687-4F45-9708-019B960494DF}">
              <a14:hiddenLine xmlns:a14="http://schemas.microsoft.com/office/drawing/2010/main" w="9525">
                <a:solidFill>
                  <a:srgbClr val="000000"/>
                </a:solidFill>
                <a:round/>
                <a:headEnd/>
                <a:tailEnd/>
              </a14:hiddenLine>
            </a:ext>
          </a:extLst>
        </p:spPr>
        <p:txBody>
          <a:bodyPr vert="horz" wrap="none" lIns="0" tIns="0" rIns="0" bIns="0" numCol="1" anchor="ctr" anchorCtr="1" compatLnSpc="1">
            <a:prstTxWarp prst="textNoShape">
              <a:avLst/>
            </a:prstTxWarp>
            <a:noAutofit/>
          </a:bodyPr>
          <a:lstStyle>
            <a:defPPr>
              <a:defRPr lang="en-US"/>
            </a:defPPr>
            <a:lvl1pPr algn="ctr" rtl="0" eaLnBrk="1" fontAlgn="base" hangingPunct="1">
              <a:spcBef>
                <a:spcPct val="0"/>
              </a:spcBef>
              <a:spcAft>
                <a:spcPct val="0"/>
              </a:spcAft>
              <a:defRPr sz="1400" kern="1200">
                <a:solidFill>
                  <a:srgbClr val="FFFFFF"/>
                </a:solidFill>
                <a:latin typeface="Franklin Gothic Book" panose="020B05030201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kern="1200">
                <a:solidFill>
                  <a:schemeClr val="tx1"/>
                </a:solidFill>
                <a:latin typeface="Tahoma" panose="020B0604030504040204" pitchFamily="34" charset="0"/>
                <a:ea typeface="+mn-ea"/>
                <a:cs typeface="+mn-cs"/>
              </a:defRPr>
            </a:lvl5pPr>
            <a:lvl6pPr marL="2286000" algn="l" defTabSz="914400" rtl="0" eaLnBrk="1" latinLnBrk="0" hangingPunct="1">
              <a:defRPr kern="1200">
                <a:solidFill>
                  <a:schemeClr val="tx1"/>
                </a:solidFill>
                <a:latin typeface="Tahoma" panose="020B0604030504040204" pitchFamily="34" charset="0"/>
                <a:ea typeface="+mn-ea"/>
                <a:cs typeface="+mn-cs"/>
              </a:defRPr>
            </a:lvl6pPr>
            <a:lvl7pPr marL="2743200" algn="l" defTabSz="914400" rtl="0" eaLnBrk="1" latinLnBrk="0" hangingPunct="1">
              <a:defRPr kern="1200">
                <a:solidFill>
                  <a:schemeClr val="tx1"/>
                </a:solidFill>
                <a:latin typeface="Tahoma" panose="020B0604030504040204" pitchFamily="34" charset="0"/>
                <a:ea typeface="+mn-ea"/>
                <a:cs typeface="+mn-cs"/>
              </a:defRPr>
            </a:lvl7pPr>
            <a:lvl8pPr marL="3200400" algn="l" defTabSz="914400" rtl="0" eaLnBrk="1" latinLnBrk="0" hangingPunct="1">
              <a:defRPr kern="1200">
                <a:solidFill>
                  <a:schemeClr val="tx1"/>
                </a:solidFill>
                <a:latin typeface="Tahoma" panose="020B0604030504040204" pitchFamily="34" charset="0"/>
                <a:ea typeface="+mn-ea"/>
                <a:cs typeface="+mn-cs"/>
              </a:defRPr>
            </a:lvl8pPr>
            <a:lvl9pPr marL="3657600" algn="l" defTabSz="914400" rtl="0" eaLnBrk="1" latinLnBrk="0" hangingPunct="1">
              <a:defRPr kern="1200">
                <a:solidFill>
                  <a:schemeClr val="tx1"/>
                </a:solidFill>
                <a:latin typeface="Tahoma" panose="020B0604030504040204" pitchFamily="34" charset="0"/>
                <a:ea typeface="+mn-ea"/>
                <a:cs typeface="+mn-cs"/>
              </a:defRPr>
            </a:lvl9pPr>
          </a:lstStyle>
          <a:p>
            <a:fld id="{E6A87CA9-5524-495B-94AA-A88BD12EB0C4}" type="slidenum">
              <a:rPr lang="en-US" altLang="en-US" smtClean="0"/>
              <a:pPr/>
              <a:t>165</a:t>
            </a:fld>
            <a:endParaRPr lang="en-US" altLang="en-US">
              <a:solidFill>
                <a:srgbClr val="FFFFFF"/>
              </a:solidFill>
              <a:latin typeface="Franklin Gothic Book" panose="020B05030201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a:extLst>
              <a:ext uri="{FF2B5EF4-FFF2-40B4-BE49-F238E27FC236}">
                <a16:creationId xmlns:a16="http://schemas.microsoft.com/office/drawing/2014/main" id="{120A6DE2-EAED-7A8B-6DC7-99ECB4C2B1A2}"/>
              </a:ext>
            </a:extLst>
          </p:cNvPr>
          <p:cNvSpPr>
            <a:spLocks noGrp="1" noRot="1"/>
          </p:cNvSpPr>
          <p:nvPr>
            <p:ph type="title"/>
          </p:nvPr>
        </p:nvSpPr>
        <p:spPr>
          <a:xfrm>
            <a:off x="457200" y="355600"/>
            <a:ext cx="8229600" cy="939800"/>
          </a:xfrm>
        </p:spPr>
        <p:txBody>
          <a:bodyPr/>
          <a:lstStyle/>
          <a:p>
            <a:pPr algn="ctr"/>
            <a:r>
              <a:rPr lang="en-US" altLang="en-US" b="1">
                <a:solidFill>
                  <a:schemeClr val="bg1"/>
                </a:solidFill>
              </a:rPr>
              <a:t>Cause - Effect Graphing</a:t>
            </a:r>
          </a:p>
        </p:txBody>
      </p:sp>
      <p:sp>
        <p:nvSpPr>
          <p:cNvPr id="40963" name="Rectangle 3">
            <a:extLst>
              <a:ext uri="{FF2B5EF4-FFF2-40B4-BE49-F238E27FC236}">
                <a16:creationId xmlns:a16="http://schemas.microsoft.com/office/drawing/2014/main" id="{B0F67AE9-859A-4228-37A7-3156528BD127}"/>
              </a:ext>
            </a:extLst>
          </p:cNvPr>
          <p:cNvSpPr>
            <a:spLocks noGrp="1"/>
          </p:cNvSpPr>
          <p:nvPr>
            <p:ph type="body" idx="1"/>
          </p:nvPr>
        </p:nvSpPr>
        <p:spPr>
          <a:xfrm>
            <a:off x="609600" y="2133600"/>
            <a:ext cx="8077200" cy="3886200"/>
          </a:xfrm>
        </p:spPr>
        <p:txBody>
          <a:bodyPr/>
          <a:lstStyle/>
          <a:p>
            <a:pPr marL="0" indent="0">
              <a:buFont typeface="Wingdings 2" panose="05020102010507070707" pitchFamily="18" charset="2"/>
              <a:buNone/>
            </a:pPr>
            <a:endParaRPr lang="en-US" altLang="en-US" sz="3300">
              <a:cs typeface="Times New Roman" panose="02020603050405020304" pitchFamily="18" charset="0"/>
            </a:endParaRPr>
          </a:p>
          <a:p>
            <a:pPr marL="0" indent="0">
              <a:buFont typeface="Wingdings 2" panose="05020102010507070707" pitchFamily="18" charset="2"/>
              <a:buNone/>
            </a:pPr>
            <a:r>
              <a:rPr lang="en-US" altLang="en-US" sz="3300">
                <a:cs typeface="Times New Roman" panose="02020603050405020304" pitchFamily="18" charset="0"/>
              </a:rPr>
              <a:t>Cause-Effect Graphing technique derives the minimum number of test cases to cover 100% of the functional requirements to improve the quality of test coverage.</a:t>
            </a:r>
            <a:r>
              <a:rPr lang="en-US" altLang="en-US" sz="3300"/>
              <a:t> </a:t>
            </a:r>
          </a:p>
        </p:txBody>
      </p:sp>
      <p:sp>
        <p:nvSpPr>
          <p:cNvPr id="40964" name="Slide Number Placeholder 3">
            <a:extLst>
              <a:ext uri="{FF2B5EF4-FFF2-40B4-BE49-F238E27FC236}">
                <a16:creationId xmlns:a16="http://schemas.microsoft.com/office/drawing/2014/main" id="{528EF18E-B484-57D4-99FA-FED3D9AC82FA}"/>
              </a:ext>
            </a:extLst>
          </p:cNvPr>
          <p:cNvSpPr>
            <a:spLocks noGrp="1"/>
          </p:cNvSpPr>
          <p:nvPr>
            <p:ph type="sldNum" sz="quarter" idx="12"/>
          </p:nvPr>
        </p:nvSpPr>
        <p:spPr bwMode="auto">
          <a:xfrm>
            <a:off x="8763000" y="6310313"/>
            <a:ext cx="304800" cy="319087"/>
          </a:xfrm>
          <a:prstGeom prst="ellipse">
            <a:avLst/>
          </a:prstGeom>
          <a:solidFill>
            <a:schemeClr val="accent1"/>
          </a:solidFill>
          <a:extLst>
            <a:ext uri="{91240B29-F687-4F45-9708-019B960494DF}">
              <a14:hiddenLine xmlns:a14="http://schemas.microsoft.com/office/drawing/2010/main" w="9525">
                <a:solidFill>
                  <a:srgbClr val="000000"/>
                </a:solidFill>
                <a:round/>
                <a:headEnd/>
                <a:tailEnd/>
              </a14:hiddenLine>
            </a:ext>
          </a:extLst>
        </p:spPr>
        <p:txBody>
          <a:bodyPr vert="horz" wrap="none" lIns="0" tIns="0" rIns="0" bIns="0" numCol="1" anchor="ctr" anchorCtr="1" compatLnSpc="1">
            <a:prstTxWarp prst="textNoShape">
              <a:avLst/>
            </a:prstTxWarp>
            <a:noAutofit/>
          </a:bodyPr>
          <a:lstStyle>
            <a:defPPr>
              <a:defRPr lang="en-US"/>
            </a:defPPr>
            <a:lvl1pPr algn="ctr" rtl="0" eaLnBrk="1" fontAlgn="base" hangingPunct="1">
              <a:spcBef>
                <a:spcPct val="0"/>
              </a:spcBef>
              <a:spcAft>
                <a:spcPct val="0"/>
              </a:spcAft>
              <a:defRPr sz="1400" kern="1200">
                <a:solidFill>
                  <a:srgbClr val="FFFFFF"/>
                </a:solidFill>
                <a:latin typeface="Franklin Gothic Book" panose="020B05030201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kern="1200">
                <a:solidFill>
                  <a:schemeClr val="tx1"/>
                </a:solidFill>
                <a:latin typeface="Tahoma" panose="020B0604030504040204" pitchFamily="34" charset="0"/>
                <a:ea typeface="+mn-ea"/>
                <a:cs typeface="+mn-cs"/>
              </a:defRPr>
            </a:lvl5pPr>
            <a:lvl6pPr marL="2286000" algn="l" defTabSz="914400" rtl="0" eaLnBrk="1" latinLnBrk="0" hangingPunct="1">
              <a:defRPr kern="1200">
                <a:solidFill>
                  <a:schemeClr val="tx1"/>
                </a:solidFill>
                <a:latin typeface="Tahoma" panose="020B0604030504040204" pitchFamily="34" charset="0"/>
                <a:ea typeface="+mn-ea"/>
                <a:cs typeface="+mn-cs"/>
              </a:defRPr>
            </a:lvl6pPr>
            <a:lvl7pPr marL="2743200" algn="l" defTabSz="914400" rtl="0" eaLnBrk="1" latinLnBrk="0" hangingPunct="1">
              <a:defRPr kern="1200">
                <a:solidFill>
                  <a:schemeClr val="tx1"/>
                </a:solidFill>
                <a:latin typeface="Tahoma" panose="020B0604030504040204" pitchFamily="34" charset="0"/>
                <a:ea typeface="+mn-ea"/>
                <a:cs typeface="+mn-cs"/>
              </a:defRPr>
            </a:lvl7pPr>
            <a:lvl8pPr marL="3200400" algn="l" defTabSz="914400" rtl="0" eaLnBrk="1" latinLnBrk="0" hangingPunct="1">
              <a:defRPr kern="1200">
                <a:solidFill>
                  <a:schemeClr val="tx1"/>
                </a:solidFill>
                <a:latin typeface="Tahoma" panose="020B0604030504040204" pitchFamily="34" charset="0"/>
                <a:ea typeface="+mn-ea"/>
                <a:cs typeface="+mn-cs"/>
              </a:defRPr>
            </a:lvl8pPr>
            <a:lvl9pPr marL="3657600" algn="l" defTabSz="914400" rtl="0" eaLnBrk="1" latinLnBrk="0" hangingPunct="1">
              <a:defRPr kern="1200">
                <a:solidFill>
                  <a:schemeClr val="tx1"/>
                </a:solidFill>
                <a:latin typeface="Tahoma" panose="020B0604030504040204" pitchFamily="34" charset="0"/>
                <a:ea typeface="+mn-ea"/>
                <a:cs typeface="+mn-cs"/>
              </a:defRPr>
            </a:lvl9pPr>
          </a:lstStyle>
          <a:p>
            <a:fld id="{E6A87CA9-5524-495B-94AA-A88BD12EB0C4}" type="slidenum">
              <a:rPr lang="en-US" altLang="en-US" smtClean="0"/>
              <a:pPr/>
              <a:t>166</a:t>
            </a:fld>
            <a:endParaRPr lang="en-US" altLang="en-US">
              <a:solidFill>
                <a:srgbClr val="FFFFFF"/>
              </a:solidFill>
              <a:latin typeface="Franklin Gothic Book" panose="020B0503020102020204" pitchFamily="34" charset="0"/>
            </a:endParaRPr>
          </a:p>
        </p:txBody>
      </p:sp>
    </p:spTree>
  </p:cSld>
  <p:clrMapOvr>
    <a:masterClrMapping/>
  </p:clrMapOvr>
  <p:transition/>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a:extLst>
              <a:ext uri="{FF2B5EF4-FFF2-40B4-BE49-F238E27FC236}">
                <a16:creationId xmlns:a16="http://schemas.microsoft.com/office/drawing/2014/main" id="{0B801947-53E5-E8D7-D8D6-7581E8CB713C}"/>
              </a:ext>
            </a:extLst>
          </p:cNvPr>
          <p:cNvSpPr>
            <a:spLocks noGrp="1" noRot="1"/>
          </p:cNvSpPr>
          <p:nvPr>
            <p:ph type="title"/>
          </p:nvPr>
        </p:nvSpPr>
        <p:spPr>
          <a:xfrm>
            <a:off x="533400" y="381000"/>
            <a:ext cx="8153400" cy="838200"/>
          </a:xfrm>
        </p:spPr>
        <p:txBody>
          <a:bodyPr/>
          <a:lstStyle/>
          <a:p>
            <a:pPr algn="ctr"/>
            <a:r>
              <a:rPr lang="en-US" altLang="en-US" b="1">
                <a:solidFill>
                  <a:schemeClr val="bg1"/>
                </a:solidFill>
                <a:cs typeface="Times New Roman" panose="02020603050405020304" pitchFamily="18" charset="0"/>
              </a:rPr>
              <a:t>Cause - Effect Graphing</a:t>
            </a:r>
            <a:r>
              <a:rPr lang="en-US" altLang="en-US" b="1">
                <a:solidFill>
                  <a:schemeClr val="bg1"/>
                </a:solidFill>
              </a:rPr>
              <a:t> – Basics </a:t>
            </a:r>
          </a:p>
        </p:txBody>
      </p:sp>
      <p:sp>
        <p:nvSpPr>
          <p:cNvPr id="41987" name="Rectangle 3">
            <a:extLst>
              <a:ext uri="{FF2B5EF4-FFF2-40B4-BE49-F238E27FC236}">
                <a16:creationId xmlns:a16="http://schemas.microsoft.com/office/drawing/2014/main" id="{5205C856-8078-287D-8394-6A6FA3B9704F}"/>
              </a:ext>
            </a:extLst>
          </p:cNvPr>
          <p:cNvSpPr>
            <a:spLocks noGrp="1"/>
          </p:cNvSpPr>
          <p:nvPr>
            <p:ph type="body" idx="1"/>
          </p:nvPr>
        </p:nvSpPr>
        <p:spPr>
          <a:xfrm>
            <a:off x="533400" y="2514600"/>
            <a:ext cx="8001000" cy="3505200"/>
          </a:xfrm>
        </p:spPr>
        <p:txBody>
          <a:bodyPr/>
          <a:lstStyle/>
          <a:p>
            <a:r>
              <a:rPr lang="en-US" altLang="en-US" sz="3300">
                <a:cs typeface="Times New Roman" panose="02020603050405020304" pitchFamily="18" charset="0"/>
              </a:rPr>
              <a:t>Invented by Bill Elmendorf of IBM in 1973. </a:t>
            </a:r>
          </a:p>
          <a:p>
            <a:endParaRPr lang="en-US" altLang="en-US" sz="3300">
              <a:cs typeface="Times New Roman" panose="02020603050405020304" pitchFamily="18" charset="0"/>
            </a:endParaRPr>
          </a:p>
          <a:p>
            <a:r>
              <a:rPr lang="en-US" altLang="en-US" sz="3300">
                <a:cs typeface="Times New Roman" panose="02020603050405020304" pitchFamily="18" charset="0"/>
              </a:rPr>
              <a:t>Uses same algorithms that are used in hardware logic circuit testing.  </a:t>
            </a:r>
            <a:endParaRPr lang="en-US" altLang="en-US" sz="3300"/>
          </a:p>
        </p:txBody>
      </p:sp>
      <p:sp>
        <p:nvSpPr>
          <p:cNvPr id="41988" name="Slide Number Placeholder 3">
            <a:extLst>
              <a:ext uri="{FF2B5EF4-FFF2-40B4-BE49-F238E27FC236}">
                <a16:creationId xmlns:a16="http://schemas.microsoft.com/office/drawing/2014/main" id="{71371C52-E968-390B-04D2-9861D2C4BC05}"/>
              </a:ext>
            </a:extLst>
          </p:cNvPr>
          <p:cNvSpPr>
            <a:spLocks noGrp="1"/>
          </p:cNvSpPr>
          <p:nvPr>
            <p:ph type="sldNum" sz="quarter" idx="12"/>
          </p:nvPr>
        </p:nvSpPr>
        <p:spPr bwMode="auto">
          <a:xfrm>
            <a:off x="8763000" y="6310313"/>
            <a:ext cx="304800" cy="319087"/>
          </a:xfrm>
          <a:prstGeom prst="ellipse">
            <a:avLst/>
          </a:prstGeom>
          <a:solidFill>
            <a:schemeClr val="accent1"/>
          </a:solidFill>
          <a:extLst>
            <a:ext uri="{91240B29-F687-4F45-9708-019B960494DF}">
              <a14:hiddenLine xmlns:a14="http://schemas.microsoft.com/office/drawing/2010/main" w="9525">
                <a:solidFill>
                  <a:srgbClr val="000000"/>
                </a:solidFill>
                <a:round/>
                <a:headEnd/>
                <a:tailEnd/>
              </a14:hiddenLine>
            </a:ext>
          </a:extLst>
        </p:spPr>
        <p:txBody>
          <a:bodyPr vert="horz" wrap="none" lIns="0" tIns="0" rIns="0" bIns="0" numCol="1" anchor="ctr" anchorCtr="1" compatLnSpc="1">
            <a:prstTxWarp prst="textNoShape">
              <a:avLst/>
            </a:prstTxWarp>
            <a:noAutofit/>
          </a:bodyPr>
          <a:lstStyle>
            <a:defPPr>
              <a:defRPr lang="en-US"/>
            </a:defPPr>
            <a:lvl1pPr algn="ctr" rtl="0" eaLnBrk="1" fontAlgn="base" hangingPunct="1">
              <a:spcBef>
                <a:spcPct val="0"/>
              </a:spcBef>
              <a:spcAft>
                <a:spcPct val="0"/>
              </a:spcAft>
              <a:defRPr sz="1400" kern="1200">
                <a:solidFill>
                  <a:srgbClr val="FFFFFF"/>
                </a:solidFill>
                <a:latin typeface="Franklin Gothic Book" panose="020B05030201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kern="1200">
                <a:solidFill>
                  <a:schemeClr val="tx1"/>
                </a:solidFill>
                <a:latin typeface="Tahoma" panose="020B0604030504040204" pitchFamily="34" charset="0"/>
                <a:ea typeface="+mn-ea"/>
                <a:cs typeface="+mn-cs"/>
              </a:defRPr>
            </a:lvl5pPr>
            <a:lvl6pPr marL="2286000" algn="l" defTabSz="914400" rtl="0" eaLnBrk="1" latinLnBrk="0" hangingPunct="1">
              <a:defRPr kern="1200">
                <a:solidFill>
                  <a:schemeClr val="tx1"/>
                </a:solidFill>
                <a:latin typeface="Tahoma" panose="020B0604030504040204" pitchFamily="34" charset="0"/>
                <a:ea typeface="+mn-ea"/>
                <a:cs typeface="+mn-cs"/>
              </a:defRPr>
            </a:lvl6pPr>
            <a:lvl7pPr marL="2743200" algn="l" defTabSz="914400" rtl="0" eaLnBrk="1" latinLnBrk="0" hangingPunct="1">
              <a:defRPr kern="1200">
                <a:solidFill>
                  <a:schemeClr val="tx1"/>
                </a:solidFill>
                <a:latin typeface="Tahoma" panose="020B0604030504040204" pitchFamily="34" charset="0"/>
                <a:ea typeface="+mn-ea"/>
                <a:cs typeface="+mn-cs"/>
              </a:defRPr>
            </a:lvl7pPr>
            <a:lvl8pPr marL="3200400" algn="l" defTabSz="914400" rtl="0" eaLnBrk="1" latinLnBrk="0" hangingPunct="1">
              <a:defRPr kern="1200">
                <a:solidFill>
                  <a:schemeClr val="tx1"/>
                </a:solidFill>
                <a:latin typeface="Tahoma" panose="020B0604030504040204" pitchFamily="34" charset="0"/>
                <a:ea typeface="+mn-ea"/>
                <a:cs typeface="+mn-cs"/>
              </a:defRPr>
            </a:lvl8pPr>
            <a:lvl9pPr marL="3657600" algn="l" defTabSz="914400" rtl="0" eaLnBrk="1" latinLnBrk="0" hangingPunct="1">
              <a:defRPr kern="1200">
                <a:solidFill>
                  <a:schemeClr val="tx1"/>
                </a:solidFill>
                <a:latin typeface="Tahoma" panose="020B0604030504040204" pitchFamily="34" charset="0"/>
                <a:ea typeface="+mn-ea"/>
                <a:cs typeface="+mn-cs"/>
              </a:defRPr>
            </a:lvl9pPr>
          </a:lstStyle>
          <a:p>
            <a:fld id="{E6A87CA9-5524-495B-94AA-A88BD12EB0C4}" type="slidenum">
              <a:rPr lang="en-US" altLang="en-US" smtClean="0"/>
              <a:pPr/>
              <a:t>167</a:t>
            </a:fld>
            <a:endParaRPr lang="en-US" altLang="en-US">
              <a:solidFill>
                <a:srgbClr val="FFFFFF"/>
              </a:solidFill>
              <a:latin typeface="Franklin Gothic Book" panose="020B0503020102020204" pitchFamily="34" charset="0"/>
            </a:endParaRPr>
          </a:p>
        </p:txBody>
      </p:sp>
    </p:spTree>
  </p:cSld>
  <p:clrMapOvr>
    <a:masterClrMapping/>
  </p:clrMapOvr>
  <p:transition/>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947887AB-582E-EAFF-D968-5AC7B55AC9C7}"/>
              </a:ext>
            </a:extLst>
          </p:cNvPr>
          <p:cNvSpPr>
            <a:spLocks noGrp="1" noRot="1"/>
          </p:cNvSpPr>
          <p:nvPr>
            <p:ph type="title"/>
          </p:nvPr>
        </p:nvSpPr>
        <p:spPr>
          <a:xfrm>
            <a:off x="609600" y="381000"/>
            <a:ext cx="8001000" cy="944563"/>
          </a:xfrm>
        </p:spPr>
        <p:txBody>
          <a:bodyPr/>
          <a:lstStyle/>
          <a:p>
            <a:pPr algn="ctr"/>
            <a:r>
              <a:rPr lang="en-US" altLang="en-US" sz="3800" b="1">
                <a:solidFill>
                  <a:schemeClr val="bg1"/>
                </a:solidFill>
                <a:cs typeface="Times New Roman" panose="02020603050405020304" pitchFamily="18" charset="0"/>
              </a:rPr>
              <a:t>Cause - Effect Graphing – Why Helpful </a:t>
            </a:r>
            <a:endParaRPr lang="en-US" altLang="en-US" sz="3800" b="1" u="sng">
              <a:solidFill>
                <a:schemeClr val="bg1"/>
              </a:solidFill>
              <a:cs typeface="Times New Roman" panose="02020603050405020304" pitchFamily="18" charset="0"/>
            </a:endParaRPr>
          </a:p>
        </p:txBody>
      </p:sp>
      <p:sp>
        <p:nvSpPr>
          <p:cNvPr id="43011" name="Rectangle 3">
            <a:extLst>
              <a:ext uri="{FF2B5EF4-FFF2-40B4-BE49-F238E27FC236}">
                <a16:creationId xmlns:a16="http://schemas.microsoft.com/office/drawing/2014/main" id="{5E967125-96FC-74C7-4E64-14D6A117AEBC}"/>
              </a:ext>
            </a:extLst>
          </p:cNvPr>
          <p:cNvSpPr>
            <a:spLocks noGrp="1"/>
          </p:cNvSpPr>
          <p:nvPr>
            <p:ph type="body" idx="1"/>
          </p:nvPr>
        </p:nvSpPr>
        <p:spPr>
          <a:xfrm>
            <a:off x="381000" y="2057400"/>
            <a:ext cx="8382000" cy="4038600"/>
          </a:xfrm>
        </p:spPr>
        <p:txBody>
          <a:bodyPr>
            <a:normAutofit fontScale="92500" lnSpcReduction="10000"/>
          </a:bodyPr>
          <a:lstStyle/>
          <a:p>
            <a:r>
              <a:rPr lang="en-US" altLang="en-US" sz="3300">
                <a:cs typeface="Times New Roman" panose="02020603050405020304" pitchFamily="18" charset="0"/>
              </a:rPr>
              <a:t>Test case designer models problem using a cause-effect graph, instead of trying to manually determine the right set of test cases.</a:t>
            </a:r>
          </a:p>
          <a:p>
            <a:endParaRPr lang="en-US" altLang="en-US" sz="3300">
              <a:cs typeface="Times New Roman" panose="02020603050405020304" pitchFamily="18" charset="0"/>
            </a:endParaRPr>
          </a:p>
          <a:p>
            <a:r>
              <a:rPr lang="en-US" altLang="en-US" sz="3300">
                <a:cs typeface="Times New Roman" panose="02020603050405020304" pitchFamily="18" charset="0"/>
              </a:rPr>
              <a:t>Cause-Effect Graphing also has the ability to detect defects that cancel each other out, and the ability to detect defects hidden by other things going right.</a:t>
            </a:r>
            <a:r>
              <a:rPr lang="en-US" altLang="en-US" sz="3300"/>
              <a:t> </a:t>
            </a:r>
          </a:p>
        </p:txBody>
      </p:sp>
      <p:sp>
        <p:nvSpPr>
          <p:cNvPr id="43012" name="Slide Number Placeholder 3">
            <a:extLst>
              <a:ext uri="{FF2B5EF4-FFF2-40B4-BE49-F238E27FC236}">
                <a16:creationId xmlns:a16="http://schemas.microsoft.com/office/drawing/2014/main" id="{28E6A5BC-C609-7E8E-9EDE-149D58985271}"/>
              </a:ext>
            </a:extLst>
          </p:cNvPr>
          <p:cNvSpPr>
            <a:spLocks noGrp="1"/>
          </p:cNvSpPr>
          <p:nvPr>
            <p:ph type="sldNum" sz="quarter" idx="12"/>
          </p:nvPr>
        </p:nvSpPr>
        <p:spPr bwMode="auto">
          <a:xfrm>
            <a:off x="8763000" y="6310313"/>
            <a:ext cx="304800" cy="319087"/>
          </a:xfrm>
          <a:prstGeom prst="ellipse">
            <a:avLst/>
          </a:prstGeom>
          <a:solidFill>
            <a:schemeClr val="accent1"/>
          </a:solidFill>
          <a:extLst>
            <a:ext uri="{91240B29-F687-4F45-9708-019B960494DF}">
              <a14:hiddenLine xmlns:a14="http://schemas.microsoft.com/office/drawing/2010/main" w="9525">
                <a:solidFill>
                  <a:srgbClr val="000000"/>
                </a:solidFill>
                <a:round/>
                <a:headEnd/>
                <a:tailEnd/>
              </a14:hiddenLine>
            </a:ext>
          </a:extLst>
        </p:spPr>
        <p:txBody>
          <a:bodyPr vert="horz" wrap="none" lIns="0" tIns="0" rIns="0" bIns="0" numCol="1" anchor="ctr" anchorCtr="1" compatLnSpc="1">
            <a:prstTxWarp prst="textNoShape">
              <a:avLst/>
            </a:prstTxWarp>
            <a:noAutofit/>
          </a:bodyPr>
          <a:lstStyle>
            <a:defPPr>
              <a:defRPr lang="en-US"/>
            </a:defPPr>
            <a:lvl1pPr algn="ctr" rtl="0" eaLnBrk="1" fontAlgn="base" hangingPunct="1">
              <a:spcBef>
                <a:spcPct val="0"/>
              </a:spcBef>
              <a:spcAft>
                <a:spcPct val="0"/>
              </a:spcAft>
              <a:defRPr sz="1400" kern="1200">
                <a:solidFill>
                  <a:srgbClr val="FFFFFF"/>
                </a:solidFill>
                <a:latin typeface="Franklin Gothic Book" panose="020B05030201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kern="1200">
                <a:solidFill>
                  <a:schemeClr val="tx1"/>
                </a:solidFill>
                <a:latin typeface="Tahoma" panose="020B0604030504040204" pitchFamily="34" charset="0"/>
                <a:ea typeface="+mn-ea"/>
                <a:cs typeface="+mn-cs"/>
              </a:defRPr>
            </a:lvl5pPr>
            <a:lvl6pPr marL="2286000" algn="l" defTabSz="914400" rtl="0" eaLnBrk="1" latinLnBrk="0" hangingPunct="1">
              <a:defRPr kern="1200">
                <a:solidFill>
                  <a:schemeClr val="tx1"/>
                </a:solidFill>
                <a:latin typeface="Tahoma" panose="020B0604030504040204" pitchFamily="34" charset="0"/>
                <a:ea typeface="+mn-ea"/>
                <a:cs typeface="+mn-cs"/>
              </a:defRPr>
            </a:lvl6pPr>
            <a:lvl7pPr marL="2743200" algn="l" defTabSz="914400" rtl="0" eaLnBrk="1" latinLnBrk="0" hangingPunct="1">
              <a:defRPr kern="1200">
                <a:solidFill>
                  <a:schemeClr val="tx1"/>
                </a:solidFill>
                <a:latin typeface="Tahoma" panose="020B0604030504040204" pitchFamily="34" charset="0"/>
                <a:ea typeface="+mn-ea"/>
                <a:cs typeface="+mn-cs"/>
              </a:defRPr>
            </a:lvl7pPr>
            <a:lvl8pPr marL="3200400" algn="l" defTabSz="914400" rtl="0" eaLnBrk="1" latinLnBrk="0" hangingPunct="1">
              <a:defRPr kern="1200">
                <a:solidFill>
                  <a:schemeClr val="tx1"/>
                </a:solidFill>
                <a:latin typeface="Tahoma" panose="020B0604030504040204" pitchFamily="34" charset="0"/>
                <a:ea typeface="+mn-ea"/>
                <a:cs typeface="+mn-cs"/>
              </a:defRPr>
            </a:lvl8pPr>
            <a:lvl9pPr marL="3657600" algn="l" defTabSz="914400" rtl="0" eaLnBrk="1" latinLnBrk="0" hangingPunct="1">
              <a:defRPr kern="1200">
                <a:solidFill>
                  <a:schemeClr val="tx1"/>
                </a:solidFill>
                <a:latin typeface="Tahoma" panose="020B0604030504040204" pitchFamily="34" charset="0"/>
                <a:ea typeface="+mn-ea"/>
                <a:cs typeface="+mn-cs"/>
              </a:defRPr>
            </a:lvl9pPr>
          </a:lstStyle>
          <a:p>
            <a:fld id="{E6A87CA9-5524-495B-94AA-A88BD12EB0C4}" type="slidenum">
              <a:rPr lang="en-US" altLang="en-US" smtClean="0"/>
              <a:pPr/>
              <a:t>168</a:t>
            </a:fld>
            <a:endParaRPr lang="en-US" altLang="en-US">
              <a:solidFill>
                <a:srgbClr val="FFFFFF"/>
              </a:solidFill>
              <a:latin typeface="Franklin Gothic Book" panose="020B0503020102020204" pitchFamily="34" charset="0"/>
            </a:endParaRPr>
          </a:p>
        </p:txBody>
      </p:sp>
    </p:spTree>
  </p:cSld>
  <p:clrMapOvr>
    <a:masterClrMapping/>
  </p:clrMapOvr>
  <p:transition/>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a:extLst>
              <a:ext uri="{FF2B5EF4-FFF2-40B4-BE49-F238E27FC236}">
                <a16:creationId xmlns:a16="http://schemas.microsoft.com/office/drawing/2014/main" id="{C10418B3-4490-EC5C-3A35-116D14A61CC8}"/>
              </a:ext>
            </a:extLst>
          </p:cNvPr>
          <p:cNvSpPr>
            <a:spLocks noGrp="1" noRot="1"/>
          </p:cNvSpPr>
          <p:nvPr>
            <p:ph type="title"/>
          </p:nvPr>
        </p:nvSpPr>
        <p:spPr>
          <a:xfrm>
            <a:off x="685800" y="381000"/>
            <a:ext cx="7772400" cy="1143000"/>
          </a:xfrm>
        </p:spPr>
        <p:txBody>
          <a:bodyPr>
            <a:normAutofit fontScale="90000"/>
          </a:bodyPr>
          <a:lstStyle/>
          <a:p>
            <a:pPr algn="ctr"/>
            <a:r>
              <a:rPr lang="en-US" altLang="en-US" sz="3800" b="1">
                <a:solidFill>
                  <a:schemeClr val="bg1"/>
                </a:solidFill>
                <a:cs typeface="Times New Roman" panose="02020603050405020304" pitchFamily="18" charset="0"/>
              </a:rPr>
              <a:t>Intro to Cause - Effect Graphing – </a:t>
            </a:r>
            <a:br>
              <a:rPr lang="en-US" altLang="en-US" sz="3800" b="1">
                <a:solidFill>
                  <a:schemeClr val="bg1"/>
                </a:solidFill>
                <a:cs typeface="Times New Roman" panose="02020603050405020304" pitchFamily="18" charset="0"/>
              </a:rPr>
            </a:br>
            <a:r>
              <a:rPr lang="en-US" altLang="en-US" sz="3800" b="1" u="sng">
                <a:solidFill>
                  <a:schemeClr val="bg1"/>
                </a:solidFill>
                <a:cs typeface="Times New Roman" panose="02020603050405020304" pitchFamily="18" charset="0"/>
              </a:rPr>
              <a:t>How To</a:t>
            </a:r>
          </a:p>
        </p:txBody>
      </p:sp>
      <p:sp>
        <p:nvSpPr>
          <p:cNvPr id="44035" name="Rectangle 3">
            <a:extLst>
              <a:ext uri="{FF2B5EF4-FFF2-40B4-BE49-F238E27FC236}">
                <a16:creationId xmlns:a16="http://schemas.microsoft.com/office/drawing/2014/main" id="{B366FF2B-4CC5-9DDA-CD58-F2ECA42AA1B0}"/>
              </a:ext>
            </a:extLst>
          </p:cNvPr>
          <p:cNvSpPr>
            <a:spLocks noGrp="1"/>
          </p:cNvSpPr>
          <p:nvPr>
            <p:ph type="body" idx="1"/>
          </p:nvPr>
        </p:nvSpPr>
        <p:spPr>
          <a:xfrm>
            <a:off x="381000" y="2057400"/>
            <a:ext cx="8382000" cy="4114800"/>
          </a:xfrm>
        </p:spPr>
        <p:txBody>
          <a:bodyPr>
            <a:normAutofit lnSpcReduction="10000"/>
          </a:bodyPr>
          <a:lstStyle/>
          <a:p>
            <a:r>
              <a:rPr lang="en-US" altLang="en-US" sz="2800">
                <a:cs typeface="Times New Roman" panose="02020603050405020304" pitchFamily="18" charset="0"/>
              </a:rPr>
              <a:t>Starts with the requirements document (reviewed for ambiguity).</a:t>
            </a:r>
          </a:p>
          <a:p>
            <a:endParaRPr lang="en-US" altLang="en-US" sz="2800">
              <a:cs typeface="Times New Roman" panose="02020603050405020304" pitchFamily="18" charset="0"/>
            </a:endParaRPr>
          </a:p>
          <a:p>
            <a:r>
              <a:rPr lang="en-US" altLang="en-US" sz="2800">
                <a:cs typeface="Times New Roman" panose="02020603050405020304" pitchFamily="18" charset="0"/>
              </a:rPr>
              <a:t>Each cause (input) in the requirements is expressed in the cause-effect graph as a condition, which is either true or false.</a:t>
            </a:r>
          </a:p>
          <a:p>
            <a:endParaRPr lang="en-US" altLang="en-US" sz="2800">
              <a:cs typeface="Times New Roman" panose="02020603050405020304" pitchFamily="18" charset="0"/>
            </a:endParaRPr>
          </a:p>
          <a:p>
            <a:r>
              <a:rPr lang="en-US" altLang="en-US" sz="2800">
                <a:cs typeface="Times New Roman" panose="02020603050405020304" pitchFamily="18" charset="0"/>
              </a:rPr>
              <a:t>Each effect (output) is expressed as a condition, which is either true or false.</a:t>
            </a:r>
            <a:r>
              <a:rPr lang="en-US" altLang="en-US" sz="2800"/>
              <a:t> </a:t>
            </a:r>
          </a:p>
        </p:txBody>
      </p:sp>
      <p:sp>
        <p:nvSpPr>
          <p:cNvPr id="44036" name="Slide Number Placeholder 3">
            <a:extLst>
              <a:ext uri="{FF2B5EF4-FFF2-40B4-BE49-F238E27FC236}">
                <a16:creationId xmlns:a16="http://schemas.microsoft.com/office/drawing/2014/main" id="{832A8556-F97E-CC44-E6C4-21B07BFA908C}"/>
              </a:ext>
            </a:extLst>
          </p:cNvPr>
          <p:cNvSpPr>
            <a:spLocks noGrp="1"/>
          </p:cNvSpPr>
          <p:nvPr>
            <p:ph type="sldNum" sz="quarter" idx="12"/>
          </p:nvPr>
        </p:nvSpPr>
        <p:spPr bwMode="auto">
          <a:xfrm>
            <a:off x="8763000" y="6310313"/>
            <a:ext cx="304800" cy="319087"/>
          </a:xfrm>
          <a:prstGeom prst="ellipse">
            <a:avLst/>
          </a:prstGeom>
          <a:solidFill>
            <a:schemeClr val="accent1"/>
          </a:solidFill>
          <a:extLst>
            <a:ext uri="{91240B29-F687-4F45-9708-019B960494DF}">
              <a14:hiddenLine xmlns:a14="http://schemas.microsoft.com/office/drawing/2010/main" w="9525">
                <a:solidFill>
                  <a:srgbClr val="000000"/>
                </a:solidFill>
                <a:round/>
                <a:headEnd/>
                <a:tailEnd/>
              </a14:hiddenLine>
            </a:ext>
          </a:extLst>
        </p:spPr>
        <p:txBody>
          <a:bodyPr vert="horz" wrap="none" lIns="0" tIns="0" rIns="0" bIns="0" numCol="1" anchor="ctr" anchorCtr="1" compatLnSpc="1">
            <a:prstTxWarp prst="textNoShape">
              <a:avLst/>
            </a:prstTxWarp>
            <a:noAutofit/>
          </a:bodyPr>
          <a:lstStyle>
            <a:defPPr>
              <a:defRPr lang="en-US"/>
            </a:defPPr>
            <a:lvl1pPr algn="ctr" rtl="0" eaLnBrk="1" fontAlgn="base" hangingPunct="1">
              <a:spcBef>
                <a:spcPct val="0"/>
              </a:spcBef>
              <a:spcAft>
                <a:spcPct val="0"/>
              </a:spcAft>
              <a:defRPr sz="1400" kern="1200">
                <a:solidFill>
                  <a:srgbClr val="FFFFFF"/>
                </a:solidFill>
                <a:latin typeface="Franklin Gothic Book" panose="020B05030201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kern="1200">
                <a:solidFill>
                  <a:schemeClr val="tx1"/>
                </a:solidFill>
                <a:latin typeface="Tahoma" panose="020B0604030504040204" pitchFamily="34" charset="0"/>
                <a:ea typeface="+mn-ea"/>
                <a:cs typeface="+mn-cs"/>
              </a:defRPr>
            </a:lvl5pPr>
            <a:lvl6pPr marL="2286000" algn="l" defTabSz="914400" rtl="0" eaLnBrk="1" latinLnBrk="0" hangingPunct="1">
              <a:defRPr kern="1200">
                <a:solidFill>
                  <a:schemeClr val="tx1"/>
                </a:solidFill>
                <a:latin typeface="Tahoma" panose="020B0604030504040204" pitchFamily="34" charset="0"/>
                <a:ea typeface="+mn-ea"/>
                <a:cs typeface="+mn-cs"/>
              </a:defRPr>
            </a:lvl6pPr>
            <a:lvl7pPr marL="2743200" algn="l" defTabSz="914400" rtl="0" eaLnBrk="1" latinLnBrk="0" hangingPunct="1">
              <a:defRPr kern="1200">
                <a:solidFill>
                  <a:schemeClr val="tx1"/>
                </a:solidFill>
                <a:latin typeface="Tahoma" panose="020B0604030504040204" pitchFamily="34" charset="0"/>
                <a:ea typeface="+mn-ea"/>
                <a:cs typeface="+mn-cs"/>
              </a:defRPr>
            </a:lvl7pPr>
            <a:lvl8pPr marL="3200400" algn="l" defTabSz="914400" rtl="0" eaLnBrk="1" latinLnBrk="0" hangingPunct="1">
              <a:defRPr kern="1200">
                <a:solidFill>
                  <a:schemeClr val="tx1"/>
                </a:solidFill>
                <a:latin typeface="Tahoma" panose="020B0604030504040204" pitchFamily="34" charset="0"/>
                <a:ea typeface="+mn-ea"/>
                <a:cs typeface="+mn-cs"/>
              </a:defRPr>
            </a:lvl8pPr>
            <a:lvl9pPr marL="3657600" algn="l" defTabSz="914400" rtl="0" eaLnBrk="1" latinLnBrk="0" hangingPunct="1">
              <a:defRPr kern="1200">
                <a:solidFill>
                  <a:schemeClr val="tx1"/>
                </a:solidFill>
                <a:latin typeface="Tahoma" panose="020B0604030504040204" pitchFamily="34" charset="0"/>
                <a:ea typeface="+mn-ea"/>
                <a:cs typeface="+mn-cs"/>
              </a:defRPr>
            </a:lvl9pPr>
          </a:lstStyle>
          <a:p>
            <a:fld id="{E6A87CA9-5524-495B-94AA-A88BD12EB0C4}" type="slidenum">
              <a:rPr lang="en-US" altLang="en-US" smtClean="0"/>
              <a:pPr/>
              <a:t>169</a:t>
            </a:fld>
            <a:endParaRPr lang="en-US" altLang="en-US">
              <a:solidFill>
                <a:srgbClr val="FFFFFF"/>
              </a:solidFill>
              <a:latin typeface="Franklin Gothic Book" panose="020B0503020102020204" pitchFamily="34" charset="0"/>
            </a:endParaRPr>
          </a:p>
        </p:txBody>
      </p:sp>
    </p:spTree>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475488" lvl="1" indent="-457200">
              <a:buClr>
                <a:schemeClr val="tx2"/>
              </a:buClr>
              <a:buSzPct val="85000"/>
              <a:buFont typeface="Arial" panose="020B0604020202020204" pitchFamily="34" charset="0"/>
              <a:buChar char="•"/>
            </a:pPr>
            <a:r>
              <a:rPr lang="en-US" sz="2400" dirty="0">
                <a:latin typeface="Garamond" panose="02020404030301010803" pitchFamily="18" charset="0"/>
                <a:cs typeface="Times New Roman" pitchFamily="18" charset="0"/>
              </a:rPr>
              <a:t>Systems Context Diagrams are a </a:t>
            </a:r>
            <a:r>
              <a:rPr lang="en-US" sz="2400" b="1" dirty="0">
                <a:latin typeface="Garamond" panose="02020404030301010803" pitchFamily="18" charset="0"/>
                <a:cs typeface="Times New Roman" pitchFamily="18" charset="0"/>
              </a:rPr>
              <a:t>fundamental early product </a:t>
            </a:r>
            <a:r>
              <a:rPr lang="en-US" sz="2400" dirty="0">
                <a:latin typeface="Garamond" panose="02020404030301010803" pitchFamily="18" charset="0"/>
                <a:cs typeface="Times New Roman" pitchFamily="18" charset="0"/>
              </a:rPr>
              <a:t>that systems engineers need to develop to start the project with common understanding about the project </a:t>
            </a:r>
          </a:p>
          <a:p>
            <a:pPr marL="475488" lvl="1" indent="-457200">
              <a:buClr>
                <a:schemeClr val="tx2"/>
              </a:buClr>
              <a:buSzPct val="85000"/>
              <a:buFont typeface="Arial" panose="020B0604020202020204" pitchFamily="34" charset="0"/>
              <a:buChar char="•"/>
            </a:pPr>
            <a:endParaRPr lang="en-US" sz="2400" dirty="0">
              <a:latin typeface="Garamond" panose="02020404030301010803" pitchFamily="18" charset="0"/>
              <a:cs typeface="Times New Roman" pitchFamily="18" charset="0"/>
            </a:endParaRPr>
          </a:p>
          <a:p>
            <a:pPr marL="475488" lvl="1" indent="-457200">
              <a:buClr>
                <a:schemeClr val="tx2"/>
              </a:buClr>
              <a:buSzPct val="85000"/>
              <a:buFont typeface="Arial" panose="020B0604020202020204" pitchFamily="34" charset="0"/>
              <a:buChar char="•"/>
            </a:pPr>
            <a:r>
              <a:rPr lang="en-US" sz="2400" dirty="0">
                <a:latin typeface="Garamond" panose="02020404030301010803" pitchFamily="18" charset="0"/>
                <a:cs typeface="Times New Roman" pitchFamily="18" charset="0"/>
              </a:rPr>
              <a:t>The </a:t>
            </a:r>
            <a:r>
              <a:rPr lang="en-US" sz="2400" b="1" dirty="0">
                <a:latin typeface="Garamond" panose="02020404030301010803" pitchFamily="18" charset="0"/>
                <a:cs typeface="Times New Roman" pitchFamily="18" charset="0"/>
              </a:rPr>
              <a:t>primary goal </a:t>
            </a:r>
            <a:r>
              <a:rPr lang="en-US" sz="2400" dirty="0">
                <a:latin typeface="Garamond" panose="02020404030301010803" pitchFamily="18" charset="0"/>
                <a:cs typeface="Times New Roman" pitchFamily="18" charset="0"/>
              </a:rPr>
              <a:t>of the system context diagram is </a:t>
            </a:r>
            <a:r>
              <a:rPr lang="en-US" sz="2400" b="1" dirty="0">
                <a:latin typeface="Garamond" panose="02020404030301010803" pitchFamily="18" charset="0"/>
                <a:cs typeface="Times New Roman" pitchFamily="18" charset="0"/>
              </a:rPr>
              <a:t>to focus attention on external factors and events</a:t>
            </a:r>
            <a:r>
              <a:rPr lang="en-US" sz="2400" dirty="0">
                <a:latin typeface="Garamond" panose="02020404030301010803" pitchFamily="18" charset="0"/>
                <a:cs typeface="Times New Roman" pitchFamily="18" charset="0"/>
              </a:rPr>
              <a:t> that should be considered in developing a complete set of systems requirements and constraints.</a:t>
            </a:r>
          </a:p>
          <a:p>
            <a:pPr marL="285750" lvl="1" indent="-285750">
              <a:buSzPct val="85000"/>
            </a:pPr>
            <a:endParaRPr lang="en-US" sz="1600" dirty="0">
              <a:latin typeface="Garamond" panose="02020404030301010803" pitchFamily="18" charset="0"/>
              <a:cs typeface="Times New Roman" pitchFamily="18" charset="0"/>
            </a:endParaRPr>
          </a:p>
        </p:txBody>
      </p:sp>
      <p:sp>
        <p:nvSpPr>
          <p:cNvPr id="6" name="Slide Number Placeholder 5">
            <a:extLst>
              <a:ext uri="{FF2B5EF4-FFF2-40B4-BE49-F238E27FC236}">
                <a16:creationId xmlns:a16="http://schemas.microsoft.com/office/drawing/2014/main" id="{44C79028-8714-D549-8087-A81A490DEEBD}"/>
              </a:ext>
            </a:extLst>
          </p:cNvPr>
          <p:cNvSpPr>
            <a:spLocks noGrp="1"/>
          </p:cNvSpPr>
          <p:nvPr>
            <p:ph type="sldNum" sz="quarter" idx="4294967295"/>
          </p:nvPr>
        </p:nvSpPr>
        <p:spPr>
          <a:xfrm>
            <a:off x="7086600" y="6356350"/>
            <a:ext cx="2057400" cy="365125"/>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A514042-282F-4A4C-AEE0-05D5E3952A87}" type="slidenum">
              <a:rPr lang="en-US" altLang="en-US" smtClean="0"/>
              <a:pPr/>
              <a:t>17</a:t>
            </a:fld>
            <a:endParaRPr lang="en-US" altLang="en-US" dirty="0"/>
          </a:p>
        </p:txBody>
      </p:sp>
      <p:sp>
        <p:nvSpPr>
          <p:cNvPr id="8" name="Title 1">
            <a:extLst>
              <a:ext uri="{FF2B5EF4-FFF2-40B4-BE49-F238E27FC236}">
                <a16:creationId xmlns:a16="http://schemas.microsoft.com/office/drawing/2014/main" id="{DBF7A003-48CE-41E5-A511-A37FA8532B57}"/>
              </a:ext>
            </a:extLst>
          </p:cNvPr>
          <p:cNvSpPr>
            <a:spLocks noGrp="1"/>
          </p:cNvSpPr>
          <p:nvPr>
            <p:ph type="title"/>
          </p:nvPr>
        </p:nvSpPr>
        <p:spPr>
          <a:xfrm>
            <a:off x="457200" y="274638"/>
            <a:ext cx="8229600" cy="1143000"/>
          </a:xfrm>
        </p:spPr>
        <p:txBody>
          <a:bodyPr>
            <a:normAutofit/>
          </a:bodyPr>
          <a:lstStyle/>
          <a:p>
            <a:r>
              <a:rPr lang="en-US" sz="4000" b="1" dirty="0">
                <a:latin typeface="Garamond" panose="02020404030301010803" pitchFamily="18" charset="0"/>
              </a:rPr>
              <a:t>Systems &amp; Modeling </a:t>
            </a:r>
            <a:br>
              <a:rPr lang="en-US" sz="4000" b="1" dirty="0">
                <a:latin typeface="Garamond" panose="02020404030301010803" pitchFamily="18" charset="0"/>
              </a:rPr>
            </a:br>
            <a:r>
              <a:rPr lang="en-US" sz="2400" b="1" dirty="0">
                <a:latin typeface="Garamond" panose="02020404030301010803" pitchFamily="18" charset="0"/>
                <a:ea typeface="+mn-ea"/>
                <a:cs typeface="+mn-cs"/>
              </a:rPr>
              <a:t>System Context Diagram (SCD)</a:t>
            </a:r>
          </a:p>
        </p:txBody>
      </p:sp>
    </p:spTree>
    <p:extLst>
      <p:ext uri="{BB962C8B-B14F-4D97-AF65-F5344CB8AC3E}">
        <p14:creationId xmlns:p14="http://schemas.microsoft.com/office/powerpoint/2010/main" val="3111795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a:extLst>
              <a:ext uri="{FF2B5EF4-FFF2-40B4-BE49-F238E27FC236}">
                <a16:creationId xmlns:a16="http://schemas.microsoft.com/office/drawing/2014/main" id="{0A687BC9-D763-0717-576C-F1E01CF67824}"/>
              </a:ext>
            </a:extLst>
          </p:cNvPr>
          <p:cNvSpPr>
            <a:spLocks noGrp="1" noRot="1"/>
          </p:cNvSpPr>
          <p:nvPr>
            <p:ph type="title"/>
          </p:nvPr>
        </p:nvSpPr>
        <p:spPr>
          <a:xfrm>
            <a:off x="685800" y="304800"/>
            <a:ext cx="7772400" cy="1143000"/>
          </a:xfrm>
        </p:spPr>
        <p:txBody>
          <a:bodyPr>
            <a:normAutofit fontScale="90000"/>
          </a:bodyPr>
          <a:lstStyle/>
          <a:p>
            <a:pPr algn="ctr"/>
            <a:r>
              <a:rPr lang="en-US" altLang="en-US" sz="3600" b="1">
                <a:solidFill>
                  <a:schemeClr val="bg1"/>
                </a:solidFill>
                <a:cs typeface="Times New Roman" panose="02020603050405020304" pitchFamily="18" charset="0"/>
              </a:rPr>
              <a:t>Intro to Cause - Effect Graphing – </a:t>
            </a:r>
            <a:br>
              <a:rPr lang="en-US" altLang="en-US" sz="3600" b="1">
                <a:solidFill>
                  <a:schemeClr val="bg1"/>
                </a:solidFill>
                <a:cs typeface="Times New Roman" panose="02020603050405020304" pitchFamily="18" charset="0"/>
              </a:rPr>
            </a:br>
            <a:r>
              <a:rPr lang="en-US" altLang="en-US" sz="3600" b="1">
                <a:solidFill>
                  <a:schemeClr val="bg1"/>
                </a:solidFill>
                <a:cs typeface="Times New Roman" panose="02020603050405020304" pitchFamily="18" charset="0"/>
              </a:rPr>
              <a:t>How To (cont.)</a:t>
            </a:r>
          </a:p>
        </p:txBody>
      </p:sp>
      <p:sp>
        <p:nvSpPr>
          <p:cNvPr id="45059" name="Rectangle 3">
            <a:extLst>
              <a:ext uri="{FF2B5EF4-FFF2-40B4-BE49-F238E27FC236}">
                <a16:creationId xmlns:a16="http://schemas.microsoft.com/office/drawing/2014/main" id="{8A242674-B11C-18A7-A775-3A3156C50F1D}"/>
              </a:ext>
            </a:extLst>
          </p:cNvPr>
          <p:cNvSpPr>
            <a:spLocks noGrp="1"/>
          </p:cNvSpPr>
          <p:nvPr>
            <p:ph type="body" idx="1"/>
          </p:nvPr>
        </p:nvSpPr>
        <p:spPr>
          <a:xfrm>
            <a:off x="685800" y="1981200"/>
            <a:ext cx="7772400" cy="4191000"/>
          </a:xfrm>
        </p:spPr>
        <p:txBody>
          <a:bodyPr>
            <a:normAutofit lnSpcReduction="10000"/>
          </a:bodyPr>
          <a:lstStyle/>
          <a:p>
            <a:pPr>
              <a:buFont typeface="Wingdings" panose="05000000000000000000" pitchFamily="2" charset="2"/>
              <a:buNone/>
            </a:pPr>
            <a:r>
              <a:rPr lang="en-US" altLang="en-US" sz="2900">
                <a:cs typeface="Times New Roman" panose="02020603050405020304" pitchFamily="18" charset="0"/>
              </a:rPr>
              <a:t>Requirement: “If A OR B, then C.”</a:t>
            </a:r>
          </a:p>
          <a:p>
            <a:r>
              <a:rPr lang="en-US" altLang="en-US" sz="2900">
                <a:cs typeface="Times New Roman" panose="02020603050405020304" pitchFamily="18" charset="0"/>
              </a:rPr>
              <a:t>If A is true and B is true, then C is true.</a:t>
            </a:r>
          </a:p>
          <a:p>
            <a:endParaRPr lang="en-US" altLang="en-US" sz="2900">
              <a:cs typeface="Times New Roman" panose="02020603050405020304" pitchFamily="18" charset="0"/>
            </a:endParaRPr>
          </a:p>
          <a:p>
            <a:r>
              <a:rPr lang="en-US" altLang="en-US" sz="2900">
                <a:cs typeface="Times New Roman" panose="02020603050405020304" pitchFamily="18" charset="0"/>
              </a:rPr>
              <a:t>If A is true and B is false, then C is true.</a:t>
            </a:r>
          </a:p>
          <a:p>
            <a:endParaRPr lang="en-US" altLang="en-US" sz="2900">
              <a:cs typeface="Times New Roman" panose="02020603050405020304" pitchFamily="18" charset="0"/>
            </a:endParaRPr>
          </a:p>
          <a:p>
            <a:r>
              <a:rPr lang="en-US" altLang="en-US" sz="2900">
                <a:cs typeface="Times New Roman" panose="02020603050405020304" pitchFamily="18" charset="0"/>
              </a:rPr>
              <a:t>If A is false and B is true, then C is true.</a:t>
            </a:r>
          </a:p>
          <a:p>
            <a:endParaRPr lang="en-US" altLang="en-US" sz="2900">
              <a:cs typeface="Times New Roman" panose="02020603050405020304" pitchFamily="18" charset="0"/>
            </a:endParaRPr>
          </a:p>
          <a:p>
            <a:r>
              <a:rPr lang="en-US" altLang="en-US" sz="2900">
                <a:cs typeface="Times New Roman" panose="02020603050405020304" pitchFamily="18" charset="0"/>
              </a:rPr>
              <a:t>If A is false and B is false, then C is false.</a:t>
            </a:r>
          </a:p>
          <a:p>
            <a:pPr>
              <a:buFont typeface="Wingdings" panose="05000000000000000000" pitchFamily="2" charset="2"/>
              <a:buNone/>
            </a:pPr>
            <a:endParaRPr lang="en-US" altLang="en-US"/>
          </a:p>
        </p:txBody>
      </p:sp>
      <p:sp>
        <p:nvSpPr>
          <p:cNvPr id="45060" name="Slide Number Placeholder 3">
            <a:extLst>
              <a:ext uri="{FF2B5EF4-FFF2-40B4-BE49-F238E27FC236}">
                <a16:creationId xmlns:a16="http://schemas.microsoft.com/office/drawing/2014/main" id="{E4F2E096-A7DA-CFD9-2FA1-0191249BF974}"/>
              </a:ext>
            </a:extLst>
          </p:cNvPr>
          <p:cNvSpPr>
            <a:spLocks noGrp="1"/>
          </p:cNvSpPr>
          <p:nvPr>
            <p:ph type="sldNum" sz="quarter" idx="12"/>
          </p:nvPr>
        </p:nvSpPr>
        <p:spPr bwMode="auto">
          <a:xfrm>
            <a:off x="8763000" y="6310313"/>
            <a:ext cx="304800" cy="319087"/>
          </a:xfrm>
          <a:prstGeom prst="ellipse">
            <a:avLst/>
          </a:prstGeom>
          <a:solidFill>
            <a:schemeClr val="accent1"/>
          </a:solidFill>
          <a:extLst>
            <a:ext uri="{91240B29-F687-4F45-9708-019B960494DF}">
              <a14:hiddenLine xmlns:a14="http://schemas.microsoft.com/office/drawing/2010/main" w="9525">
                <a:solidFill>
                  <a:srgbClr val="000000"/>
                </a:solidFill>
                <a:round/>
                <a:headEnd/>
                <a:tailEnd/>
              </a14:hiddenLine>
            </a:ext>
          </a:extLst>
        </p:spPr>
        <p:txBody>
          <a:bodyPr vert="horz" wrap="none" lIns="0" tIns="0" rIns="0" bIns="0" numCol="1" anchor="ctr" anchorCtr="1" compatLnSpc="1">
            <a:prstTxWarp prst="textNoShape">
              <a:avLst/>
            </a:prstTxWarp>
            <a:noAutofit/>
          </a:bodyPr>
          <a:lstStyle>
            <a:defPPr>
              <a:defRPr lang="en-US"/>
            </a:defPPr>
            <a:lvl1pPr algn="ctr" rtl="0" eaLnBrk="1" fontAlgn="base" hangingPunct="1">
              <a:spcBef>
                <a:spcPct val="0"/>
              </a:spcBef>
              <a:spcAft>
                <a:spcPct val="0"/>
              </a:spcAft>
              <a:defRPr sz="1400" kern="1200">
                <a:solidFill>
                  <a:srgbClr val="FFFFFF"/>
                </a:solidFill>
                <a:latin typeface="Franklin Gothic Book" panose="020B05030201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kern="1200">
                <a:solidFill>
                  <a:schemeClr val="tx1"/>
                </a:solidFill>
                <a:latin typeface="Tahoma" panose="020B0604030504040204" pitchFamily="34" charset="0"/>
                <a:ea typeface="+mn-ea"/>
                <a:cs typeface="+mn-cs"/>
              </a:defRPr>
            </a:lvl5pPr>
            <a:lvl6pPr marL="2286000" algn="l" defTabSz="914400" rtl="0" eaLnBrk="1" latinLnBrk="0" hangingPunct="1">
              <a:defRPr kern="1200">
                <a:solidFill>
                  <a:schemeClr val="tx1"/>
                </a:solidFill>
                <a:latin typeface="Tahoma" panose="020B0604030504040204" pitchFamily="34" charset="0"/>
                <a:ea typeface="+mn-ea"/>
                <a:cs typeface="+mn-cs"/>
              </a:defRPr>
            </a:lvl6pPr>
            <a:lvl7pPr marL="2743200" algn="l" defTabSz="914400" rtl="0" eaLnBrk="1" latinLnBrk="0" hangingPunct="1">
              <a:defRPr kern="1200">
                <a:solidFill>
                  <a:schemeClr val="tx1"/>
                </a:solidFill>
                <a:latin typeface="Tahoma" panose="020B0604030504040204" pitchFamily="34" charset="0"/>
                <a:ea typeface="+mn-ea"/>
                <a:cs typeface="+mn-cs"/>
              </a:defRPr>
            </a:lvl7pPr>
            <a:lvl8pPr marL="3200400" algn="l" defTabSz="914400" rtl="0" eaLnBrk="1" latinLnBrk="0" hangingPunct="1">
              <a:defRPr kern="1200">
                <a:solidFill>
                  <a:schemeClr val="tx1"/>
                </a:solidFill>
                <a:latin typeface="Tahoma" panose="020B0604030504040204" pitchFamily="34" charset="0"/>
                <a:ea typeface="+mn-ea"/>
                <a:cs typeface="+mn-cs"/>
              </a:defRPr>
            </a:lvl8pPr>
            <a:lvl9pPr marL="3657600" algn="l" defTabSz="914400" rtl="0" eaLnBrk="1" latinLnBrk="0" hangingPunct="1">
              <a:defRPr kern="1200">
                <a:solidFill>
                  <a:schemeClr val="tx1"/>
                </a:solidFill>
                <a:latin typeface="Tahoma" panose="020B0604030504040204" pitchFamily="34" charset="0"/>
                <a:ea typeface="+mn-ea"/>
                <a:cs typeface="+mn-cs"/>
              </a:defRPr>
            </a:lvl9pPr>
          </a:lstStyle>
          <a:p>
            <a:fld id="{E6A87CA9-5524-495B-94AA-A88BD12EB0C4}" type="slidenum">
              <a:rPr lang="en-US" altLang="en-US" smtClean="0"/>
              <a:pPr/>
              <a:t>170</a:t>
            </a:fld>
            <a:endParaRPr lang="en-US" altLang="en-US">
              <a:solidFill>
                <a:srgbClr val="FFFFFF"/>
              </a:solidFill>
              <a:latin typeface="Franklin Gothic Book" panose="020B0503020102020204" pitchFamily="34" charset="0"/>
            </a:endParaRPr>
          </a:p>
        </p:txBody>
      </p:sp>
    </p:spTree>
  </p:cSld>
  <p:clrMapOvr>
    <a:masterClrMapping/>
  </p:clrMapOvr>
  <p:transition/>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a:extLst>
              <a:ext uri="{FF2B5EF4-FFF2-40B4-BE49-F238E27FC236}">
                <a16:creationId xmlns:a16="http://schemas.microsoft.com/office/drawing/2014/main" id="{7E133CBD-2914-0D33-1AEF-12A890E4F57B}"/>
              </a:ext>
            </a:extLst>
          </p:cNvPr>
          <p:cNvSpPr>
            <a:spLocks noGrp="1" noRot="1"/>
          </p:cNvSpPr>
          <p:nvPr>
            <p:ph type="title"/>
          </p:nvPr>
        </p:nvSpPr>
        <p:spPr>
          <a:xfrm>
            <a:off x="685800" y="304800"/>
            <a:ext cx="7772400" cy="1209675"/>
          </a:xfrm>
        </p:spPr>
        <p:txBody>
          <a:bodyPr/>
          <a:lstStyle/>
          <a:p>
            <a:pPr algn="ctr"/>
            <a:r>
              <a:rPr lang="en-US" altLang="en-US" sz="3600" b="1">
                <a:solidFill>
                  <a:schemeClr val="bg1"/>
                </a:solidFill>
                <a:cs typeface="Times New Roman" panose="02020603050405020304" pitchFamily="18" charset="0"/>
              </a:rPr>
              <a:t>Intro to Cause - Effect Graphing – </a:t>
            </a:r>
            <a:br>
              <a:rPr lang="en-US" altLang="en-US" sz="3600" b="1">
                <a:solidFill>
                  <a:schemeClr val="bg1"/>
                </a:solidFill>
                <a:cs typeface="Times New Roman" panose="02020603050405020304" pitchFamily="18" charset="0"/>
              </a:rPr>
            </a:br>
            <a:r>
              <a:rPr lang="en-US" altLang="en-US" sz="3600" b="1">
                <a:solidFill>
                  <a:schemeClr val="bg1"/>
                </a:solidFill>
                <a:cs typeface="Times New Roman" panose="02020603050405020304" pitchFamily="18" charset="0"/>
              </a:rPr>
              <a:t>How To (cont.)</a:t>
            </a:r>
          </a:p>
        </p:txBody>
      </p:sp>
      <p:sp>
        <p:nvSpPr>
          <p:cNvPr id="46083" name="Rectangle 3">
            <a:extLst>
              <a:ext uri="{FF2B5EF4-FFF2-40B4-BE49-F238E27FC236}">
                <a16:creationId xmlns:a16="http://schemas.microsoft.com/office/drawing/2014/main" id="{54337F9D-E344-5E60-8B1F-90786D851E10}"/>
              </a:ext>
            </a:extLst>
          </p:cNvPr>
          <p:cNvSpPr>
            <a:spLocks noGrp="1"/>
          </p:cNvSpPr>
          <p:nvPr>
            <p:ph type="body" idx="1"/>
          </p:nvPr>
        </p:nvSpPr>
        <p:spPr>
          <a:xfrm>
            <a:off x="1676400" y="1905000"/>
            <a:ext cx="6996113" cy="4365625"/>
          </a:xfrm>
        </p:spPr>
        <p:txBody>
          <a:bodyPr/>
          <a:lstStyle/>
          <a:p>
            <a:pPr>
              <a:lnSpc>
                <a:spcPct val="90000"/>
              </a:lnSpc>
            </a:pPr>
            <a:r>
              <a:rPr lang="en-US" altLang="en-US" sz="2800"/>
              <a:t>Node</a:t>
            </a:r>
          </a:p>
          <a:p>
            <a:pPr>
              <a:lnSpc>
                <a:spcPct val="90000"/>
              </a:lnSpc>
            </a:pPr>
            <a:endParaRPr lang="en-US" altLang="en-US" sz="2800"/>
          </a:p>
          <a:p>
            <a:pPr>
              <a:lnSpc>
                <a:spcPct val="90000"/>
              </a:lnSpc>
            </a:pPr>
            <a:r>
              <a:rPr lang="en-US" altLang="en-US" sz="2800"/>
              <a:t>Leads to	          --------------</a:t>
            </a:r>
          </a:p>
          <a:p>
            <a:pPr>
              <a:lnSpc>
                <a:spcPct val="90000"/>
              </a:lnSpc>
            </a:pPr>
            <a:endParaRPr lang="en-US" altLang="en-US" sz="2800"/>
          </a:p>
          <a:p>
            <a:pPr>
              <a:lnSpc>
                <a:spcPct val="90000"/>
              </a:lnSpc>
            </a:pPr>
            <a:r>
              <a:rPr lang="en-US" altLang="en-US" sz="2800"/>
              <a:t>V              		OR</a:t>
            </a:r>
          </a:p>
          <a:p>
            <a:pPr>
              <a:lnSpc>
                <a:spcPct val="90000"/>
              </a:lnSpc>
            </a:pPr>
            <a:endParaRPr lang="en-US" altLang="en-US" sz="2800"/>
          </a:p>
          <a:p>
            <a:pPr>
              <a:lnSpc>
                <a:spcPct val="90000"/>
              </a:lnSpc>
            </a:pPr>
            <a:r>
              <a:rPr lang="en-US" altLang="en-US" sz="2800">
                <a:cs typeface="Times New Roman" panose="02020603050405020304" pitchFamily="18" charset="0"/>
              </a:rPr>
              <a:t>Λ            	            AND</a:t>
            </a:r>
          </a:p>
          <a:p>
            <a:pPr>
              <a:lnSpc>
                <a:spcPct val="90000"/>
              </a:lnSpc>
            </a:pPr>
            <a:endParaRPr lang="en-US" altLang="en-US" sz="2800">
              <a:cs typeface="Times New Roman" panose="02020603050405020304" pitchFamily="18" charset="0"/>
            </a:endParaRPr>
          </a:p>
          <a:p>
            <a:pPr>
              <a:lnSpc>
                <a:spcPct val="90000"/>
              </a:lnSpc>
            </a:pPr>
            <a:r>
              <a:rPr lang="en-US" altLang="en-US" sz="2800">
                <a:cs typeface="Times New Roman" panose="02020603050405020304" pitchFamily="18" charset="0"/>
              </a:rPr>
              <a:t>~               		NOT</a:t>
            </a:r>
            <a:endParaRPr lang="en-US" altLang="en-US" sz="2800"/>
          </a:p>
          <a:p>
            <a:pPr>
              <a:lnSpc>
                <a:spcPct val="90000"/>
              </a:lnSpc>
            </a:pPr>
            <a:endParaRPr lang="en-US" altLang="en-US" sz="2800"/>
          </a:p>
        </p:txBody>
      </p:sp>
      <p:sp>
        <p:nvSpPr>
          <p:cNvPr id="46084" name="AutoShape 4">
            <a:extLst>
              <a:ext uri="{FF2B5EF4-FFF2-40B4-BE49-F238E27FC236}">
                <a16:creationId xmlns:a16="http://schemas.microsoft.com/office/drawing/2014/main" id="{2B140125-66D2-CF77-48D1-74C49945D965}"/>
              </a:ext>
            </a:extLst>
          </p:cNvPr>
          <p:cNvSpPr>
            <a:spLocks noChangeArrowheads="1"/>
          </p:cNvSpPr>
          <p:nvPr/>
        </p:nvSpPr>
        <p:spPr bwMode="auto">
          <a:xfrm>
            <a:off x="4298950" y="1905000"/>
            <a:ext cx="1752600" cy="457200"/>
          </a:xfrm>
          <a:prstGeom prst="roundRect">
            <a:avLst>
              <a:gd name="adj" fmla="val 16667"/>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46085" name="Slide Number Placeholder 3">
            <a:extLst>
              <a:ext uri="{FF2B5EF4-FFF2-40B4-BE49-F238E27FC236}">
                <a16:creationId xmlns:a16="http://schemas.microsoft.com/office/drawing/2014/main" id="{66A78D9E-54B5-B11D-17B2-CE096FE97FD8}"/>
              </a:ext>
            </a:extLst>
          </p:cNvPr>
          <p:cNvSpPr>
            <a:spLocks noGrp="1"/>
          </p:cNvSpPr>
          <p:nvPr>
            <p:ph type="sldNum" sz="quarter" idx="12"/>
          </p:nvPr>
        </p:nvSpPr>
        <p:spPr bwMode="auto">
          <a:xfrm>
            <a:off x="8763000" y="6310313"/>
            <a:ext cx="304800" cy="319087"/>
          </a:xfrm>
          <a:prstGeom prst="ellipse">
            <a:avLst/>
          </a:prstGeom>
          <a:solidFill>
            <a:schemeClr val="accent1"/>
          </a:solidFill>
          <a:extLst>
            <a:ext uri="{91240B29-F687-4F45-9708-019B960494DF}">
              <a14:hiddenLine xmlns:a14="http://schemas.microsoft.com/office/drawing/2010/main" w="9525">
                <a:solidFill>
                  <a:srgbClr val="000000"/>
                </a:solidFill>
                <a:round/>
                <a:headEnd/>
                <a:tailEnd/>
              </a14:hiddenLine>
            </a:ext>
          </a:extLst>
        </p:spPr>
        <p:txBody>
          <a:bodyPr vert="horz" wrap="none" lIns="0" tIns="0" rIns="0" bIns="0" numCol="1" anchor="ctr" anchorCtr="1" compatLnSpc="1">
            <a:prstTxWarp prst="textNoShape">
              <a:avLst/>
            </a:prstTxWarp>
            <a:noAutofit/>
          </a:bodyPr>
          <a:lstStyle>
            <a:defPPr>
              <a:defRPr lang="en-US"/>
            </a:defPPr>
            <a:lvl1pPr algn="ctr" rtl="0" eaLnBrk="1" fontAlgn="base" hangingPunct="1">
              <a:spcBef>
                <a:spcPct val="0"/>
              </a:spcBef>
              <a:spcAft>
                <a:spcPct val="0"/>
              </a:spcAft>
              <a:defRPr sz="1400" kern="1200">
                <a:solidFill>
                  <a:srgbClr val="FFFFFF"/>
                </a:solidFill>
                <a:latin typeface="Franklin Gothic Book" panose="020B05030201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kern="1200">
                <a:solidFill>
                  <a:schemeClr val="tx1"/>
                </a:solidFill>
                <a:latin typeface="Tahoma" panose="020B0604030504040204" pitchFamily="34" charset="0"/>
                <a:ea typeface="+mn-ea"/>
                <a:cs typeface="+mn-cs"/>
              </a:defRPr>
            </a:lvl5pPr>
            <a:lvl6pPr marL="2286000" algn="l" defTabSz="914400" rtl="0" eaLnBrk="1" latinLnBrk="0" hangingPunct="1">
              <a:defRPr kern="1200">
                <a:solidFill>
                  <a:schemeClr val="tx1"/>
                </a:solidFill>
                <a:latin typeface="Tahoma" panose="020B0604030504040204" pitchFamily="34" charset="0"/>
                <a:ea typeface="+mn-ea"/>
                <a:cs typeface="+mn-cs"/>
              </a:defRPr>
            </a:lvl6pPr>
            <a:lvl7pPr marL="2743200" algn="l" defTabSz="914400" rtl="0" eaLnBrk="1" latinLnBrk="0" hangingPunct="1">
              <a:defRPr kern="1200">
                <a:solidFill>
                  <a:schemeClr val="tx1"/>
                </a:solidFill>
                <a:latin typeface="Tahoma" panose="020B0604030504040204" pitchFamily="34" charset="0"/>
                <a:ea typeface="+mn-ea"/>
                <a:cs typeface="+mn-cs"/>
              </a:defRPr>
            </a:lvl7pPr>
            <a:lvl8pPr marL="3200400" algn="l" defTabSz="914400" rtl="0" eaLnBrk="1" latinLnBrk="0" hangingPunct="1">
              <a:defRPr kern="1200">
                <a:solidFill>
                  <a:schemeClr val="tx1"/>
                </a:solidFill>
                <a:latin typeface="Tahoma" panose="020B0604030504040204" pitchFamily="34" charset="0"/>
                <a:ea typeface="+mn-ea"/>
                <a:cs typeface="+mn-cs"/>
              </a:defRPr>
            </a:lvl8pPr>
            <a:lvl9pPr marL="3657600" algn="l" defTabSz="914400" rtl="0" eaLnBrk="1" latinLnBrk="0" hangingPunct="1">
              <a:defRPr kern="1200">
                <a:solidFill>
                  <a:schemeClr val="tx1"/>
                </a:solidFill>
                <a:latin typeface="Tahoma" panose="020B0604030504040204" pitchFamily="34" charset="0"/>
                <a:ea typeface="+mn-ea"/>
                <a:cs typeface="+mn-cs"/>
              </a:defRPr>
            </a:lvl9pPr>
          </a:lstStyle>
          <a:p>
            <a:fld id="{E6A87CA9-5524-495B-94AA-A88BD12EB0C4}" type="slidenum">
              <a:rPr lang="en-US" altLang="en-US" smtClean="0"/>
              <a:pPr/>
              <a:t>171</a:t>
            </a:fld>
            <a:endParaRPr lang="en-US" altLang="en-US">
              <a:solidFill>
                <a:srgbClr val="FFFFFF"/>
              </a:solidFill>
              <a:latin typeface="Franklin Gothic Book" panose="020B0503020102020204" pitchFamily="34" charset="0"/>
            </a:endParaRPr>
          </a:p>
        </p:txBody>
      </p:sp>
    </p:spTree>
  </p:cSld>
  <p:clrMapOvr>
    <a:masterClrMapping/>
  </p:clrMapOvr>
  <p:transition/>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E54B5C97-CD9E-C409-4810-9DD100098AA1}"/>
              </a:ext>
            </a:extLst>
          </p:cNvPr>
          <p:cNvSpPr>
            <a:spLocks noGrp="1" noRot="1"/>
          </p:cNvSpPr>
          <p:nvPr>
            <p:ph type="title"/>
          </p:nvPr>
        </p:nvSpPr>
        <p:spPr>
          <a:xfrm>
            <a:off x="533400" y="342900"/>
            <a:ext cx="8153400" cy="1143000"/>
          </a:xfrm>
        </p:spPr>
        <p:txBody>
          <a:bodyPr>
            <a:normAutofit fontScale="90000"/>
          </a:bodyPr>
          <a:lstStyle/>
          <a:p>
            <a:pPr algn="ctr"/>
            <a:r>
              <a:rPr lang="en-US" altLang="en-US" sz="3600" b="1">
                <a:solidFill>
                  <a:schemeClr val="bg1"/>
                </a:solidFill>
                <a:cs typeface="Times New Roman" panose="02020603050405020304" pitchFamily="18" charset="0"/>
              </a:rPr>
              <a:t>Intro to Cause - Effect Graphing – </a:t>
            </a:r>
            <a:br>
              <a:rPr lang="en-US" altLang="en-US" sz="3600" b="1">
                <a:solidFill>
                  <a:schemeClr val="bg1"/>
                </a:solidFill>
                <a:cs typeface="Times New Roman" panose="02020603050405020304" pitchFamily="18" charset="0"/>
              </a:rPr>
            </a:br>
            <a:r>
              <a:rPr lang="en-US" altLang="en-US" sz="3600" b="1">
                <a:solidFill>
                  <a:schemeClr val="bg1"/>
                </a:solidFill>
                <a:cs typeface="Times New Roman" panose="02020603050405020304" pitchFamily="18" charset="0"/>
              </a:rPr>
              <a:t>How To (cont.)</a:t>
            </a:r>
          </a:p>
        </p:txBody>
      </p:sp>
      <p:sp>
        <p:nvSpPr>
          <p:cNvPr id="48131" name="Rectangle 3">
            <a:extLst>
              <a:ext uri="{FF2B5EF4-FFF2-40B4-BE49-F238E27FC236}">
                <a16:creationId xmlns:a16="http://schemas.microsoft.com/office/drawing/2014/main" id="{6D7250AF-6CDA-E486-E735-E85FC92F1179}"/>
              </a:ext>
            </a:extLst>
          </p:cNvPr>
          <p:cNvSpPr>
            <a:spLocks noGrp="1"/>
          </p:cNvSpPr>
          <p:nvPr>
            <p:ph type="body" idx="1"/>
          </p:nvPr>
        </p:nvSpPr>
        <p:spPr>
          <a:xfrm>
            <a:off x="685800" y="1981200"/>
            <a:ext cx="8001000" cy="4038600"/>
          </a:xfrm>
        </p:spPr>
        <p:txBody>
          <a:bodyPr/>
          <a:lstStyle/>
          <a:p>
            <a:pPr marL="0" indent="0">
              <a:buFont typeface="Wingdings 2" panose="05020102010507070707" pitchFamily="18" charset="2"/>
              <a:buNone/>
            </a:pPr>
            <a:r>
              <a:rPr lang="en-US" altLang="en-US" u="sng"/>
              <a:t>Cause-Effect Graph</a:t>
            </a:r>
          </a:p>
        </p:txBody>
      </p:sp>
      <p:sp>
        <p:nvSpPr>
          <p:cNvPr id="48132" name="AutoShape 4">
            <a:extLst>
              <a:ext uri="{FF2B5EF4-FFF2-40B4-BE49-F238E27FC236}">
                <a16:creationId xmlns:a16="http://schemas.microsoft.com/office/drawing/2014/main" id="{E6248780-0EFD-43C4-AE59-D25400B82BC6}"/>
              </a:ext>
            </a:extLst>
          </p:cNvPr>
          <p:cNvSpPr>
            <a:spLocks noChangeArrowheads="1"/>
          </p:cNvSpPr>
          <p:nvPr/>
        </p:nvSpPr>
        <p:spPr bwMode="auto">
          <a:xfrm>
            <a:off x="1528763" y="2895600"/>
            <a:ext cx="2286000" cy="457200"/>
          </a:xfrm>
          <a:prstGeom prst="roundRect">
            <a:avLst>
              <a:gd name="adj" fmla="val 16667"/>
            </a:avLst>
          </a:prstGeom>
          <a:solidFill>
            <a:schemeClr val="bg1"/>
          </a:solidFill>
          <a:ln w="9525">
            <a:solidFill>
              <a:schemeClr val="tx1"/>
            </a:solidFill>
            <a:round/>
            <a:headEnd/>
            <a:tailEnd/>
          </a:ln>
          <a:effectLst/>
        </p:spPr>
        <p:txBody>
          <a:bodyPr wrap="none" anchor="ct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eaLnBrk="1" hangingPunct="1">
              <a:defRPr/>
            </a:pPr>
            <a:r>
              <a:rPr lang="en-US" altLang="en-US" sz="2800" dirty="0">
                <a:latin typeface="+mn-lt"/>
              </a:rPr>
              <a:t>A</a:t>
            </a:r>
          </a:p>
        </p:txBody>
      </p:sp>
      <p:sp>
        <p:nvSpPr>
          <p:cNvPr id="48133" name="AutoShape 5">
            <a:extLst>
              <a:ext uri="{FF2B5EF4-FFF2-40B4-BE49-F238E27FC236}">
                <a16:creationId xmlns:a16="http://schemas.microsoft.com/office/drawing/2014/main" id="{77A3A71E-D4A7-4E2D-971F-2FBE17541DCA}"/>
              </a:ext>
            </a:extLst>
          </p:cNvPr>
          <p:cNvSpPr>
            <a:spLocks noChangeArrowheads="1"/>
          </p:cNvSpPr>
          <p:nvPr/>
        </p:nvSpPr>
        <p:spPr bwMode="auto">
          <a:xfrm>
            <a:off x="1524000" y="4648200"/>
            <a:ext cx="2286000" cy="533400"/>
          </a:xfrm>
          <a:prstGeom prst="roundRect">
            <a:avLst>
              <a:gd name="adj" fmla="val 16667"/>
            </a:avLst>
          </a:prstGeom>
          <a:solidFill>
            <a:schemeClr val="bg1"/>
          </a:solidFill>
          <a:ln w="9525">
            <a:solidFill>
              <a:schemeClr val="tx1"/>
            </a:solidFill>
            <a:round/>
            <a:headEnd/>
            <a:tailEnd/>
          </a:ln>
          <a:effectLst/>
        </p:spPr>
        <p:txBody>
          <a:bodyPr wrap="none" anchor="ct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eaLnBrk="1" hangingPunct="1">
              <a:defRPr/>
            </a:pPr>
            <a:r>
              <a:rPr lang="en-US" altLang="en-US" sz="2800" dirty="0">
                <a:latin typeface="+mn-lt"/>
              </a:rPr>
              <a:t>B</a:t>
            </a:r>
          </a:p>
        </p:txBody>
      </p:sp>
      <p:sp>
        <p:nvSpPr>
          <p:cNvPr id="48134" name="AutoShape 6">
            <a:extLst>
              <a:ext uri="{FF2B5EF4-FFF2-40B4-BE49-F238E27FC236}">
                <a16:creationId xmlns:a16="http://schemas.microsoft.com/office/drawing/2014/main" id="{B83FE67A-514A-4497-8DCE-AF1C68685591}"/>
              </a:ext>
            </a:extLst>
          </p:cNvPr>
          <p:cNvSpPr>
            <a:spLocks noChangeArrowheads="1"/>
          </p:cNvSpPr>
          <p:nvPr/>
        </p:nvSpPr>
        <p:spPr bwMode="auto">
          <a:xfrm>
            <a:off x="5257800" y="3733800"/>
            <a:ext cx="2514600" cy="533400"/>
          </a:xfrm>
          <a:prstGeom prst="roundRect">
            <a:avLst>
              <a:gd name="adj" fmla="val 16667"/>
            </a:avLst>
          </a:prstGeom>
          <a:solidFill>
            <a:schemeClr val="bg1"/>
          </a:solidFill>
          <a:ln w="9525">
            <a:solidFill>
              <a:schemeClr val="tx1"/>
            </a:solidFill>
            <a:round/>
            <a:headEnd/>
            <a:tailEnd/>
          </a:ln>
          <a:effectLst/>
        </p:spPr>
        <p:txBody>
          <a:bodyPr wrap="none" rIns="1097280" anchor="ct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eaLnBrk="1" hangingPunct="1">
              <a:defRPr/>
            </a:pPr>
            <a:r>
              <a:rPr lang="en-US" altLang="en-US" sz="2800" dirty="0">
                <a:latin typeface="+mn-lt"/>
              </a:rPr>
              <a:t>V</a:t>
            </a:r>
            <a:r>
              <a:rPr lang="en-US" altLang="en-US" sz="2800" b="1" dirty="0">
                <a:latin typeface="+mn-lt"/>
              </a:rPr>
              <a:t>           </a:t>
            </a:r>
            <a:r>
              <a:rPr lang="en-US" altLang="en-US" sz="2800" dirty="0">
                <a:latin typeface="+mn-lt"/>
              </a:rPr>
              <a:t>C</a:t>
            </a:r>
          </a:p>
        </p:txBody>
      </p:sp>
      <p:sp>
        <p:nvSpPr>
          <p:cNvPr id="48135" name="Line 8">
            <a:extLst>
              <a:ext uri="{FF2B5EF4-FFF2-40B4-BE49-F238E27FC236}">
                <a16:creationId xmlns:a16="http://schemas.microsoft.com/office/drawing/2014/main" id="{00EAFD85-2B0D-52D5-7C51-AA95B129866A}"/>
              </a:ext>
            </a:extLst>
          </p:cNvPr>
          <p:cNvSpPr>
            <a:spLocks noChangeShapeType="1"/>
          </p:cNvSpPr>
          <p:nvPr/>
        </p:nvSpPr>
        <p:spPr bwMode="auto">
          <a:xfrm flipV="1">
            <a:off x="3810000" y="4038600"/>
            <a:ext cx="1447800" cy="914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8136" name="Line 9">
            <a:extLst>
              <a:ext uri="{FF2B5EF4-FFF2-40B4-BE49-F238E27FC236}">
                <a16:creationId xmlns:a16="http://schemas.microsoft.com/office/drawing/2014/main" id="{546CFFB3-1D55-2BB9-DB83-FE7749CB3B02}"/>
              </a:ext>
            </a:extLst>
          </p:cNvPr>
          <p:cNvSpPr>
            <a:spLocks noChangeShapeType="1"/>
          </p:cNvSpPr>
          <p:nvPr/>
        </p:nvSpPr>
        <p:spPr bwMode="auto">
          <a:xfrm>
            <a:off x="3810000" y="3124200"/>
            <a:ext cx="1447800" cy="914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8137" name="Slide Number Placeholder 3">
            <a:extLst>
              <a:ext uri="{FF2B5EF4-FFF2-40B4-BE49-F238E27FC236}">
                <a16:creationId xmlns:a16="http://schemas.microsoft.com/office/drawing/2014/main" id="{42D032D4-79FB-8F1D-8EE2-CA60140E1502}"/>
              </a:ext>
            </a:extLst>
          </p:cNvPr>
          <p:cNvSpPr>
            <a:spLocks noGrp="1"/>
          </p:cNvSpPr>
          <p:nvPr>
            <p:ph type="sldNum" sz="quarter" idx="12"/>
          </p:nvPr>
        </p:nvSpPr>
        <p:spPr bwMode="auto">
          <a:xfrm>
            <a:off x="8763000" y="6310313"/>
            <a:ext cx="304800" cy="319087"/>
          </a:xfrm>
          <a:prstGeom prst="ellipse">
            <a:avLst/>
          </a:prstGeom>
          <a:solidFill>
            <a:schemeClr val="accent1"/>
          </a:solidFill>
          <a:extLst>
            <a:ext uri="{91240B29-F687-4F45-9708-019B960494DF}">
              <a14:hiddenLine xmlns:a14="http://schemas.microsoft.com/office/drawing/2010/main" w="9525">
                <a:solidFill>
                  <a:srgbClr val="000000"/>
                </a:solidFill>
                <a:round/>
                <a:headEnd/>
                <a:tailEnd/>
              </a14:hiddenLine>
            </a:ext>
          </a:extLst>
        </p:spPr>
        <p:txBody>
          <a:bodyPr vert="horz" wrap="none" lIns="0" tIns="0" rIns="0" bIns="0" numCol="1" anchor="ctr" anchorCtr="1" compatLnSpc="1">
            <a:prstTxWarp prst="textNoShape">
              <a:avLst/>
            </a:prstTxWarp>
            <a:noAutofit/>
          </a:bodyPr>
          <a:lstStyle>
            <a:defPPr>
              <a:defRPr lang="en-US"/>
            </a:defPPr>
            <a:lvl1pPr algn="ctr" rtl="0" eaLnBrk="1" fontAlgn="base" hangingPunct="1">
              <a:spcBef>
                <a:spcPct val="0"/>
              </a:spcBef>
              <a:spcAft>
                <a:spcPct val="0"/>
              </a:spcAft>
              <a:defRPr sz="1400" kern="1200">
                <a:solidFill>
                  <a:srgbClr val="FFFFFF"/>
                </a:solidFill>
                <a:latin typeface="Franklin Gothic Book" panose="020B05030201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kern="1200">
                <a:solidFill>
                  <a:schemeClr val="tx1"/>
                </a:solidFill>
                <a:latin typeface="Tahoma" panose="020B0604030504040204" pitchFamily="34" charset="0"/>
                <a:ea typeface="+mn-ea"/>
                <a:cs typeface="+mn-cs"/>
              </a:defRPr>
            </a:lvl5pPr>
            <a:lvl6pPr marL="2286000" algn="l" defTabSz="914400" rtl="0" eaLnBrk="1" latinLnBrk="0" hangingPunct="1">
              <a:defRPr kern="1200">
                <a:solidFill>
                  <a:schemeClr val="tx1"/>
                </a:solidFill>
                <a:latin typeface="Tahoma" panose="020B0604030504040204" pitchFamily="34" charset="0"/>
                <a:ea typeface="+mn-ea"/>
                <a:cs typeface="+mn-cs"/>
              </a:defRPr>
            </a:lvl6pPr>
            <a:lvl7pPr marL="2743200" algn="l" defTabSz="914400" rtl="0" eaLnBrk="1" latinLnBrk="0" hangingPunct="1">
              <a:defRPr kern="1200">
                <a:solidFill>
                  <a:schemeClr val="tx1"/>
                </a:solidFill>
                <a:latin typeface="Tahoma" panose="020B0604030504040204" pitchFamily="34" charset="0"/>
                <a:ea typeface="+mn-ea"/>
                <a:cs typeface="+mn-cs"/>
              </a:defRPr>
            </a:lvl7pPr>
            <a:lvl8pPr marL="3200400" algn="l" defTabSz="914400" rtl="0" eaLnBrk="1" latinLnBrk="0" hangingPunct="1">
              <a:defRPr kern="1200">
                <a:solidFill>
                  <a:schemeClr val="tx1"/>
                </a:solidFill>
                <a:latin typeface="Tahoma" panose="020B0604030504040204" pitchFamily="34" charset="0"/>
                <a:ea typeface="+mn-ea"/>
                <a:cs typeface="+mn-cs"/>
              </a:defRPr>
            </a:lvl8pPr>
            <a:lvl9pPr marL="3657600" algn="l" defTabSz="914400" rtl="0" eaLnBrk="1" latinLnBrk="0" hangingPunct="1">
              <a:defRPr kern="1200">
                <a:solidFill>
                  <a:schemeClr val="tx1"/>
                </a:solidFill>
                <a:latin typeface="Tahoma" panose="020B0604030504040204" pitchFamily="34" charset="0"/>
                <a:ea typeface="+mn-ea"/>
                <a:cs typeface="+mn-cs"/>
              </a:defRPr>
            </a:lvl9pPr>
          </a:lstStyle>
          <a:p>
            <a:fld id="{E6A87CA9-5524-495B-94AA-A88BD12EB0C4}" type="slidenum">
              <a:rPr lang="en-US" altLang="en-US" smtClean="0"/>
              <a:pPr/>
              <a:t>172</a:t>
            </a:fld>
            <a:endParaRPr lang="en-US" altLang="en-US">
              <a:solidFill>
                <a:srgbClr val="FFFFFF"/>
              </a:solidFill>
              <a:latin typeface="Franklin Gothic Book" panose="020B0503020102020204" pitchFamily="34" charset="0"/>
            </a:endParaRPr>
          </a:p>
        </p:txBody>
      </p:sp>
    </p:spTree>
  </p:cSld>
  <p:clrMapOvr>
    <a:masterClrMapping/>
  </p:clrMapOvr>
  <p:transition/>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a:extLst>
              <a:ext uri="{FF2B5EF4-FFF2-40B4-BE49-F238E27FC236}">
                <a16:creationId xmlns:a16="http://schemas.microsoft.com/office/drawing/2014/main" id="{4E58C68D-5E2C-724F-7FD5-7D5720D4E371}"/>
              </a:ext>
            </a:extLst>
          </p:cNvPr>
          <p:cNvSpPr>
            <a:spLocks noGrp="1" noRot="1"/>
          </p:cNvSpPr>
          <p:nvPr>
            <p:ph type="title"/>
          </p:nvPr>
        </p:nvSpPr>
        <p:spPr>
          <a:xfrm>
            <a:off x="571500" y="381000"/>
            <a:ext cx="8077200" cy="1112838"/>
          </a:xfrm>
        </p:spPr>
        <p:txBody>
          <a:bodyPr>
            <a:normAutofit fontScale="90000"/>
          </a:bodyPr>
          <a:lstStyle/>
          <a:p>
            <a:pPr algn="ctr"/>
            <a:r>
              <a:rPr lang="en-US" altLang="en-US" sz="3600" b="1">
                <a:solidFill>
                  <a:schemeClr val="bg1"/>
                </a:solidFill>
                <a:cs typeface="Times New Roman" panose="02020603050405020304" pitchFamily="18" charset="0"/>
              </a:rPr>
              <a:t>Intro to Cause - Effect Graphing – </a:t>
            </a:r>
            <a:br>
              <a:rPr lang="en-US" altLang="en-US" sz="3600" b="1">
                <a:solidFill>
                  <a:schemeClr val="bg1"/>
                </a:solidFill>
                <a:cs typeface="Times New Roman" panose="02020603050405020304" pitchFamily="18" charset="0"/>
              </a:rPr>
            </a:br>
            <a:r>
              <a:rPr lang="en-US" altLang="en-US" sz="3600" b="1">
                <a:solidFill>
                  <a:schemeClr val="bg1"/>
                </a:solidFill>
                <a:cs typeface="Times New Roman" panose="02020603050405020304" pitchFamily="18" charset="0"/>
              </a:rPr>
              <a:t>How To (cont.)</a:t>
            </a:r>
          </a:p>
        </p:txBody>
      </p:sp>
      <p:sp>
        <p:nvSpPr>
          <p:cNvPr id="49155" name="Rectangle 3">
            <a:extLst>
              <a:ext uri="{FF2B5EF4-FFF2-40B4-BE49-F238E27FC236}">
                <a16:creationId xmlns:a16="http://schemas.microsoft.com/office/drawing/2014/main" id="{3D9DC56E-C166-B22E-379F-781BB809256D}"/>
              </a:ext>
            </a:extLst>
          </p:cNvPr>
          <p:cNvSpPr>
            <a:spLocks noGrp="1"/>
          </p:cNvSpPr>
          <p:nvPr>
            <p:ph type="body" idx="1"/>
          </p:nvPr>
        </p:nvSpPr>
        <p:spPr>
          <a:xfrm>
            <a:off x="533400" y="1828800"/>
            <a:ext cx="8153400" cy="4481513"/>
          </a:xfrm>
        </p:spPr>
        <p:txBody>
          <a:bodyPr/>
          <a:lstStyle/>
          <a:p>
            <a:pPr marL="0" indent="0">
              <a:buFont typeface="Wingdings 2" panose="05020102010507070707" pitchFamily="18" charset="2"/>
              <a:buNone/>
            </a:pPr>
            <a:r>
              <a:rPr lang="en-US" altLang="en-US" u="sng"/>
              <a:t>Decision Table</a:t>
            </a:r>
          </a:p>
        </p:txBody>
      </p:sp>
      <p:graphicFrame>
        <p:nvGraphicFramePr>
          <p:cNvPr id="16683" name="Group 299">
            <a:extLst>
              <a:ext uri="{FF2B5EF4-FFF2-40B4-BE49-F238E27FC236}">
                <a16:creationId xmlns:a16="http://schemas.microsoft.com/office/drawing/2014/main" id="{61CA7DC0-492C-467C-8CC8-A5D398BCF57E}"/>
              </a:ext>
            </a:extLst>
          </p:cNvPr>
          <p:cNvGraphicFramePr>
            <a:graphicFrameLocks noGrp="1"/>
          </p:cNvGraphicFramePr>
          <p:nvPr/>
        </p:nvGraphicFramePr>
        <p:xfrm>
          <a:off x="2590800" y="2133600"/>
          <a:ext cx="2057400" cy="4022726"/>
        </p:xfrm>
        <a:graphic>
          <a:graphicData uri="http://schemas.openxmlformats.org/drawingml/2006/table">
            <a:tbl>
              <a:tblPr/>
              <a:tblGrid>
                <a:gridCol w="2057400">
                  <a:extLst>
                    <a:ext uri="{9D8B030D-6E8A-4147-A177-3AD203B41FA5}">
                      <a16:colId xmlns:a16="http://schemas.microsoft.com/office/drawing/2014/main" val="20000"/>
                    </a:ext>
                  </a:extLst>
                </a:gridCol>
              </a:tblGrid>
              <a:tr h="1218984">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defRPr>
                      </a:lvl1pPr>
                      <a:lvl2pPr>
                        <a:spcBef>
                          <a:spcPct val="20000"/>
                        </a:spcBef>
                        <a:buClr>
                          <a:schemeClr val="accent2"/>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defRPr>
                      </a:lvl2pPr>
                      <a:lvl3pPr>
                        <a:spcBef>
                          <a:spcPct val="20000"/>
                        </a:spcBef>
                        <a:buClr>
                          <a:schemeClr val="tx2"/>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defRPr>
                      </a:lvl3pPr>
                      <a:lvl4pPr>
                        <a:spcBef>
                          <a:spcPct val="20000"/>
                        </a:spcBef>
                        <a:buClr>
                          <a:schemeClr val="accent2"/>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4pPr>
                      <a:lvl5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en-US" altLang="en-US" sz="2800" b="0" i="0" u="none" strike="noStrike" cap="none" normalizeH="0" baseline="0" dirty="0">
                        <a:ln>
                          <a:noFill/>
                        </a:ln>
                        <a:solidFill>
                          <a:schemeClr val="tx1"/>
                        </a:solidFill>
                        <a:effectLst>
                          <a:outerShdw blurRad="38100" dist="38100" dir="2700000" algn="tl">
                            <a:srgbClr val="000000"/>
                          </a:outerShdw>
                        </a:effectLst>
                        <a:latin typeface="+mn-lt"/>
                      </a:endParaRP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33306">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defRPr>
                      </a:lvl1pPr>
                      <a:lvl2pPr>
                        <a:spcBef>
                          <a:spcPct val="20000"/>
                        </a:spcBef>
                        <a:buClr>
                          <a:schemeClr val="accent2"/>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defRPr>
                      </a:lvl2pPr>
                      <a:lvl3pPr>
                        <a:spcBef>
                          <a:spcPct val="20000"/>
                        </a:spcBef>
                        <a:buClr>
                          <a:schemeClr val="tx2"/>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defRPr>
                      </a:lvl3pPr>
                      <a:lvl4pPr>
                        <a:spcBef>
                          <a:spcPct val="20000"/>
                        </a:spcBef>
                        <a:buClr>
                          <a:schemeClr val="accent2"/>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4pPr>
                      <a:lvl5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en-US" sz="2800" b="0" i="0" u="none" strike="noStrike" cap="none" normalizeH="0" baseline="0" dirty="0">
                          <a:ln>
                            <a:noFill/>
                          </a:ln>
                          <a:solidFill>
                            <a:schemeClr val="tx1"/>
                          </a:solidFill>
                          <a:effectLst>
                            <a:outerShdw blurRad="38100" dist="38100" dir="2700000" algn="tl">
                              <a:srgbClr val="000000"/>
                            </a:outerShdw>
                          </a:effectLst>
                          <a:latin typeface="+mn-lt"/>
                        </a:rPr>
                        <a:t>Causes :</a:t>
                      </a: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609493">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defRPr>
                      </a:lvl1pPr>
                      <a:lvl2pPr>
                        <a:spcBef>
                          <a:spcPct val="20000"/>
                        </a:spcBef>
                        <a:buClr>
                          <a:schemeClr val="accent2"/>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defRPr>
                      </a:lvl2pPr>
                      <a:lvl3pPr>
                        <a:spcBef>
                          <a:spcPct val="20000"/>
                        </a:spcBef>
                        <a:buClr>
                          <a:schemeClr val="tx2"/>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defRPr>
                      </a:lvl3pPr>
                      <a:lvl4pPr>
                        <a:spcBef>
                          <a:spcPct val="20000"/>
                        </a:spcBef>
                        <a:buClr>
                          <a:schemeClr val="accent2"/>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4pPr>
                      <a:lvl5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9pPr>
                    </a:lstStyle>
                    <a:p>
                      <a:pPr marL="0" marR="0" lvl="0" indent="0" algn="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en-US" sz="2800" b="0" i="0" u="none" strike="noStrike" cap="none" normalizeH="0" baseline="0" dirty="0">
                          <a:ln>
                            <a:noFill/>
                          </a:ln>
                          <a:solidFill>
                            <a:schemeClr val="tx1"/>
                          </a:solidFill>
                          <a:effectLst>
                            <a:outerShdw blurRad="38100" dist="38100" dir="2700000" algn="tl">
                              <a:srgbClr val="000000"/>
                            </a:outerShdw>
                          </a:effectLst>
                          <a:latin typeface="+mn-lt"/>
                        </a:rPr>
                        <a:t>A</a:t>
                      </a: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609493">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defRPr>
                      </a:lvl1pPr>
                      <a:lvl2pPr>
                        <a:spcBef>
                          <a:spcPct val="20000"/>
                        </a:spcBef>
                        <a:buClr>
                          <a:schemeClr val="accent2"/>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defRPr>
                      </a:lvl2pPr>
                      <a:lvl3pPr>
                        <a:spcBef>
                          <a:spcPct val="20000"/>
                        </a:spcBef>
                        <a:buClr>
                          <a:schemeClr val="tx2"/>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defRPr>
                      </a:lvl3pPr>
                      <a:lvl4pPr>
                        <a:spcBef>
                          <a:spcPct val="20000"/>
                        </a:spcBef>
                        <a:buClr>
                          <a:schemeClr val="accent2"/>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4pPr>
                      <a:lvl5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9pPr>
                    </a:lstStyle>
                    <a:p>
                      <a:pPr marL="0" marR="0" lvl="0" indent="0" algn="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en-US" sz="2800" b="0" i="0" u="none" strike="noStrike" cap="none" normalizeH="0" baseline="0" dirty="0">
                          <a:ln>
                            <a:noFill/>
                          </a:ln>
                          <a:solidFill>
                            <a:schemeClr val="tx1"/>
                          </a:solidFill>
                          <a:effectLst>
                            <a:outerShdw blurRad="38100" dist="38100" dir="2700000" algn="tl">
                              <a:srgbClr val="000000"/>
                            </a:outerShdw>
                          </a:effectLst>
                          <a:latin typeface="+mn-lt"/>
                        </a:rPr>
                        <a:t>              B</a:t>
                      </a: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533306">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defRPr>
                      </a:lvl1pPr>
                      <a:lvl2pPr>
                        <a:spcBef>
                          <a:spcPct val="20000"/>
                        </a:spcBef>
                        <a:buClr>
                          <a:schemeClr val="accent2"/>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defRPr>
                      </a:lvl2pPr>
                      <a:lvl3pPr>
                        <a:spcBef>
                          <a:spcPct val="20000"/>
                        </a:spcBef>
                        <a:buClr>
                          <a:schemeClr val="tx2"/>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defRPr>
                      </a:lvl3pPr>
                      <a:lvl4pPr>
                        <a:spcBef>
                          <a:spcPct val="20000"/>
                        </a:spcBef>
                        <a:buClr>
                          <a:schemeClr val="accent2"/>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4pPr>
                      <a:lvl5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en-US" sz="2800" b="0" i="0" u="none" strike="noStrike" cap="none" normalizeH="0" baseline="0" dirty="0">
                          <a:ln>
                            <a:noFill/>
                          </a:ln>
                          <a:solidFill>
                            <a:schemeClr val="tx1"/>
                          </a:solidFill>
                          <a:effectLst>
                            <a:outerShdw blurRad="38100" dist="38100" dir="2700000" algn="tl">
                              <a:srgbClr val="000000"/>
                            </a:outerShdw>
                          </a:effectLst>
                          <a:latin typeface="+mn-lt"/>
                        </a:rPr>
                        <a:t>Effects :</a:t>
                      </a: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518144">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defRPr>
                      </a:lvl1pPr>
                      <a:lvl2pPr>
                        <a:spcBef>
                          <a:spcPct val="20000"/>
                        </a:spcBef>
                        <a:buClr>
                          <a:schemeClr val="accent2"/>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defRPr>
                      </a:lvl2pPr>
                      <a:lvl3pPr>
                        <a:spcBef>
                          <a:spcPct val="20000"/>
                        </a:spcBef>
                        <a:buClr>
                          <a:schemeClr val="tx2"/>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defRPr>
                      </a:lvl3pPr>
                      <a:lvl4pPr>
                        <a:spcBef>
                          <a:spcPct val="20000"/>
                        </a:spcBef>
                        <a:buClr>
                          <a:schemeClr val="accent2"/>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4pPr>
                      <a:lvl5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9pPr>
                    </a:lstStyle>
                    <a:p>
                      <a:pPr marL="0" marR="0" lvl="0" indent="0" algn="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en-US" sz="2800" b="0" i="0" u="none" strike="noStrike" cap="none" normalizeH="0" baseline="0" dirty="0">
                          <a:ln>
                            <a:noFill/>
                          </a:ln>
                          <a:solidFill>
                            <a:schemeClr val="tx1"/>
                          </a:solidFill>
                          <a:effectLst>
                            <a:outerShdw blurRad="38100" dist="38100" dir="2700000" algn="tl">
                              <a:srgbClr val="000000"/>
                            </a:outerShdw>
                          </a:effectLst>
                          <a:latin typeface="+mn-lt"/>
                        </a:rPr>
                        <a:t>              C</a:t>
                      </a: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graphicFrame>
        <p:nvGraphicFramePr>
          <p:cNvPr id="16680" name="Group 296">
            <a:extLst>
              <a:ext uri="{FF2B5EF4-FFF2-40B4-BE49-F238E27FC236}">
                <a16:creationId xmlns:a16="http://schemas.microsoft.com/office/drawing/2014/main" id="{3712A0CD-E682-438C-8907-4E6397C0A3D5}"/>
              </a:ext>
            </a:extLst>
          </p:cNvPr>
          <p:cNvGraphicFramePr>
            <a:graphicFrameLocks noGrp="1"/>
          </p:cNvGraphicFramePr>
          <p:nvPr/>
        </p:nvGraphicFramePr>
        <p:xfrm>
          <a:off x="4724400" y="2133600"/>
          <a:ext cx="685800" cy="4008437"/>
        </p:xfrm>
        <a:graphic>
          <a:graphicData uri="http://schemas.openxmlformats.org/drawingml/2006/table">
            <a:tbl>
              <a:tblPr/>
              <a:tblGrid>
                <a:gridCol w="685800">
                  <a:extLst>
                    <a:ext uri="{9D8B030D-6E8A-4147-A177-3AD203B41FA5}">
                      <a16:colId xmlns:a16="http://schemas.microsoft.com/office/drawing/2014/main" val="20000"/>
                    </a:ext>
                  </a:extLst>
                </a:gridCol>
              </a:tblGrid>
              <a:tr h="1219297">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defRPr>
                      </a:lvl1pPr>
                      <a:lvl2pPr>
                        <a:spcBef>
                          <a:spcPct val="20000"/>
                        </a:spcBef>
                        <a:buClr>
                          <a:schemeClr val="accent2"/>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defRPr>
                      </a:lvl2pPr>
                      <a:lvl3pPr>
                        <a:spcBef>
                          <a:spcPct val="20000"/>
                        </a:spcBef>
                        <a:buClr>
                          <a:schemeClr val="tx2"/>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defRPr>
                      </a:lvl3pPr>
                      <a:lvl4pPr>
                        <a:spcBef>
                          <a:spcPct val="20000"/>
                        </a:spcBef>
                        <a:buClr>
                          <a:schemeClr val="accent2"/>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4pPr>
                      <a:lvl5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en-US" sz="2800" b="0" i="0" u="none" strike="noStrike" cap="none" normalizeH="0" baseline="0" dirty="0">
                          <a:ln>
                            <a:noFill/>
                          </a:ln>
                          <a:solidFill>
                            <a:schemeClr val="tx1"/>
                          </a:solidFill>
                          <a:effectLst>
                            <a:outerShdw blurRad="38100" dist="38100" dir="2700000" algn="tl">
                              <a:srgbClr val="000000"/>
                            </a:outerShdw>
                          </a:effectLst>
                          <a:latin typeface="Garamond" panose="02020404030301010803" pitchFamily="18" charset="0"/>
                        </a:rPr>
                        <a:t>T</a:t>
                      </a:r>
                    </a:p>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en-US" sz="2800" b="0" i="0" u="none" strike="noStrike" cap="none" normalizeH="0" baseline="0" dirty="0">
                          <a:ln>
                            <a:noFill/>
                          </a:ln>
                          <a:solidFill>
                            <a:schemeClr val="tx1"/>
                          </a:solidFill>
                          <a:effectLst>
                            <a:outerShdw blurRad="38100" dist="38100" dir="2700000" algn="tl">
                              <a:srgbClr val="000000"/>
                            </a:outerShdw>
                          </a:effectLst>
                          <a:latin typeface="Garamond" panose="02020404030301010803" pitchFamily="18" charset="0"/>
                        </a:rPr>
                        <a:t>1</a:t>
                      </a:r>
                    </a:p>
                  </a:txBody>
                  <a:tcPr marT="45724" marB="457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18201">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defRPr>
                      </a:lvl1pPr>
                      <a:lvl2pPr>
                        <a:spcBef>
                          <a:spcPct val="20000"/>
                        </a:spcBef>
                        <a:buClr>
                          <a:schemeClr val="accent2"/>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defRPr>
                      </a:lvl2pPr>
                      <a:lvl3pPr>
                        <a:spcBef>
                          <a:spcPct val="20000"/>
                        </a:spcBef>
                        <a:buClr>
                          <a:schemeClr val="tx2"/>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defRPr>
                      </a:lvl3pPr>
                      <a:lvl4pPr>
                        <a:spcBef>
                          <a:spcPct val="20000"/>
                        </a:spcBef>
                        <a:buClr>
                          <a:schemeClr val="accent2"/>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4pPr>
                      <a:lvl5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en-US" altLang="en-US" sz="2800" b="0" i="0" u="none" strike="noStrike" cap="none" normalizeH="0" baseline="0" dirty="0">
                        <a:ln>
                          <a:noFill/>
                        </a:ln>
                        <a:solidFill>
                          <a:schemeClr val="tx1"/>
                        </a:solidFill>
                        <a:effectLst>
                          <a:outerShdw blurRad="38100" dist="38100" dir="2700000" algn="tl">
                            <a:srgbClr val="000000"/>
                          </a:outerShdw>
                        </a:effectLst>
                        <a:latin typeface="Garamond" panose="02020404030301010803" pitchFamily="18" charset="0"/>
                      </a:endParaRPr>
                    </a:p>
                  </a:txBody>
                  <a:tcPr marT="45724" marB="457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609648">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defRPr>
                      </a:lvl1pPr>
                      <a:lvl2pPr>
                        <a:spcBef>
                          <a:spcPct val="20000"/>
                        </a:spcBef>
                        <a:buClr>
                          <a:schemeClr val="accent2"/>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defRPr>
                      </a:lvl2pPr>
                      <a:lvl3pPr>
                        <a:spcBef>
                          <a:spcPct val="20000"/>
                        </a:spcBef>
                        <a:buClr>
                          <a:schemeClr val="tx2"/>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defRPr>
                      </a:lvl3pPr>
                      <a:lvl4pPr>
                        <a:spcBef>
                          <a:spcPct val="20000"/>
                        </a:spcBef>
                        <a:buClr>
                          <a:schemeClr val="accent2"/>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4pPr>
                      <a:lvl5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en-US" sz="2800" b="0" i="0" u="none" strike="noStrike" cap="none" normalizeH="0" baseline="0" dirty="0">
                          <a:ln>
                            <a:noFill/>
                          </a:ln>
                          <a:solidFill>
                            <a:schemeClr val="tx1"/>
                          </a:solidFill>
                          <a:effectLst>
                            <a:outerShdw blurRad="38100" dist="38100" dir="2700000" algn="tl">
                              <a:srgbClr val="000000"/>
                            </a:outerShdw>
                          </a:effectLst>
                          <a:latin typeface="Garamond" panose="02020404030301010803" pitchFamily="18" charset="0"/>
                        </a:rPr>
                        <a:t>T</a:t>
                      </a:r>
                    </a:p>
                  </a:txBody>
                  <a:tcPr marT="45724" marB="457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609648">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defRPr>
                      </a:lvl1pPr>
                      <a:lvl2pPr>
                        <a:spcBef>
                          <a:spcPct val="20000"/>
                        </a:spcBef>
                        <a:buClr>
                          <a:schemeClr val="accent2"/>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defRPr>
                      </a:lvl2pPr>
                      <a:lvl3pPr>
                        <a:spcBef>
                          <a:spcPct val="20000"/>
                        </a:spcBef>
                        <a:buClr>
                          <a:schemeClr val="tx2"/>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defRPr>
                      </a:lvl3pPr>
                      <a:lvl4pPr>
                        <a:spcBef>
                          <a:spcPct val="20000"/>
                        </a:spcBef>
                        <a:buClr>
                          <a:schemeClr val="accent2"/>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4pPr>
                      <a:lvl5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en-US" sz="2800" b="0" i="0" u="none" strike="noStrike" cap="none" normalizeH="0" baseline="0" dirty="0">
                          <a:ln>
                            <a:noFill/>
                          </a:ln>
                          <a:solidFill>
                            <a:schemeClr val="tx1"/>
                          </a:solidFill>
                          <a:effectLst>
                            <a:outerShdw blurRad="38100" dist="38100" dir="2700000" algn="tl">
                              <a:srgbClr val="000000"/>
                            </a:outerShdw>
                          </a:effectLst>
                          <a:latin typeface="Garamond" panose="02020404030301010803" pitchFamily="18" charset="0"/>
                        </a:rPr>
                        <a:t>F</a:t>
                      </a:r>
                    </a:p>
                  </a:txBody>
                  <a:tcPr marT="45724" marB="457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533442">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defRPr>
                      </a:lvl1pPr>
                      <a:lvl2pPr>
                        <a:spcBef>
                          <a:spcPct val="20000"/>
                        </a:spcBef>
                        <a:buClr>
                          <a:schemeClr val="accent2"/>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defRPr>
                      </a:lvl2pPr>
                      <a:lvl3pPr>
                        <a:spcBef>
                          <a:spcPct val="20000"/>
                        </a:spcBef>
                        <a:buClr>
                          <a:schemeClr val="tx2"/>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defRPr>
                      </a:lvl3pPr>
                      <a:lvl4pPr>
                        <a:spcBef>
                          <a:spcPct val="20000"/>
                        </a:spcBef>
                        <a:buClr>
                          <a:schemeClr val="accent2"/>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4pPr>
                      <a:lvl5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en-US" altLang="en-US" sz="2800" b="0" i="0" u="none" strike="noStrike" cap="none" normalizeH="0" baseline="0" dirty="0">
                        <a:ln>
                          <a:noFill/>
                        </a:ln>
                        <a:solidFill>
                          <a:schemeClr val="tx1"/>
                        </a:solidFill>
                        <a:effectLst>
                          <a:outerShdw blurRad="38100" dist="38100" dir="2700000" algn="tl">
                            <a:srgbClr val="000000"/>
                          </a:outerShdw>
                        </a:effectLst>
                        <a:latin typeface="Garamond" panose="02020404030301010803" pitchFamily="18" charset="0"/>
                      </a:endParaRPr>
                    </a:p>
                  </a:txBody>
                  <a:tcPr marT="45724" marB="457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518201">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defRPr>
                      </a:lvl1pPr>
                      <a:lvl2pPr>
                        <a:spcBef>
                          <a:spcPct val="20000"/>
                        </a:spcBef>
                        <a:buClr>
                          <a:schemeClr val="accent2"/>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defRPr>
                      </a:lvl2pPr>
                      <a:lvl3pPr>
                        <a:spcBef>
                          <a:spcPct val="20000"/>
                        </a:spcBef>
                        <a:buClr>
                          <a:schemeClr val="tx2"/>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defRPr>
                      </a:lvl3pPr>
                      <a:lvl4pPr>
                        <a:spcBef>
                          <a:spcPct val="20000"/>
                        </a:spcBef>
                        <a:buClr>
                          <a:schemeClr val="accent2"/>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4pPr>
                      <a:lvl5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en-US" sz="2800" b="0" i="0" u="none" strike="noStrike" cap="none" normalizeH="0" baseline="0" dirty="0">
                          <a:ln>
                            <a:noFill/>
                          </a:ln>
                          <a:solidFill>
                            <a:schemeClr val="tx1"/>
                          </a:solidFill>
                          <a:effectLst>
                            <a:outerShdw blurRad="38100" dist="38100" dir="2700000" algn="tl">
                              <a:srgbClr val="000000"/>
                            </a:outerShdw>
                          </a:effectLst>
                          <a:latin typeface="Garamond" panose="02020404030301010803" pitchFamily="18" charset="0"/>
                        </a:rPr>
                        <a:t>T</a:t>
                      </a:r>
                    </a:p>
                  </a:txBody>
                  <a:tcPr marT="45724" marB="457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graphicFrame>
        <p:nvGraphicFramePr>
          <p:cNvPr id="16681" name="Group 297">
            <a:extLst>
              <a:ext uri="{FF2B5EF4-FFF2-40B4-BE49-F238E27FC236}">
                <a16:creationId xmlns:a16="http://schemas.microsoft.com/office/drawing/2014/main" id="{DD071B4F-E564-4340-9A4E-AB2D7C6B0F85}"/>
              </a:ext>
            </a:extLst>
          </p:cNvPr>
          <p:cNvGraphicFramePr>
            <a:graphicFrameLocks noGrp="1"/>
          </p:cNvGraphicFramePr>
          <p:nvPr/>
        </p:nvGraphicFramePr>
        <p:xfrm>
          <a:off x="5486400" y="2133600"/>
          <a:ext cx="609600" cy="4008437"/>
        </p:xfrm>
        <a:graphic>
          <a:graphicData uri="http://schemas.openxmlformats.org/drawingml/2006/table">
            <a:tbl>
              <a:tblPr/>
              <a:tblGrid>
                <a:gridCol w="609600">
                  <a:extLst>
                    <a:ext uri="{9D8B030D-6E8A-4147-A177-3AD203B41FA5}">
                      <a16:colId xmlns:a16="http://schemas.microsoft.com/office/drawing/2014/main" val="20000"/>
                    </a:ext>
                  </a:extLst>
                </a:gridCol>
              </a:tblGrid>
              <a:tr h="1219297">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defRPr>
                      </a:lvl1pPr>
                      <a:lvl2pPr>
                        <a:spcBef>
                          <a:spcPct val="20000"/>
                        </a:spcBef>
                        <a:buClr>
                          <a:schemeClr val="accent2"/>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defRPr>
                      </a:lvl2pPr>
                      <a:lvl3pPr>
                        <a:spcBef>
                          <a:spcPct val="20000"/>
                        </a:spcBef>
                        <a:buClr>
                          <a:schemeClr val="tx2"/>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defRPr>
                      </a:lvl3pPr>
                      <a:lvl4pPr>
                        <a:spcBef>
                          <a:spcPct val="20000"/>
                        </a:spcBef>
                        <a:buClr>
                          <a:schemeClr val="accent2"/>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4pPr>
                      <a:lvl5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en-US" sz="2800" b="0" i="0" u="none" strike="noStrike" cap="none" normalizeH="0" baseline="0" dirty="0">
                          <a:ln>
                            <a:noFill/>
                          </a:ln>
                          <a:solidFill>
                            <a:schemeClr val="tx1"/>
                          </a:solidFill>
                          <a:effectLst>
                            <a:outerShdw blurRad="38100" dist="38100" dir="2700000" algn="tl">
                              <a:srgbClr val="000000"/>
                            </a:outerShdw>
                          </a:effectLst>
                          <a:latin typeface="+mn-lt"/>
                        </a:rPr>
                        <a:t>T</a:t>
                      </a:r>
                    </a:p>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en-US" sz="2800" b="0" i="0" u="none" strike="noStrike" cap="none" normalizeH="0" baseline="0" dirty="0">
                          <a:ln>
                            <a:noFill/>
                          </a:ln>
                          <a:solidFill>
                            <a:schemeClr val="tx1"/>
                          </a:solidFill>
                          <a:effectLst>
                            <a:outerShdw blurRad="38100" dist="38100" dir="2700000" algn="tl">
                              <a:srgbClr val="000000"/>
                            </a:outerShdw>
                          </a:effectLst>
                          <a:latin typeface="+mn-lt"/>
                        </a:rPr>
                        <a:t>2</a:t>
                      </a:r>
                    </a:p>
                  </a:txBody>
                  <a:tcPr marT="45724" marB="457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18201">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defRPr>
                      </a:lvl1pPr>
                      <a:lvl2pPr>
                        <a:spcBef>
                          <a:spcPct val="20000"/>
                        </a:spcBef>
                        <a:buClr>
                          <a:schemeClr val="accent2"/>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defRPr>
                      </a:lvl2pPr>
                      <a:lvl3pPr>
                        <a:spcBef>
                          <a:spcPct val="20000"/>
                        </a:spcBef>
                        <a:buClr>
                          <a:schemeClr val="tx2"/>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defRPr>
                      </a:lvl3pPr>
                      <a:lvl4pPr>
                        <a:spcBef>
                          <a:spcPct val="20000"/>
                        </a:spcBef>
                        <a:buClr>
                          <a:schemeClr val="accent2"/>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4pPr>
                      <a:lvl5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en-US" altLang="en-US" sz="2800" b="0" i="0" u="none" strike="noStrike" cap="none" normalizeH="0" baseline="0" dirty="0">
                        <a:ln>
                          <a:noFill/>
                        </a:ln>
                        <a:solidFill>
                          <a:schemeClr val="tx1"/>
                        </a:solidFill>
                        <a:effectLst>
                          <a:outerShdw blurRad="38100" dist="38100" dir="2700000" algn="tl">
                            <a:srgbClr val="000000"/>
                          </a:outerShdw>
                        </a:effectLst>
                        <a:latin typeface="+mn-lt"/>
                      </a:endParaRPr>
                    </a:p>
                  </a:txBody>
                  <a:tcPr marT="45724" marB="457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609648">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defRPr>
                      </a:lvl1pPr>
                      <a:lvl2pPr>
                        <a:spcBef>
                          <a:spcPct val="20000"/>
                        </a:spcBef>
                        <a:buClr>
                          <a:schemeClr val="accent2"/>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defRPr>
                      </a:lvl2pPr>
                      <a:lvl3pPr>
                        <a:spcBef>
                          <a:spcPct val="20000"/>
                        </a:spcBef>
                        <a:buClr>
                          <a:schemeClr val="tx2"/>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defRPr>
                      </a:lvl3pPr>
                      <a:lvl4pPr>
                        <a:spcBef>
                          <a:spcPct val="20000"/>
                        </a:spcBef>
                        <a:buClr>
                          <a:schemeClr val="accent2"/>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4pPr>
                      <a:lvl5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en-US" sz="2800" b="0" i="0" u="none" strike="noStrike" cap="none" normalizeH="0" baseline="0" dirty="0">
                          <a:ln>
                            <a:noFill/>
                          </a:ln>
                          <a:solidFill>
                            <a:schemeClr val="tx1"/>
                          </a:solidFill>
                          <a:effectLst>
                            <a:outerShdw blurRad="38100" dist="38100" dir="2700000" algn="tl">
                              <a:srgbClr val="000000"/>
                            </a:outerShdw>
                          </a:effectLst>
                          <a:latin typeface="+mn-lt"/>
                        </a:rPr>
                        <a:t>F</a:t>
                      </a:r>
                    </a:p>
                  </a:txBody>
                  <a:tcPr marT="45724" marB="457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609648">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defRPr>
                      </a:lvl1pPr>
                      <a:lvl2pPr>
                        <a:spcBef>
                          <a:spcPct val="20000"/>
                        </a:spcBef>
                        <a:buClr>
                          <a:schemeClr val="accent2"/>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defRPr>
                      </a:lvl2pPr>
                      <a:lvl3pPr>
                        <a:spcBef>
                          <a:spcPct val="20000"/>
                        </a:spcBef>
                        <a:buClr>
                          <a:schemeClr val="tx2"/>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defRPr>
                      </a:lvl3pPr>
                      <a:lvl4pPr>
                        <a:spcBef>
                          <a:spcPct val="20000"/>
                        </a:spcBef>
                        <a:buClr>
                          <a:schemeClr val="accent2"/>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4pPr>
                      <a:lvl5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en-US" sz="2800" b="0" i="0" u="none" strike="noStrike" cap="none" normalizeH="0" baseline="0" dirty="0">
                          <a:ln>
                            <a:noFill/>
                          </a:ln>
                          <a:solidFill>
                            <a:schemeClr val="tx1"/>
                          </a:solidFill>
                          <a:effectLst>
                            <a:outerShdw blurRad="38100" dist="38100" dir="2700000" algn="tl">
                              <a:srgbClr val="000000"/>
                            </a:outerShdw>
                          </a:effectLst>
                          <a:latin typeface="+mn-lt"/>
                        </a:rPr>
                        <a:t>T</a:t>
                      </a:r>
                    </a:p>
                  </a:txBody>
                  <a:tcPr marT="45724" marB="457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533442">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defRPr>
                      </a:lvl1pPr>
                      <a:lvl2pPr>
                        <a:spcBef>
                          <a:spcPct val="20000"/>
                        </a:spcBef>
                        <a:buClr>
                          <a:schemeClr val="accent2"/>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defRPr>
                      </a:lvl2pPr>
                      <a:lvl3pPr>
                        <a:spcBef>
                          <a:spcPct val="20000"/>
                        </a:spcBef>
                        <a:buClr>
                          <a:schemeClr val="tx2"/>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defRPr>
                      </a:lvl3pPr>
                      <a:lvl4pPr>
                        <a:spcBef>
                          <a:spcPct val="20000"/>
                        </a:spcBef>
                        <a:buClr>
                          <a:schemeClr val="accent2"/>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4pPr>
                      <a:lvl5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en-US" altLang="en-US" sz="2800" b="0" i="0" u="none" strike="noStrike" cap="none" normalizeH="0" baseline="0" dirty="0">
                        <a:ln>
                          <a:noFill/>
                        </a:ln>
                        <a:solidFill>
                          <a:schemeClr val="tx1"/>
                        </a:solidFill>
                        <a:effectLst>
                          <a:outerShdw blurRad="38100" dist="38100" dir="2700000" algn="tl">
                            <a:srgbClr val="000000"/>
                          </a:outerShdw>
                        </a:effectLst>
                        <a:latin typeface="+mn-lt"/>
                      </a:endParaRPr>
                    </a:p>
                  </a:txBody>
                  <a:tcPr marT="45724" marB="457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518201">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defRPr>
                      </a:lvl1pPr>
                      <a:lvl2pPr>
                        <a:spcBef>
                          <a:spcPct val="20000"/>
                        </a:spcBef>
                        <a:buClr>
                          <a:schemeClr val="accent2"/>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defRPr>
                      </a:lvl2pPr>
                      <a:lvl3pPr>
                        <a:spcBef>
                          <a:spcPct val="20000"/>
                        </a:spcBef>
                        <a:buClr>
                          <a:schemeClr val="tx2"/>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defRPr>
                      </a:lvl3pPr>
                      <a:lvl4pPr>
                        <a:spcBef>
                          <a:spcPct val="20000"/>
                        </a:spcBef>
                        <a:buClr>
                          <a:schemeClr val="accent2"/>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4pPr>
                      <a:lvl5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en-US" sz="2800" b="0" i="0" u="none" strike="noStrike" cap="none" normalizeH="0" baseline="0" dirty="0">
                          <a:ln>
                            <a:noFill/>
                          </a:ln>
                          <a:solidFill>
                            <a:schemeClr val="tx1"/>
                          </a:solidFill>
                          <a:effectLst>
                            <a:outerShdw blurRad="38100" dist="38100" dir="2700000" algn="tl">
                              <a:srgbClr val="000000"/>
                            </a:outerShdw>
                          </a:effectLst>
                          <a:latin typeface="+mn-lt"/>
                        </a:rPr>
                        <a:t>T</a:t>
                      </a:r>
                    </a:p>
                  </a:txBody>
                  <a:tcPr marT="45724" marB="457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graphicFrame>
        <p:nvGraphicFramePr>
          <p:cNvPr id="16682" name="Group 298">
            <a:extLst>
              <a:ext uri="{FF2B5EF4-FFF2-40B4-BE49-F238E27FC236}">
                <a16:creationId xmlns:a16="http://schemas.microsoft.com/office/drawing/2014/main" id="{BE9882E1-7A06-420C-8239-4F1F420C5B41}"/>
              </a:ext>
            </a:extLst>
          </p:cNvPr>
          <p:cNvGraphicFramePr>
            <a:graphicFrameLocks noGrp="1"/>
          </p:cNvGraphicFramePr>
          <p:nvPr/>
        </p:nvGraphicFramePr>
        <p:xfrm>
          <a:off x="6172200" y="2133600"/>
          <a:ext cx="609600" cy="4008437"/>
        </p:xfrm>
        <a:graphic>
          <a:graphicData uri="http://schemas.openxmlformats.org/drawingml/2006/table">
            <a:tbl>
              <a:tblPr/>
              <a:tblGrid>
                <a:gridCol w="609600">
                  <a:extLst>
                    <a:ext uri="{9D8B030D-6E8A-4147-A177-3AD203B41FA5}">
                      <a16:colId xmlns:a16="http://schemas.microsoft.com/office/drawing/2014/main" val="20000"/>
                    </a:ext>
                  </a:extLst>
                </a:gridCol>
              </a:tblGrid>
              <a:tr h="1219297">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defRPr>
                      </a:lvl1pPr>
                      <a:lvl2pPr>
                        <a:spcBef>
                          <a:spcPct val="20000"/>
                        </a:spcBef>
                        <a:buClr>
                          <a:schemeClr val="accent2"/>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defRPr>
                      </a:lvl2pPr>
                      <a:lvl3pPr>
                        <a:spcBef>
                          <a:spcPct val="20000"/>
                        </a:spcBef>
                        <a:buClr>
                          <a:schemeClr val="tx2"/>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defRPr>
                      </a:lvl3pPr>
                      <a:lvl4pPr>
                        <a:spcBef>
                          <a:spcPct val="20000"/>
                        </a:spcBef>
                        <a:buClr>
                          <a:schemeClr val="accent2"/>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4pPr>
                      <a:lvl5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en-US" sz="2800" b="0" i="0" u="none" strike="noStrike" cap="none" normalizeH="0" baseline="0" dirty="0">
                          <a:ln>
                            <a:noFill/>
                          </a:ln>
                          <a:solidFill>
                            <a:schemeClr val="tx1"/>
                          </a:solidFill>
                          <a:effectLst>
                            <a:outerShdw blurRad="38100" dist="38100" dir="2700000" algn="tl">
                              <a:srgbClr val="000000"/>
                            </a:outerShdw>
                          </a:effectLst>
                          <a:latin typeface="+mn-lt"/>
                        </a:rPr>
                        <a:t>T</a:t>
                      </a:r>
                    </a:p>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en-US" sz="2800" b="0" i="0" u="none" strike="noStrike" cap="none" normalizeH="0" baseline="0" dirty="0">
                          <a:ln>
                            <a:noFill/>
                          </a:ln>
                          <a:solidFill>
                            <a:schemeClr val="tx1"/>
                          </a:solidFill>
                          <a:effectLst>
                            <a:outerShdw blurRad="38100" dist="38100" dir="2700000" algn="tl">
                              <a:srgbClr val="000000"/>
                            </a:outerShdw>
                          </a:effectLst>
                          <a:latin typeface="+mn-lt"/>
                        </a:rPr>
                        <a:t>3</a:t>
                      </a:r>
                    </a:p>
                  </a:txBody>
                  <a:tcPr marT="45724" marB="457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18201">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defRPr>
                      </a:lvl1pPr>
                      <a:lvl2pPr>
                        <a:spcBef>
                          <a:spcPct val="20000"/>
                        </a:spcBef>
                        <a:buClr>
                          <a:schemeClr val="accent2"/>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defRPr>
                      </a:lvl2pPr>
                      <a:lvl3pPr>
                        <a:spcBef>
                          <a:spcPct val="20000"/>
                        </a:spcBef>
                        <a:buClr>
                          <a:schemeClr val="tx2"/>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defRPr>
                      </a:lvl3pPr>
                      <a:lvl4pPr>
                        <a:spcBef>
                          <a:spcPct val="20000"/>
                        </a:spcBef>
                        <a:buClr>
                          <a:schemeClr val="accent2"/>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4pPr>
                      <a:lvl5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en-US" altLang="en-US" sz="2800" b="0" i="0" u="none" strike="noStrike" cap="none" normalizeH="0" baseline="0" dirty="0">
                        <a:ln>
                          <a:noFill/>
                        </a:ln>
                        <a:solidFill>
                          <a:schemeClr val="tx1"/>
                        </a:solidFill>
                        <a:effectLst>
                          <a:outerShdw blurRad="38100" dist="38100" dir="2700000" algn="tl">
                            <a:srgbClr val="000000"/>
                          </a:outerShdw>
                        </a:effectLst>
                        <a:latin typeface="+mn-lt"/>
                      </a:endParaRPr>
                    </a:p>
                  </a:txBody>
                  <a:tcPr marT="45724" marB="457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609648">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defRPr>
                      </a:lvl1pPr>
                      <a:lvl2pPr>
                        <a:spcBef>
                          <a:spcPct val="20000"/>
                        </a:spcBef>
                        <a:buClr>
                          <a:schemeClr val="accent2"/>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defRPr>
                      </a:lvl2pPr>
                      <a:lvl3pPr>
                        <a:spcBef>
                          <a:spcPct val="20000"/>
                        </a:spcBef>
                        <a:buClr>
                          <a:schemeClr val="tx2"/>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defRPr>
                      </a:lvl3pPr>
                      <a:lvl4pPr>
                        <a:spcBef>
                          <a:spcPct val="20000"/>
                        </a:spcBef>
                        <a:buClr>
                          <a:schemeClr val="accent2"/>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4pPr>
                      <a:lvl5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en-US" sz="2800" b="0" i="0" u="none" strike="noStrike" cap="none" normalizeH="0" baseline="0" dirty="0">
                          <a:ln>
                            <a:noFill/>
                          </a:ln>
                          <a:solidFill>
                            <a:schemeClr val="tx1"/>
                          </a:solidFill>
                          <a:effectLst>
                            <a:outerShdw blurRad="38100" dist="38100" dir="2700000" algn="tl">
                              <a:srgbClr val="000000"/>
                            </a:outerShdw>
                          </a:effectLst>
                          <a:latin typeface="+mn-lt"/>
                        </a:rPr>
                        <a:t>F</a:t>
                      </a:r>
                    </a:p>
                  </a:txBody>
                  <a:tcPr marT="45724" marB="457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609648">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defRPr>
                      </a:lvl1pPr>
                      <a:lvl2pPr>
                        <a:spcBef>
                          <a:spcPct val="20000"/>
                        </a:spcBef>
                        <a:buClr>
                          <a:schemeClr val="accent2"/>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defRPr>
                      </a:lvl2pPr>
                      <a:lvl3pPr>
                        <a:spcBef>
                          <a:spcPct val="20000"/>
                        </a:spcBef>
                        <a:buClr>
                          <a:schemeClr val="tx2"/>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defRPr>
                      </a:lvl3pPr>
                      <a:lvl4pPr>
                        <a:spcBef>
                          <a:spcPct val="20000"/>
                        </a:spcBef>
                        <a:buClr>
                          <a:schemeClr val="accent2"/>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4pPr>
                      <a:lvl5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en-US" sz="2800" b="0" i="0" u="none" strike="noStrike" cap="none" normalizeH="0" baseline="0" dirty="0">
                          <a:ln>
                            <a:noFill/>
                          </a:ln>
                          <a:solidFill>
                            <a:schemeClr val="tx1"/>
                          </a:solidFill>
                          <a:effectLst>
                            <a:outerShdw blurRad="38100" dist="38100" dir="2700000" algn="tl">
                              <a:srgbClr val="000000"/>
                            </a:outerShdw>
                          </a:effectLst>
                          <a:latin typeface="+mn-lt"/>
                        </a:rPr>
                        <a:t>F</a:t>
                      </a:r>
                    </a:p>
                  </a:txBody>
                  <a:tcPr marT="45724" marB="457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533442">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defRPr>
                      </a:lvl1pPr>
                      <a:lvl2pPr>
                        <a:spcBef>
                          <a:spcPct val="20000"/>
                        </a:spcBef>
                        <a:buClr>
                          <a:schemeClr val="accent2"/>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defRPr>
                      </a:lvl2pPr>
                      <a:lvl3pPr>
                        <a:spcBef>
                          <a:spcPct val="20000"/>
                        </a:spcBef>
                        <a:buClr>
                          <a:schemeClr val="tx2"/>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defRPr>
                      </a:lvl3pPr>
                      <a:lvl4pPr>
                        <a:spcBef>
                          <a:spcPct val="20000"/>
                        </a:spcBef>
                        <a:buClr>
                          <a:schemeClr val="accent2"/>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4pPr>
                      <a:lvl5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en-US" altLang="en-US" sz="2800" b="0" i="0" u="none" strike="noStrike" cap="none" normalizeH="0" baseline="0" dirty="0">
                        <a:ln>
                          <a:noFill/>
                        </a:ln>
                        <a:solidFill>
                          <a:schemeClr val="tx1"/>
                        </a:solidFill>
                        <a:effectLst>
                          <a:outerShdw blurRad="38100" dist="38100" dir="2700000" algn="tl">
                            <a:srgbClr val="000000"/>
                          </a:outerShdw>
                        </a:effectLst>
                        <a:latin typeface="+mn-lt"/>
                      </a:endParaRPr>
                    </a:p>
                  </a:txBody>
                  <a:tcPr marT="45724" marB="457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518201">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defRPr>
                      </a:lvl1pPr>
                      <a:lvl2pPr>
                        <a:spcBef>
                          <a:spcPct val="20000"/>
                        </a:spcBef>
                        <a:buClr>
                          <a:schemeClr val="accent2"/>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defRPr>
                      </a:lvl2pPr>
                      <a:lvl3pPr>
                        <a:spcBef>
                          <a:spcPct val="20000"/>
                        </a:spcBef>
                        <a:buClr>
                          <a:schemeClr val="tx2"/>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defRPr>
                      </a:lvl3pPr>
                      <a:lvl4pPr>
                        <a:spcBef>
                          <a:spcPct val="20000"/>
                        </a:spcBef>
                        <a:buClr>
                          <a:schemeClr val="accent2"/>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4pPr>
                      <a:lvl5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en-US" sz="2800" b="0" i="0" u="none" strike="noStrike" cap="none" normalizeH="0" baseline="0" dirty="0">
                          <a:ln>
                            <a:noFill/>
                          </a:ln>
                          <a:solidFill>
                            <a:schemeClr val="tx1"/>
                          </a:solidFill>
                          <a:effectLst>
                            <a:outerShdw blurRad="38100" dist="38100" dir="2700000" algn="tl">
                              <a:srgbClr val="000000"/>
                            </a:outerShdw>
                          </a:effectLst>
                          <a:latin typeface="+mn-lt"/>
                        </a:rPr>
                        <a:t>F</a:t>
                      </a:r>
                    </a:p>
                  </a:txBody>
                  <a:tcPr marT="45724" marB="457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sp>
        <p:nvSpPr>
          <p:cNvPr id="49220" name="Slide Number Placeholder 3">
            <a:extLst>
              <a:ext uri="{FF2B5EF4-FFF2-40B4-BE49-F238E27FC236}">
                <a16:creationId xmlns:a16="http://schemas.microsoft.com/office/drawing/2014/main" id="{F6A7C579-6850-55DF-A657-67CE33582DF4}"/>
              </a:ext>
            </a:extLst>
          </p:cNvPr>
          <p:cNvSpPr>
            <a:spLocks noGrp="1"/>
          </p:cNvSpPr>
          <p:nvPr>
            <p:ph type="sldNum" sz="quarter" idx="12"/>
          </p:nvPr>
        </p:nvSpPr>
        <p:spPr bwMode="auto">
          <a:xfrm>
            <a:off x="8763000" y="6310313"/>
            <a:ext cx="304800" cy="319087"/>
          </a:xfrm>
          <a:prstGeom prst="ellipse">
            <a:avLst/>
          </a:prstGeom>
          <a:solidFill>
            <a:schemeClr val="accent1"/>
          </a:solidFill>
          <a:extLst>
            <a:ext uri="{91240B29-F687-4F45-9708-019B960494DF}">
              <a14:hiddenLine xmlns:a14="http://schemas.microsoft.com/office/drawing/2010/main" w="9525">
                <a:solidFill>
                  <a:srgbClr val="000000"/>
                </a:solidFill>
                <a:round/>
                <a:headEnd/>
                <a:tailEnd/>
              </a14:hiddenLine>
            </a:ext>
          </a:extLst>
        </p:spPr>
        <p:txBody>
          <a:bodyPr vert="horz" wrap="none" lIns="0" tIns="0" rIns="0" bIns="0" numCol="1" anchor="ctr" anchorCtr="1" compatLnSpc="1">
            <a:prstTxWarp prst="textNoShape">
              <a:avLst/>
            </a:prstTxWarp>
            <a:noAutofit/>
          </a:bodyPr>
          <a:lstStyle>
            <a:defPPr>
              <a:defRPr lang="en-US"/>
            </a:defPPr>
            <a:lvl1pPr algn="ctr" rtl="0" eaLnBrk="1" fontAlgn="base" hangingPunct="1">
              <a:spcBef>
                <a:spcPct val="0"/>
              </a:spcBef>
              <a:spcAft>
                <a:spcPct val="0"/>
              </a:spcAft>
              <a:defRPr sz="1400" kern="1200">
                <a:solidFill>
                  <a:srgbClr val="FFFFFF"/>
                </a:solidFill>
                <a:latin typeface="Franklin Gothic Book" panose="020B05030201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kern="1200">
                <a:solidFill>
                  <a:schemeClr val="tx1"/>
                </a:solidFill>
                <a:latin typeface="Tahoma" panose="020B0604030504040204" pitchFamily="34" charset="0"/>
                <a:ea typeface="+mn-ea"/>
                <a:cs typeface="+mn-cs"/>
              </a:defRPr>
            </a:lvl5pPr>
            <a:lvl6pPr marL="2286000" algn="l" defTabSz="914400" rtl="0" eaLnBrk="1" latinLnBrk="0" hangingPunct="1">
              <a:defRPr kern="1200">
                <a:solidFill>
                  <a:schemeClr val="tx1"/>
                </a:solidFill>
                <a:latin typeface="Tahoma" panose="020B0604030504040204" pitchFamily="34" charset="0"/>
                <a:ea typeface="+mn-ea"/>
                <a:cs typeface="+mn-cs"/>
              </a:defRPr>
            </a:lvl6pPr>
            <a:lvl7pPr marL="2743200" algn="l" defTabSz="914400" rtl="0" eaLnBrk="1" latinLnBrk="0" hangingPunct="1">
              <a:defRPr kern="1200">
                <a:solidFill>
                  <a:schemeClr val="tx1"/>
                </a:solidFill>
                <a:latin typeface="Tahoma" panose="020B0604030504040204" pitchFamily="34" charset="0"/>
                <a:ea typeface="+mn-ea"/>
                <a:cs typeface="+mn-cs"/>
              </a:defRPr>
            </a:lvl7pPr>
            <a:lvl8pPr marL="3200400" algn="l" defTabSz="914400" rtl="0" eaLnBrk="1" latinLnBrk="0" hangingPunct="1">
              <a:defRPr kern="1200">
                <a:solidFill>
                  <a:schemeClr val="tx1"/>
                </a:solidFill>
                <a:latin typeface="Tahoma" panose="020B0604030504040204" pitchFamily="34" charset="0"/>
                <a:ea typeface="+mn-ea"/>
                <a:cs typeface="+mn-cs"/>
              </a:defRPr>
            </a:lvl8pPr>
            <a:lvl9pPr marL="3657600" algn="l" defTabSz="914400" rtl="0" eaLnBrk="1" latinLnBrk="0" hangingPunct="1">
              <a:defRPr kern="1200">
                <a:solidFill>
                  <a:schemeClr val="tx1"/>
                </a:solidFill>
                <a:latin typeface="Tahoma" panose="020B0604030504040204" pitchFamily="34" charset="0"/>
                <a:ea typeface="+mn-ea"/>
                <a:cs typeface="+mn-cs"/>
              </a:defRPr>
            </a:lvl9pPr>
          </a:lstStyle>
          <a:p>
            <a:fld id="{E6A87CA9-5524-495B-94AA-A88BD12EB0C4}" type="slidenum">
              <a:rPr lang="en-US" altLang="en-US" smtClean="0"/>
              <a:pPr/>
              <a:t>173</a:t>
            </a:fld>
            <a:endParaRPr lang="en-US" altLang="en-US">
              <a:solidFill>
                <a:srgbClr val="FFFFFF"/>
              </a:solidFill>
              <a:latin typeface="Franklin Gothic Book" panose="020B0503020102020204" pitchFamily="34" charset="0"/>
            </a:endParaRPr>
          </a:p>
        </p:txBody>
      </p:sp>
    </p:spTree>
  </p:cSld>
  <p:clrMapOvr>
    <a:masterClrMapping/>
  </p:clrMapOvr>
  <p:transition/>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a:extLst>
              <a:ext uri="{FF2B5EF4-FFF2-40B4-BE49-F238E27FC236}">
                <a16:creationId xmlns:a16="http://schemas.microsoft.com/office/drawing/2014/main" id="{E79B789B-CF2C-63E3-626C-EC4AE097584D}"/>
              </a:ext>
            </a:extLst>
          </p:cNvPr>
          <p:cNvSpPr>
            <a:spLocks noGrp="1" noRot="1"/>
          </p:cNvSpPr>
          <p:nvPr>
            <p:ph type="title"/>
          </p:nvPr>
        </p:nvSpPr>
        <p:spPr>
          <a:xfrm>
            <a:off x="914400" y="176213"/>
            <a:ext cx="7391400" cy="1019175"/>
          </a:xfrm>
        </p:spPr>
        <p:txBody>
          <a:bodyPr/>
          <a:lstStyle/>
          <a:p>
            <a:pPr algn="ctr"/>
            <a:r>
              <a:rPr lang="en-US" altLang="en-US" b="1">
                <a:solidFill>
                  <a:schemeClr val="bg1"/>
                </a:solidFill>
              </a:rPr>
              <a:t>Cause - Effect Example</a:t>
            </a:r>
          </a:p>
        </p:txBody>
      </p:sp>
      <p:sp>
        <p:nvSpPr>
          <p:cNvPr id="50179" name="Rectangle 3">
            <a:extLst>
              <a:ext uri="{FF2B5EF4-FFF2-40B4-BE49-F238E27FC236}">
                <a16:creationId xmlns:a16="http://schemas.microsoft.com/office/drawing/2014/main" id="{62883559-44B4-B961-F6E2-71B489A1FEDE}"/>
              </a:ext>
            </a:extLst>
          </p:cNvPr>
          <p:cNvSpPr>
            <a:spLocks noGrp="1"/>
          </p:cNvSpPr>
          <p:nvPr>
            <p:ph type="body" idx="1"/>
          </p:nvPr>
        </p:nvSpPr>
        <p:spPr>
          <a:xfrm>
            <a:off x="609600" y="1981200"/>
            <a:ext cx="8077200" cy="4191000"/>
          </a:xfrm>
        </p:spPr>
        <p:txBody>
          <a:bodyPr/>
          <a:lstStyle/>
          <a:p>
            <a:pPr>
              <a:buFont typeface="Wingdings" panose="05000000000000000000" pitchFamily="2" charset="2"/>
              <a:buNone/>
            </a:pPr>
            <a:r>
              <a:rPr lang="en-US" altLang="en-US" sz="3300" u="sng"/>
              <a:t>The Requirements</a:t>
            </a:r>
          </a:p>
          <a:p>
            <a:pPr>
              <a:buFont typeface="Wingdings" panose="05000000000000000000" pitchFamily="2" charset="2"/>
              <a:buNone/>
            </a:pPr>
            <a:r>
              <a:rPr lang="en-US" altLang="en-US" sz="3300"/>
              <a:t>Postal Regulations: Country and Weight charges for Parcels </a:t>
            </a:r>
          </a:p>
          <a:p>
            <a:r>
              <a:rPr lang="en-US" altLang="en-US" sz="3300"/>
              <a:t>Argentina 	All Weights			         $11</a:t>
            </a:r>
          </a:p>
          <a:p>
            <a:r>
              <a:rPr lang="en-US" altLang="en-US" sz="3300"/>
              <a:t>Brazil		Weight &gt; 33 pounds		$21</a:t>
            </a:r>
          </a:p>
          <a:p>
            <a:r>
              <a:rPr lang="en-US" altLang="en-US" sz="3300"/>
              <a:t>Brazil		Weight = 33 pounds		$19</a:t>
            </a:r>
          </a:p>
          <a:p>
            <a:r>
              <a:rPr lang="en-US" altLang="en-US" sz="3300"/>
              <a:t>Brazil		Weight &lt; 33 pounds		$17</a:t>
            </a:r>
          </a:p>
        </p:txBody>
      </p:sp>
      <p:sp>
        <p:nvSpPr>
          <p:cNvPr id="50180" name="Slide Number Placeholder 3">
            <a:extLst>
              <a:ext uri="{FF2B5EF4-FFF2-40B4-BE49-F238E27FC236}">
                <a16:creationId xmlns:a16="http://schemas.microsoft.com/office/drawing/2014/main" id="{D7F6E185-FE69-F671-4E24-A4F128A66DCD}"/>
              </a:ext>
            </a:extLst>
          </p:cNvPr>
          <p:cNvSpPr>
            <a:spLocks noGrp="1"/>
          </p:cNvSpPr>
          <p:nvPr>
            <p:ph type="sldNum" sz="quarter" idx="12"/>
          </p:nvPr>
        </p:nvSpPr>
        <p:spPr bwMode="auto">
          <a:xfrm>
            <a:off x="8763000" y="6310313"/>
            <a:ext cx="304800" cy="319087"/>
          </a:xfrm>
          <a:prstGeom prst="ellipse">
            <a:avLst/>
          </a:prstGeom>
          <a:solidFill>
            <a:schemeClr val="accent1"/>
          </a:solidFill>
          <a:extLst>
            <a:ext uri="{91240B29-F687-4F45-9708-019B960494DF}">
              <a14:hiddenLine xmlns:a14="http://schemas.microsoft.com/office/drawing/2010/main" w="9525">
                <a:solidFill>
                  <a:srgbClr val="000000"/>
                </a:solidFill>
                <a:round/>
                <a:headEnd/>
                <a:tailEnd/>
              </a14:hiddenLine>
            </a:ext>
          </a:extLst>
        </p:spPr>
        <p:txBody>
          <a:bodyPr vert="horz" wrap="none" lIns="0" tIns="0" rIns="0" bIns="0" numCol="1" anchor="ctr" anchorCtr="1" compatLnSpc="1">
            <a:prstTxWarp prst="textNoShape">
              <a:avLst/>
            </a:prstTxWarp>
            <a:noAutofit/>
          </a:bodyPr>
          <a:lstStyle>
            <a:defPPr>
              <a:defRPr lang="en-US"/>
            </a:defPPr>
            <a:lvl1pPr algn="ctr" rtl="0" eaLnBrk="1" fontAlgn="base" hangingPunct="1">
              <a:spcBef>
                <a:spcPct val="0"/>
              </a:spcBef>
              <a:spcAft>
                <a:spcPct val="0"/>
              </a:spcAft>
              <a:defRPr sz="1400" kern="1200">
                <a:solidFill>
                  <a:srgbClr val="FFFFFF"/>
                </a:solidFill>
                <a:latin typeface="Franklin Gothic Book" panose="020B05030201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kern="1200">
                <a:solidFill>
                  <a:schemeClr val="tx1"/>
                </a:solidFill>
                <a:latin typeface="Tahoma" panose="020B0604030504040204" pitchFamily="34" charset="0"/>
                <a:ea typeface="+mn-ea"/>
                <a:cs typeface="+mn-cs"/>
              </a:defRPr>
            </a:lvl5pPr>
            <a:lvl6pPr marL="2286000" algn="l" defTabSz="914400" rtl="0" eaLnBrk="1" latinLnBrk="0" hangingPunct="1">
              <a:defRPr kern="1200">
                <a:solidFill>
                  <a:schemeClr val="tx1"/>
                </a:solidFill>
                <a:latin typeface="Tahoma" panose="020B0604030504040204" pitchFamily="34" charset="0"/>
                <a:ea typeface="+mn-ea"/>
                <a:cs typeface="+mn-cs"/>
              </a:defRPr>
            </a:lvl6pPr>
            <a:lvl7pPr marL="2743200" algn="l" defTabSz="914400" rtl="0" eaLnBrk="1" latinLnBrk="0" hangingPunct="1">
              <a:defRPr kern="1200">
                <a:solidFill>
                  <a:schemeClr val="tx1"/>
                </a:solidFill>
                <a:latin typeface="Tahoma" panose="020B0604030504040204" pitchFamily="34" charset="0"/>
                <a:ea typeface="+mn-ea"/>
                <a:cs typeface="+mn-cs"/>
              </a:defRPr>
            </a:lvl7pPr>
            <a:lvl8pPr marL="3200400" algn="l" defTabSz="914400" rtl="0" eaLnBrk="1" latinLnBrk="0" hangingPunct="1">
              <a:defRPr kern="1200">
                <a:solidFill>
                  <a:schemeClr val="tx1"/>
                </a:solidFill>
                <a:latin typeface="Tahoma" panose="020B0604030504040204" pitchFamily="34" charset="0"/>
                <a:ea typeface="+mn-ea"/>
                <a:cs typeface="+mn-cs"/>
              </a:defRPr>
            </a:lvl8pPr>
            <a:lvl9pPr marL="3657600" algn="l" defTabSz="914400" rtl="0" eaLnBrk="1" latinLnBrk="0" hangingPunct="1">
              <a:defRPr kern="1200">
                <a:solidFill>
                  <a:schemeClr val="tx1"/>
                </a:solidFill>
                <a:latin typeface="Tahoma" panose="020B0604030504040204" pitchFamily="34" charset="0"/>
                <a:ea typeface="+mn-ea"/>
                <a:cs typeface="+mn-cs"/>
              </a:defRPr>
            </a:lvl9pPr>
          </a:lstStyle>
          <a:p>
            <a:fld id="{E6A87CA9-5524-495B-94AA-A88BD12EB0C4}" type="slidenum">
              <a:rPr lang="en-US" altLang="en-US" smtClean="0"/>
              <a:pPr/>
              <a:t>174</a:t>
            </a:fld>
            <a:endParaRPr lang="en-US" altLang="en-US">
              <a:solidFill>
                <a:srgbClr val="FFFFFF"/>
              </a:solidFill>
              <a:latin typeface="Franklin Gothic Book" panose="020B05030201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6" name="Picture 4">
            <a:extLst>
              <a:ext uri="{FF2B5EF4-FFF2-40B4-BE49-F238E27FC236}">
                <a16:creationId xmlns:a16="http://schemas.microsoft.com/office/drawing/2014/main" id="{F776AD72-4AB7-B75A-3814-6720D872D6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423863"/>
            <a:ext cx="7696200" cy="5824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227" name="Slide Number Placeholder 3">
            <a:extLst>
              <a:ext uri="{FF2B5EF4-FFF2-40B4-BE49-F238E27FC236}">
                <a16:creationId xmlns:a16="http://schemas.microsoft.com/office/drawing/2014/main" id="{5A70ECCD-5FE7-993B-8E66-051A4D3BAA7C}"/>
              </a:ext>
            </a:extLst>
          </p:cNvPr>
          <p:cNvSpPr>
            <a:spLocks/>
          </p:cNvSpPr>
          <p:nvPr/>
        </p:nvSpPr>
        <p:spPr bwMode="auto">
          <a:xfrm>
            <a:off x="8534400" y="6324600"/>
            <a:ext cx="663575" cy="436563"/>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tx1"/>
              </a:buClr>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Clr>
                <a:schemeClr val="tx1"/>
              </a:buClr>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Clr>
                <a:schemeClr val="tx1"/>
              </a:buClr>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Clr>
                <a:schemeClr val="tx1"/>
              </a:buClr>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Clr>
                <a:schemeClr val="tx1"/>
              </a:buClr>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lr>
                <a:schemeClr val="tx1"/>
              </a:buClr>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lr>
                <a:schemeClr val="tx1"/>
              </a:buClr>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lr>
                <a:schemeClr val="tx1"/>
              </a:buClr>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lr>
                <a:schemeClr val="tx1"/>
              </a:buClr>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ClrTx/>
              <a:buFontTx/>
              <a:buNone/>
            </a:pPr>
            <a:fld id="{B46B5944-FC12-428E-8D67-727BE47C4619}" type="slidenum">
              <a:rPr lang="en-US" altLang="en-US" sz="1400">
                <a:solidFill>
                  <a:srgbClr val="FFFFFF"/>
                </a:solidFill>
                <a:latin typeface="Franklin Gothic Book" panose="020B0503020102020204" pitchFamily="34" charset="0"/>
              </a:rPr>
              <a:pPr>
                <a:spcBef>
                  <a:spcPct val="0"/>
                </a:spcBef>
                <a:buClrTx/>
                <a:buFontTx/>
                <a:buNone/>
              </a:pPr>
              <a:t>175</a:t>
            </a:fld>
            <a:endParaRPr lang="en-US" altLang="en-US" sz="1400">
              <a:solidFill>
                <a:srgbClr val="FFFFFF"/>
              </a:solidFill>
              <a:latin typeface="Franklin Gothic Book" panose="020B05030201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a:extLst>
              <a:ext uri="{FF2B5EF4-FFF2-40B4-BE49-F238E27FC236}">
                <a16:creationId xmlns:a16="http://schemas.microsoft.com/office/drawing/2014/main" id="{8D10AD79-8791-18EB-2D26-781474310DD6}"/>
              </a:ext>
            </a:extLst>
          </p:cNvPr>
          <p:cNvSpPr>
            <a:spLocks noGrp="1" noRot="1"/>
          </p:cNvSpPr>
          <p:nvPr>
            <p:ph type="title"/>
          </p:nvPr>
        </p:nvSpPr>
        <p:spPr>
          <a:xfrm>
            <a:off x="914400" y="304800"/>
            <a:ext cx="7315200" cy="914400"/>
          </a:xfrm>
        </p:spPr>
        <p:txBody>
          <a:bodyPr/>
          <a:lstStyle/>
          <a:p>
            <a:pPr algn="ctr"/>
            <a:r>
              <a:rPr lang="en-US" altLang="en-US" b="1">
                <a:solidFill>
                  <a:schemeClr val="bg1"/>
                </a:solidFill>
              </a:rPr>
              <a:t>Test Cases  </a:t>
            </a:r>
          </a:p>
        </p:txBody>
      </p:sp>
      <p:sp>
        <p:nvSpPr>
          <p:cNvPr id="53251" name="Rectangle 3">
            <a:extLst>
              <a:ext uri="{FF2B5EF4-FFF2-40B4-BE49-F238E27FC236}">
                <a16:creationId xmlns:a16="http://schemas.microsoft.com/office/drawing/2014/main" id="{004435B0-A463-1AE3-1673-F8882D18D11A}"/>
              </a:ext>
            </a:extLst>
          </p:cNvPr>
          <p:cNvSpPr>
            <a:spLocks noGrp="1"/>
          </p:cNvSpPr>
          <p:nvPr>
            <p:ph type="body" idx="1"/>
          </p:nvPr>
        </p:nvSpPr>
        <p:spPr>
          <a:xfrm>
            <a:off x="609600" y="1828800"/>
            <a:ext cx="7924800" cy="4419600"/>
          </a:xfrm>
        </p:spPr>
        <p:txBody>
          <a:bodyPr>
            <a:normAutofit lnSpcReduction="10000"/>
          </a:bodyPr>
          <a:lstStyle/>
          <a:p>
            <a:r>
              <a:rPr lang="en-US" altLang="en-US" sz="3400"/>
              <a:t>Test#1</a:t>
            </a:r>
          </a:p>
          <a:p>
            <a:pPr lvl="1">
              <a:buFont typeface="Arial" panose="020B0604020202020204" pitchFamily="34" charset="0"/>
              <a:buChar char="•"/>
            </a:pPr>
            <a:r>
              <a:rPr lang="en-US" altLang="en-US" sz="3000"/>
              <a:t>Cause: 	Item sent to Asia</a:t>
            </a:r>
          </a:p>
          <a:p>
            <a:pPr lvl="1">
              <a:buFont typeface="Arial" panose="020B0604020202020204" pitchFamily="34" charset="0"/>
              <a:buChar char="•"/>
            </a:pPr>
            <a:r>
              <a:rPr lang="en-US" altLang="en-US" sz="3000"/>
              <a:t>Effect: 	Out of scope</a:t>
            </a:r>
          </a:p>
          <a:p>
            <a:r>
              <a:rPr lang="en-US" altLang="en-US" sz="3400"/>
              <a:t>Test #2</a:t>
            </a:r>
          </a:p>
          <a:p>
            <a:pPr lvl="1">
              <a:buFont typeface="Arial" panose="020B0604020202020204" pitchFamily="34" charset="0"/>
              <a:buChar char="•"/>
            </a:pPr>
            <a:r>
              <a:rPr lang="en-US" altLang="en-US" sz="3200"/>
              <a:t>Cause:</a:t>
            </a:r>
          </a:p>
          <a:p>
            <a:pPr lvl="2">
              <a:buFont typeface="Courier New" panose="02070309020205020404" pitchFamily="49" charset="0"/>
              <a:buChar char="o"/>
            </a:pPr>
            <a:r>
              <a:rPr lang="en-US" altLang="en-US" sz="3000"/>
              <a:t>Item sent to South America</a:t>
            </a:r>
          </a:p>
          <a:p>
            <a:pPr lvl="2">
              <a:buFont typeface="Courier New" panose="02070309020205020404" pitchFamily="49" charset="0"/>
              <a:buChar char="o"/>
            </a:pPr>
            <a:r>
              <a:rPr lang="en-US" altLang="en-US" sz="3000"/>
              <a:t>Item is NOT a parcel</a:t>
            </a:r>
          </a:p>
          <a:p>
            <a:pPr lvl="1">
              <a:buFont typeface="Arial" panose="020B0604020202020204" pitchFamily="34" charset="0"/>
              <a:buChar char="•"/>
            </a:pPr>
            <a:r>
              <a:rPr lang="en-US" altLang="en-US" sz="3200"/>
              <a:t>Effect:	Out of scope</a:t>
            </a:r>
          </a:p>
        </p:txBody>
      </p:sp>
      <p:sp>
        <p:nvSpPr>
          <p:cNvPr id="53252" name="Slide Number Placeholder 3">
            <a:extLst>
              <a:ext uri="{FF2B5EF4-FFF2-40B4-BE49-F238E27FC236}">
                <a16:creationId xmlns:a16="http://schemas.microsoft.com/office/drawing/2014/main" id="{04FFC321-6B61-4BD1-E7F2-1B4FB6F39DFA}"/>
              </a:ext>
            </a:extLst>
          </p:cNvPr>
          <p:cNvSpPr>
            <a:spLocks noGrp="1"/>
          </p:cNvSpPr>
          <p:nvPr>
            <p:ph type="sldNum" sz="quarter" idx="12"/>
          </p:nvPr>
        </p:nvSpPr>
        <p:spPr bwMode="auto">
          <a:xfrm>
            <a:off x="8763000" y="6310313"/>
            <a:ext cx="304800" cy="319087"/>
          </a:xfrm>
          <a:prstGeom prst="ellipse">
            <a:avLst/>
          </a:prstGeom>
          <a:solidFill>
            <a:schemeClr val="accent1"/>
          </a:solidFill>
          <a:extLst>
            <a:ext uri="{91240B29-F687-4F45-9708-019B960494DF}">
              <a14:hiddenLine xmlns:a14="http://schemas.microsoft.com/office/drawing/2010/main" w="9525">
                <a:solidFill>
                  <a:srgbClr val="000000"/>
                </a:solidFill>
                <a:round/>
                <a:headEnd/>
                <a:tailEnd/>
              </a14:hiddenLine>
            </a:ext>
          </a:extLst>
        </p:spPr>
        <p:txBody>
          <a:bodyPr vert="horz" wrap="none" lIns="0" tIns="0" rIns="0" bIns="0" numCol="1" anchor="ctr" anchorCtr="1" compatLnSpc="1">
            <a:prstTxWarp prst="textNoShape">
              <a:avLst/>
            </a:prstTxWarp>
            <a:noAutofit/>
          </a:bodyPr>
          <a:lstStyle>
            <a:defPPr>
              <a:defRPr lang="en-US"/>
            </a:defPPr>
            <a:lvl1pPr algn="ctr" rtl="0" eaLnBrk="1" fontAlgn="base" hangingPunct="1">
              <a:spcBef>
                <a:spcPct val="0"/>
              </a:spcBef>
              <a:spcAft>
                <a:spcPct val="0"/>
              </a:spcAft>
              <a:defRPr sz="1400" kern="1200">
                <a:solidFill>
                  <a:srgbClr val="FFFFFF"/>
                </a:solidFill>
                <a:latin typeface="Franklin Gothic Book" panose="020B05030201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kern="1200">
                <a:solidFill>
                  <a:schemeClr val="tx1"/>
                </a:solidFill>
                <a:latin typeface="Tahoma" panose="020B0604030504040204" pitchFamily="34" charset="0"/>
                <a:ea typeface="+mn-ea"/>
                <a:cs typeface="+mn-cs"/>
              </a:defRPr>
            </a:lvl5pPr>
            <a:lvl6pPr marL="2286000" algn="l" defTabSz="914400" rtl="0" eaLnBrk="1" latinLnBrk="0" hangingPunct="1">
              <a:defRPr kern="1200">
                <a:solidFill>
                  <a:schemeClr val="tx1"/>
                </a:solidFill>
                <a:latin typeface="Tahoma" panose="020B0604030504040204" pitchFamily="34" charset="0"/>
                <a:ea typeface="+mn-ea"/>
                <a:cs typeface="+mn-cs"/>
              </a:defRPr>
            </a:lvl6pPr>
            <a:lvl7pPr marL="2743200" algn="l" defTabSz="914400" rtl="0" eaLnBrk="1" latinLnBrk="0" hangingPunct="1">
              <a:defRPr kern="1200">
                <a:solidFill>
                  <a:schemeClr val="tx1"/>
                </a:solidFill>
                <a:latin typeface="Tahoma" panose="020B0604030504040204" pitchFamily="34" charset="0"/>
                <a:ea typeface="+mn-ea"/>
                <a:cs typeface="+mn-cs"/>
              </a:defRPr>
            </a:lvl7pPr>
            <a:lvl8pPr marL="3200400" algn="l" defTabSz="914400" rtl="0" eaLnBrk="1" latinLnBrk="0" hangingPunct="1">
              <a:defRPr kern="1200">
                <a:solidFill>
                  <a:schemeClr val="tx1"/>
                </a:solidFill>
                <a:latin typeface="Tahoma" panose="020B0604030504040204" pitchFamily="34" charset="0"/>
                <a:ea typeface="+mn-ea"/>
                <a:cs typeface="+mn-cs"/>
              </a:defRPr>
            </a:lvl8pPr>
            <a:lvl9pPr marL="3657600" algn="l" defTabSz="914400" rtl="0" eaLnBrk="1" latinLnBrk="0" hangingPunct="1">
              <a:defRPr kern="1200">
                <a:solidFill>
                  <a:schemeClr val="tx1"/>
                </a:solidFill>
                <a:latin typeface="Tahoma" panose="020B0604030504040204" pitchFamily="34" charset="0"/>
                <a:ea typeface="+mn-ea"/>
                <a:cs typeface="+mn-cs"/>
              </a:defRPr>
            </a:lvl9pPr>
          </a:lstStyle>
          <a:p>
            <a:fld id="{E6A87CA9-5524-495B-94AA-A88BD12EB0C4}" type="slidenum">
              <a:rPr lang="en-US" altLang="en-US" smtClean="0"/>
              <a:pPr/>
              <a:t>176</a:t>
            </a:fld>
            <a:endParaRPr lang="en-US" altLang="en-US">
              <a:solidFill>
                <a:srgbClr val="FFFFFF"/>
              </a:solidFill>
              <a:latin typeface="Franklin Gothic Book" panose="020B05030201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a:extLst>
              <a:ext uri="{FF2B5EF4-FFF2-40B4-BE49-F238E27FC236}">
                <a16:creationId xmlns:a16="http://schemas.microsoft.com/office/drawing/2014/main" id="{60E15A8F-D23C-CB7E-D4BE-ED7C50C427AA}"/>
              </a:ext>
            </a:extLst>
          </p:cNvPr>
          <p:cNvSpPr>
            <a:spLocks noGrp="1" noRot="1"/>
          </p:cNvSpPr>
          <p:nvPr>
            <p:ph type="title"/>
          </p:nvPr>
        </p:nvSpPr>
        <p:spPr>
          <a:xfrm>
            <a:off x="800100" y="533400"/>
            <a:ext cx="7620000" cy="715963"/>
          </a:xfrm>
        </p:spPr>
        <p:txBody>
          <a:bodyPr>
            <a:normAutofit fontScale="90000"/>
          </a:bodyPr>
          <a:lstStyle/>
          <a:p>
            <a:pPr algn="ctr"/>
            <a:r>
              <a:rPr lang="en-US" altLang="en-US" b="1">
                <a:solidFill>
                  <a:schemeClr val="bg1"/>
                </a:solidFill>
              </a:rPr>
              <a:t>More Test Cases</a:t>
            </a:r>
          </a:p>
        </p:txBody>
      </p:sp>
      <p:sp>
        <p:nvSpPr>
          <p:cNvPr id="54275" name="Rectangle 3">
            <a:extLst>
              <a:ext uri="{FF2B5EF4-FFF2-40B4-BE49-F238E27FC236}">
                <a16:creationId xmlns:a16="http://schemas.microsoft.com/office/drawing/2014/main" id="{BBC10A75-9660-4BAA-9C3C-629E239BD8AA}"/>
              </a:ext>
            </a:extLst>
          </p:cNvPr>
          <p:cNvSpPr>
            <a:spLocks noGrp="1"/>
          </p:cNvSpPr>
          <p:nvPr>
            <p:ph type="body" idx="1"/>
          </p:nvPr>
        </p:nvSpPr>
        <p:spPr>
          <a:xfrm>
            <a:off x="685800" y="2133600"/>
            <a:ext cx="7848600" cy="3962400"/>
          </a:xfrm>
        </p:spPr>
        <p:txBody>
          <a:bodyPr/>
          <a:lstStyle/>
          <a:p>
            <a:pPr>
              <a:lnSpc>
                <a:spcPct val="80000"/>
              </a:lnSpc>
              <a:defRPr/>
            </a:pPr>
            <a:r>
              <a:rPr lang="en-US" altLang="en-US" sz="3400" dirty="0"/>
              <a:t>Test #3</a:t>
            </a:r>
          </a:p>
          <a:p>
            <a:pPr lvl="1">
              <a:lnSpc>
                <a:spcPct val="80000"/>
              </a:lnSpc>
              <a:buFont typeface="Arial" panose="020B0604020202020204" pitchFamily="34" charset="0"/>
              <a:buChar char="•"/>
              <a:defRPr/>
            </a:pPr>
            <a:r>
              <a:rPr lang="en-US" altLang="en-US" sz="3200" dirty="0"/>
              <a:t>Cause:</a:t>
            </a:r>
          </a:p>
          <a:p>
            <a:pPr lvl="2">
              <a:lnSpc>
                <a:spcPct val="80000"/>
              </a:lnSpc>
              <a:buClr>
                <a:schemeClr val="accent1">
                  <a:lumMod val="75000"/>
                </a:schemeClr>
              </a:buClr>
              <a:buSzPct val="60000"/>
              <a:buFont typeface="Courier New" panose="02070309020205020404" pitchFamily="49" charset="0"/>
              <a:buChar char="o"/>
              <a:defRPr/>
            </a:pPr>
            <a:r>
              <a:rPr lang="en-US" altLang="en-US" sz="3000" dirty="0"/>
              <a:t>Item sent to South America</a:t>
            </a:r>
          </a:p>
          <a:p>
            <a:pPr lvl="2">
              <a:lnSpc>
                <a:spcPct val="80000"/>
              </a:lnSpc>
              <a:buClr>
                <a:schemeClr val="accent1">
                  <a:lumMod val="75000"/>
                </a:schemeClr>
              </a:buClr>
              <a:buSzPct val="60000"/>
              <a:buFont typeface="Courier New" panose="02070309020205020404" pitchFamily="49" charset="0"/>
              <a:buChar char="o"/>
              <a:defRPr/>
            </a:pPr>
            <a:r>
              <a:rPr lang="en-US" altLang="en-US" sz="3000" dirty="0"/>
              <a:t>Item is a parcel</a:t>
            </a:r>
          </a:p>
          <a:p>
            <a:pPr lvl="2">
              <a:lnSpc>
                <a:spcPct val="80000"/>
              </a:lnSpc>
              <a:buClr>
                <a:schemeClr val="accent1">
                  <a:lumMod val="75000"/>
                </a:schemeClr>
              </a:buClr>
              <a:buSzPct val="60000"/>
              <a:buFont typeface="Courier New" panose="02070309020205020404" pitchFamily="49" charset="0"/>
              <a:buChar char="o"/>
              <a:defRPr/>
            </a:pPr>
            <a:r>
              <a:rPr lang="en-US" altLang="en-US" sz="3000" dirty="0"/>
              <a:t>Country is Argentina</a:t>
            </a:r>
          </a:p>
          <a:p>
            <a:pPr lvl="1">
              <a:lnSpc>
                <a:spcPct val="80000"/>
              </a:lnSpc>
              <a:buFont typeface="Arial" panose="020B0604020202020204" pitchFamily="34" charset="0"/>
              <a:buChar char="•"/>
              <a:defRPr/>
            </a:pPr>
            <a:r>
              <a:rPr lang="en-US" altLang="en-US" sz="3400" dirty="0"/>
              <a:t>Effect:	$11</a:t>
            </a:r>
          </a:p>
        </p:txBody>
      </p:sp>
      <p:sp>
        <p:nvSpPr>
          <p:cNvPr id="54276" name="Slide Number Placeholder 3">
            <a:extLst>
              <a:ext uri="{FF2B5EF4-FFF2-40B4-BE49-F238E27FC236}">
                <a16:creationId xmlns:a16="http://schemas.microsoft.com/office/drawing/2014/main" id="{B967A6A8-A942-A237-C756-34D4F15457E5}"/>
              </a:ext>
            </a:extLst>
          </p:cNvPr>
          <p:cNvSpPr>
            <a:spLocks noGrp="1"/>
          </p:cNvSpPr>
          <p:nvPr>
            <p:ph type="sldNum" sz="quarter" idx="12"/>
          </p:nvPr>
        </p:nvSpPr>
        <p:spPr bwMode="auto">
          <a:xfrm>
            <a:off x="8763000" y="6310313"/>
            <a:ext cx="304800" cy="319087"/>
          </a:xfrm>
          <a:prstGeom prst="ellipse">
            <a:avLst/>
          </a:prstGeom>
          <a:solidFill>
            <a:schemeClr val="accent1"/>
          </a:solidFill>
          <a:extLst>
            <a:ext uri="{91240B29-F687-4F45-9708-019B960494DF}">
              <a14:hiddenLine xmlns:a14="http://schemas.microsoft.com/office/drawing/2010/main" w="9525">
                <a:solidFill>
                  <a:srgbClr val="000000"/>
                </a:solidFill>
                <a:round/>
                <a:headEnd/>
                <a:tailEnd/>
              </a14:hiddenLine>
            </a:ext>
          </a:extLst>
        </p:spPr>
        <p:txBody>
          <a:bodyPr vert="horz" wrap="none" lIns="0" tIns="0" rIns="0" bIns="0" numCol="1" anchor="ctr" anchorCtr="1" compatLnSpc="1">
            <a:prstTxWarp prst="textNoShape">
              <a:avLst/>
            </a:prstTxWarp>
            <a:noAutofit/>
          </a:bodyPr>
          <a:lstStyle>
            <a:defPPr>
              <a:defRPr lang="en-US"/>
            </a:defPPr>
            <a:lvl1pPr algn="ctr" rtl="0" eaLnBrk="1" fontAlgn="base" hangingPunct="1">
              <a:spcBef>
                <a:spcPct val="0"/>
              </a:spcBef>
              <a:spcAft>
                <a:spcPct val="0"/>
              </a:spcAft>
              <a:defRPr sz="1400" kern="1200">
                <a:solidFill>
                  <a:srgbClr val="FFFFFF"/>
                </a:solidFill>
                <a:latin typeface="Franklin Gothic Book" panose="020B05030201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kern="1200">
                <a:solidFill>
                  <a:schemeClr val="tx1"/>
                </a:solidFill>
                <a:latin typeface="Tahoma" panose="020B0604030504040204" pitchFamily="34" charset="0"/>
                <a:ea typeface="+mn-ea"/>
                <a:cs typeface="+mn-cs"/>
              </a:defRPr>
            </a:lvl5pPr>
            <a:lvl6pPr marL="2286000" algn="l" defTabSz="914400" rtl="0" eaLnBrk="1" latinLnBrk="0" hangingPunct="1">
              <a:defRPr kern="1200">
                <a:solidFill>
                  <a:schemeClr val="tx1"/>
                </a:solidFill>
                <a:latin typeface="Tahoma" panose="020B0604030504040204" pitchFamily="34" charset="0"/>
                <a:ea typeface="+mn-ea"/>
                <a:cs typeface="+mn-cs"/>
              </a:defRPr>
            </a:lvl6pPr>
            <a:lvl7pPr marL="2743200" algn="l" defTabSz="914400" rtl="0" eaLnBrk="1" latinLnBrk="0" hangingPunct="1">
              <a:defRPr kern="1200">
                <a:solidFill>
                  <a:schemeClr val="tx1"/>
                </a:solidFill>
                <a:latin typeface="Tahoma" panose="020B0604030504040204" pitchFamily="34" charset="0"/>
                <a:ea typeface="+mn-ea"/>
                <a:cs typeface="+mn-cs"/>
              </a:defRPr>
            </a:lvl7pPr>
            <a:lvl8pPr marL="3200400" algn="l" defTabSz="914400" rtl="0" eaLnBrk="1" latinLnBrk="0" hangingPunct="1">
              <a:defRPr kern="1200">
                <a:solidFill>
                  <a:schemeClr val="tx1"/>
                </a:solidFill>
                <a:latin typeface="Tahoma" panose="020B0604030504040204" pitchFamily="34" charset="0"/>
                <a:ea typeface="+mn-ea"/>
                <a:cs typeface="+mn-cs"/>
              </a:defRPr>
            </a:lvl8pPr>
            <a:lvl9pPr marL="3657600" algn="l" defTabSz="914400" rtl="0" eaLnBrk="1" latinLnBrk="0" hangingPunct="1">
              <a:defRPr kern="1200">
                <a:solidFill>
                  <a:schemeClr val="tx1"/>
                </a:solidFill>
                <a:latin typeface="Tahoma" panose="020B0604030504040204" pitchFamily="34" charset="0"/>
                <a:ea typeface="+mn-ea"/>
                <a:cs typeface="+mn-cs"/>
              </a:defRPr>
            </a:lvl9pPr>
          </a:lstStyle>
          <a:p>
            <a:fld id="{E6A87CA9-5524-495B-94AA-A88BD12EB0C4}" type="slidenum">
              <a:rPr lang="en-US" altLang="en-US" smtClean="0"/>
              <a:pPr/>
              <a:t>177</a:t>
            </a:fld>
            <a:endParaRPr lang="en-US" altLang="en-US">
              <a:solidFill>
                <a:srgbClr val="FFFFFF"/>
              </a:solidFill>
              <a:latin typeface="Franklin Gothic Book" panose="020B05030201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B7E973BA-CEAA-F38F-281F-29A30FBFA8FE}"/>
              </a:ext>
            </a:extLst>
          </p:cNvPr>
          <p:cNvSpPr>
            <a:spLocks noGrp="1" noRot="1"/>
          </p:cNvSpPr>
          <p:nvPr>
            <p:ph type="title"/>
          </p:nvPr>
        </p:nvSpPr>
        <p:spPr>
          <a:xfrm>
            <a:off x="800100" y="533400"/>
            <a:ext cx="7620000" cy="715963"/>
          </a:xfrm>
        </p:spPr>
        <p:txBody>
          <a:bodyPr>
            <a:normAutofit fontScale="90000"/>
          </a:bodyPr>
          <a:lstStyle/>
          <a:p>
            <a:pPr algn="ctr"/>
            <a:r>
              <a:rPr lang="en-US" altLang="en-US" b="1">
                <a:solidFill>
                  <a:schemeClr val="bg1"/>
                </a:solidFill>
              </a:rPr>
              <a:t>More Test Cases (Cont.)</a:t>
            </a:r>
          </a:p>
        </p:txBody>
      </p:sp>
      <p:sp>
        <p:nvSpPr>
          <p:cNvPr id="55299" name="Rectangle 3">
            <a:extLst>
              <a:ext uri="{FF2B5EF4-FFF2-40B4-BE49-F238E27FC236}">
                <a16:creationId xmlns:a16="http://schemas.microsoft.com/office/drawing/2014/main" id="{C6E35EB7-9A04-EF13-CE2A-34146017628F}"/>
              </a:ext>
            </a:extLst>
          </p:cNvPr>
          <p:cNvSpPr>
            <a:spLocks noGrp="1"/>
          </p:cNvSpPr>
          <p:nvPr>
            <p:ph type="body" idx="1"/>
          </p:nvPr>
        </p:nvSpPr>
        <p:spPr>
          <a:xfrm>
            <a:off x="609600" y="2133600"/>
            <a:ext cx="8001000" cy="3886200"/>
          </a:xfrm>
        </p:spPr>
        <p:txBody>
          <a:bodyPr/>
          <a:lstStyle/>
          <a:p>
            <a:pPr>
              <a:lnSpc>
                <a:spcPct val="80000"/>
              </a:lnSpc>
            </a:pPr>
            <a:r>
              <a:rPr lang="en-US" altLang="en-US" sz="3400"/>
              <a:t>Test #4</a:t>
            </a:r>
          </a:p>
          <a:p>
            <a:pPr lvl="1">
              <a:lnSpc>
                <a:spcPct val="80000"/>
              </a:lnSpc>
              <a:buFont typeface="Arial" panose="020B0604020202020204" pitchFamily="34" charset="0"/>
              <a:buChar char="•"/>
            </a:pPr>
            <a:r>
              <a:rPr lang="en-US" altLang="en-US" sz="3200"/>
              <a:t>Cause:</a:t>
            </a:r>
          </a:p>
          <a:p>
            <a:pPr lvl="2">
              <a:lnSpc>
                <a:spcPct val="80000"/>
              </a:lnSpc>
              <a:buFont typeface="Courier New" panose="02070309020205020404" pitchFamily="49" charset="0"/>
              <a:buChar char="o"/>
            </a:pPr>
            <a:r>
              <a:rPr lang="en-US" altLang="en-US" sz="3000"/>
              <a:t>Item sent to South America</a:t>
            </a:r>
          </a:p>
          <a:p>
            <a:pPr lvl="2">
              <a:lnSpc>
                <a:spcPct val="80000"/>
              </a:lnSpc>
              <a:buFont typeface="Courier New" panose="02070309020205020404" pitchFamily="49" charset="0"/>
              <a:buChar char="o"/>
            </a:pPr>
            <a:r>
              <a:rPr lang="en-US" altLang="en-US" sz="3000"/>
              <a:t>Item is parcel</a:t>
            </a:r>
          </a:p>
          <a:p>
            <a:pPr lvl="2">
              <a:lnSpc>
                <a:spcPct val="80000"/>
              </a:lnSpc>
              <a:buFont typeface="Courier New" panose="02070309020205020404" pitchFamily="49" charset="0"/>
              <a:buChar char="o"/>
            </a:pPr>
            <a:r>
              <a:rPr lang="en-US" altLang="en-US" sz="3000"/>
              <a:t>	Country is Brazil</a:t>
            </a:r>
          </a:p>
          <a:p>
            <a:pPr lvl="2">
              <a:lnSpc>
                <a:spcPct val="80000"/>
              </a:lnSpc>
              <a:buFont typeface="Courier New" panose="02070309020205020404" pitchFamily="49" charset="0"/>
              <a:buChar char="o"/>
            </a:pPr>
            <a:r>
              <a:rPr lang="en-US" altLang="en-US" sz="3000"/>
              <a:t>	Weight &gt; 33 pounds</a:t>
            </a:r>
          </a:p>
          <a:p>
            <a:pPr lvl="1">
              <a:lnSpc>
                <a:spcPct val="80000"/>
              </a:lnSpc>
              <a:buFont typeface="Arial" panose="020B0604020202020204" pitchFamily="34" charset="0"/>
              <a:buChar char="•"/>
            </a:pPr>
            <a:r>
              <a:rPr lang="en-US" altLang="en-US" sz="3400"/>
              <a:t>Effect:	$21</a:t>
            </a:r>
          </a:p>
        </p:txBody>
      </p:sp>
      <p:sp>
        <p:nvSpPr>
          <p:cNvPr id="55300" name="Slide Number Placeholder 3">
            <a:extLst>
              <a:ext uri="{FF2B5EF4-FFF2-40B4-BE49-F238E27FC236}">
                <a16:creationId xmlns:a16="http://schemas.microsoft.com/office/drawing/2014/main" id="{E361E2BC-8C97-263E-9E04-802BD8DDD548}"/>
              </a:ext>
            </a:extLst>
          </p:cNvPr>
          <p:cNvSpPr>
            <a:spLocks noGrp="1"/>
          </p:cNvSpPr>
          <p:nvPr>
            <p:ph type="sldNum" sz="quarter" idx="12"/>
          </p:nvPr>
        </p:nvSpPr>
        <p:spPr bwMode="auto">
          <a:xfrm>
            <a:off x="8763000" y="6310313"/>
            <a:ext cx="304800" cy="319087"/>
          </a:xfrm>
          <a:prstGeom prst="ellipse">
            <a:avLst/>
          </a:prstGeom>
          <a:solidFill>
            <a:schemeClr val="accent1"/>
          </a:solidFill>
          <a:extLst>
            <a:ext uri="{91240B29-F687-4F45-9708-019B960494DF}">
              <a14:hiddenLine xmlns:a14="http://schemas.microsoft.com/office/drawing/2010/main" w="9525">
                <a:solidFill>
                  <a:srgbClr val="000000"/>
                </a:solidFill>
                <a:round/>
                <a:headEnd/>
                <a:tailEnd/>
              </a14:hiddenLine>
            </a:ext>
          </a:extLst>
        </p:spPr>
        <p:txBody>
          <a:bodyPr vert="horz" wrap="none" lIns="0" tIns="0" rIns="0" bIns="0" numCol="1" anchor="ctr" anchorCtr="1" compatLnSpc="1">
            <a:prstTxWarp prst="textNoShape">
              <a:avLst/>
            </a:prstTxWarp>
            <a:noAutofit/>
          </a:bodyPr>
          <a:lstStyle>
            <a:defPPr>
              <a:defRPr lang="en-US"/>
            </a:defPPr>
            <a:lvl1pPr algn="ctr" rtl="0" eaLnBrk="1" fontAlgn="base" hangingPunct="1">
              <a:spcBef>
                <a:spcPct val="0"/>
              </a:spcBef>
              <a:spcAft>
                <a:spcPct val="0"/>
              </a:spcAft>
              <a:defRPr sz="1400" kern="1200">
                <a:solidFill>
                  <a:srgbClr val="FFFFFF"/>
                </a:solidFill>
                <a:latin typeface="Franklin Gothic Book" panose="020B05030201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kern="1200">
                <a:solidFill>
                  <a:schemeClr val="tx1"/>
                </a:solidFill>
                <a:latin typeface="Tahoma" panose="020B0604030504040204" pitchFamily="34" charset="0"/>
                <a:ea typeface="+mn-ea"/>
                <a:cs typeface="+mn-cs"/>
              </a:defRPr>
            </a:lvl5pPr>
            <a:lvl6pPr marL="2286000" algn="l" defTabSz="914400" rtl="0" eaLnBrk="1" latinLnBrk="0" hangingPunct="1">
              <a:defRPr kern="1200">
                <a:solidFill>
                  <a:schemeClr val="tx1"/>
                </a:solidFill>
                <a:latin typeface="Tahoma" panose="020B0604030504040204" pitchFamily="34" charset="0"/>
                <a:ea typeface="+mn-ea"/>
                <a:cs typeface="+mn-cs"/>
              </a:defRPr>
            </a:lvl6pPr>
            <a:lvl7pPr marL="2743200" algn="l" defTabSz="914400" rtl="0" eaLnBrk="1" latinLnBrk="0" hangingPunct="1">
              <a:defRPr kern="1200">
                <a:solidFill>
                  <a:schemeClr val="tx1"/>
                </a:solidFill>
                <a:latin typeface="Tahoma" panose="020B0604030504040204" pitchFamily="34" charset="0"/>
                <a:ea typeface="+mn-ea"/>
                <a:cs typeface="+mn-cs"/>
              </a:defRPr>
            </a:lvl7pPr>
            <a:lvl8pPr marL="3200400" algn="l" defTabSz="914400" rtl="0" eaLnBrk="1" latinLnBrk="0" hangingPunct="1">
              <a:defRPr kern="1200">
                <a:solidFill>
                  <a:schemeClr val="tx1"/>
                </a:solidFill>
                <a:latin typeface="Tahoma" panose="020B0604030504040204" pitchFamily="34" charset="0"/>
                <a:ea typeface="+mn-ea"/>
                <a:cs typeface="+mn-cs"/>
              </a:defRPr>
            </a:lvl8pPr>
            <a:lvl9pPr marL="3657600" algn="l" defTabSz="914400" rtl="0" eaLnBrk="1" latinLnBrk="0" hangingPunct="1">
              <a:defRPr kern="1200">
                <a:solidFill>
                  <a:schemeClr val="tx1"/>
                </a:solidFill>
                <a:latin typeface="Tahoma" panose="020B0604030504040204" pitchFamily="34" charset="0"/>
                <a:ea typeface="+mn-ea"/>
                <a:cs typeface="+mn-cs"/>
              </a:defRPr>
            </a:lvl9pPr>
          </a:lstStyle>
          <a:p>
            <a:fld id="{E6A87CA9-5524-495B-94AA-A88BD12EB0C4}" type="slidenum">
              <a:rPr lang="en-US" altLang="en-US" smtClean="0"/>
              <a:pPr/>
              <a:t>178</a:t>
            </a:fld>
            <a:endParaRPr lang="en-US" altLang="en-US">
              <a:solidFill>
                <a:srgbClr val="FFFFFF"/>
              </a:solidFill>
              <a:latin typeface="Franklin Gothic Book" panose="020B05030201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a:extLst>
              <a:ext uri="{FF2B5EF4-FFF2-40B4-BE49-F238E27FC236}">
                <a16:creationId xmlns:a16="http://schemas.microsoft.com/office/drawing/2014/main" id="{92B842BE-B827-9BA9-4204-5B599B97AEB0}"/>
              </a:ext>
            </a:extLst>
          </p:cNvPr>
          <p:cNvSpPr>
            <a:spLocks noGrp="1" noRot="1"/>
          </p:cNvSpPr>
          <p:nvPr>
            <p:ph type="title"/>
          </p:nvPr>
        </p:nvSpPr>
        <p:spPr>
          <a:xfrm>
            <a:off x="685800" y="152400"/>
            <a:ext cx="7772400" cy="1143000"/>
          </a:xfrm>
        </p:spPr>
        <p:txBody>
          <a:bodyPr/>
          <a:lstStyle/>
          <a:p>
            <a:pPr algn="ctr"/>
            <a:r>
              <a:rPr lang="en-US" altLang="en-US" b="1">
                <a:solidFill>
                  <a:schemeClr val="bg1"/>
                </a:solidFill>
              </a:rPr>
              <a:t>Points to Keep In Mind </a:t>
            </a:r>
          </a:p>
        </p:txBody>
      </p:sp>
      <p:sp>
        <p:nvSpPr>
          <p:cNvPr id="56323" name="Rectangle 3">
            <a:extLst>
              <a:ext uri="{FF2B5EF4-FFF2-40B4-BE49-F238E27FC236}">
                <a16:creationId xmlns:a16="http://schemas.microsoft.com/office/drawing/2014/main" id="{EEB5C5F2-7ED2-CEC1-CA17-68FFD2661FBA}"/>
              </a:ext>
            </a:extLst>
          </p:cNvPr>
          <p:cNvSpPr>
            <a:spLocks noGrp="1"/>
          </p:cNvSpPr>
          <p:nvPr>
            <p:ph type="body" idx="1"/>
          </p:nvPr>
        </p:nvSpPr>
        <p:spPr>
          <a:xfrm>
            <a:off x="457200" y="1981200"/>
            <a:ext cx="8305800" cy="4572000"/>
          </a:xfrm>
        </p:spPr>
        <p:txBody>
          <a:bodyPr/>
          <a:lstStyle/>
          <a:p>
            <a:r>
              <a:rPr lang="en-US" altLang="en-US" sz="2800"/>
              <a:t>Requirements Based Testing is the first phase of testing</a:t>
            </a:r>
          </a:p>
          <a:p>
            <a:endParaRPr lang="en-US" altLang="en-US" sz="2800"/>
          </a:p>
          <a:p>
            <a:r>
              <a:rPr lang="en-US" altLang="en-US" sz="2800"/>
              <a:t>Cause Effect Graphing provides consistent approach to deriving test cases</a:t>
            </a:r>
          </a:p>
          <a:p>
            <a:endParaRPr lang="en-US" altLang="en-US" sz="2800"/>
          </a:p>
          <a:p>
            <a:r>
              <a:rPr lang="en-US" altLang="en-US" sz="2800"/>
              <a:t>Determines minimum number of test cases</a:t>
            </a:r>
          </a:p>
          <a:p>
            <a:endParaRPr lang="en-US" altLang="en-US" sz="2800"/>
          </a:p>
          <a:p>
            <a:r>
              <a:rPr lang="en-US" altLang="en-US" sz="2800"/>
              <a:t>Test effort minimized and complete</a:t>
            </a:r>
          </a:p>
        </p:txBody>
      </p:sp>
      <p:sp>
        <p:nvSpPr>
          <p:cNvPr id="56324" name="Slide Number Placeholder 3">
            <a:extLst>
              <a:ext uri="{FF2B5EF4-FFF2-40B4-BE49-F238E27FC236}">
                <a16:creationId xmlns:a16="http://schemas.microsoft.com/office/drawing/2014/main" id="{782EFE59-6F30-82C7-8693-E30485FFA022}"/>
              </a:ext>
            </a:extLst>
          </p:cNvPr>
          <p:cNvSpPr>
            <a:spLocks noGrp="1"/>
          </p:cNvSpPr>
          <p:nvPr>
            <p:ph type="sldNum" sz="quarter" idx="12"/>
          </p:nvPr>
        </p:nvSpPr>
        <p:spPr bwMode="auto">
          <a:xfrm>
            <a:off x="8763000" y="6310313"/>
            <a:ext cx="304800" cy="319087"/>
          </a:xfrm>
          <a:prstGeom prst="ellipse">
            <a:avLst/>
          </a:prstGeom>
          <a:solidFill>
            <a:schemeClr val="accent1"/>
          </a:solidFill>
          <a:extLst>
            <a:ext uri="{91240B29-F687-4F45-9708-019B960494DF}">
              <a14:hiddenLine xmlns:a14="http://schemas.microsoft.com/office/drawing/2010/main" w="9525">
                <a:solidFill>
                  <a:srgbClr val="000000"/>
                </a:solidFill>
                <a:round/>
                <a:headEnd/>
                <a:tailEnd/>
              </a14:hiddenLine>
            </a:ext>
          </a:extLst>
        </p:spPr>
        <p:txBody>
          <a:bodyPr vert="horz" wrap="none" lIns="0" tIns="0" rIns="0" bIns="0" numCol="1" anchor="ctr" anchorCtr="1" compatLnSpc="1">
            <a:prstTxWarp prst="textNoShape">
              <a:avLst/>
            </a:prstTxWarp>
            <a:noAutofit/>
          </a:bodyPr>
          <a:lstStyle>
            <a:defPPr>
              <a:defRPr lang="en-US"/>
            </a:defPPr>
            <a:lvl1pPr algn="ctr" rtl="0" eaLnBrk="1" fontAlgn="base" hangingPunct="1">
              <a:spcBef>
                <a:spcPct val="0"/>
              </a:spcBef>
              <a:spcAft>
                <a:spcPct val="0"/>
              </a:spcAft>
              <a:defRPr sz="1400" kern="1200">
                <a:solidFill>
                  <a:srgbClr val="FFFFFF"/>
                </a:solidFill>
                <a:latin typeface="Franklin Gothic Book" panose="020B05030201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kern="1200">
                <a:solidFill>
                  <a:schemeClr val="tx1"/>
                </a:solidFill>
                <a:latin typeface="Tahoma" panose="020B0604030504040204" pitchFamily="34" charset="0"/>
                <a:ea typeface="+mn-ea"/>
                <a:cs typeface="+mn-cs"/>
              </a:defRPr>
            </a:lvl5pPr>
            <a:lvl6pPr marL="2286000" algn="l" defTabSz="914400" rtl="0" eaLnBrk="1" latinLnBrk="0" hangingPunct="1">
              <a:defRPr kern="1200">
                <a:solidFill>
                  <a:schemeClr val="tx1"/>
                </a:solidFill>
                <a:latin typeface="Tahoma" panose="020B0604030504040204" pitchFamily="34" charset="0"/>
                <a:ea typeface="+mn-ea"/>
                <a:cs typeface="+mn-cs"/>
              </a:defRPr>
            </a:lvl6pPr>
            <a:lvl7pPr marL="2743200" algn="l" defTabSz="914400" rtl="0" eaLnBrk="1" latinLnBrk="0" hangingPunct="1">
              <a:defRPr kern="1200">
                <a:solidFill>
                  <a:schemeClr val="tx1"/>
                </a:solidFill>
                <a:latin typeface="Tahoma" panose="020B0604030504040204" pitchFamily="34" charset="0"/>
                <a:ea typeface="+mn-ea"/>
                <a:cs typeface="+mn-cs"/>
              </a:defRPr>
            </a:lvl7pPr>
            <a:lvl8pPr marL="3200400" algn="l" defTabSz="914400" rtl="0" eaLnBrk="1" latinLnBrk="0" hangingPunct="1">
              <a:defRPr kern="1200">
                <a:solidFill>
                  <a:schemeClr val="tx1"/>
                </a:solidFill>
                <a:latin typeface="Tahoma" panose="020B0604030504040204" pitchFamily="34" charset="0"/>
                <a:ea typeface="+mn-ea"/>
                <a:cs typeface="+mn-cs"/>
              </a:defRPr>
            </a:lvl8pPr>
            <a:lvl9pPr marL="3657600" algn="l" defTabSz="914400" rtl="0" eaLnBrk="1" latinLnBrk="0" hangingPunct="1">
              <a:defRPr kern="1200">
                <a:solidFill>
                  <a:schemeClr val="tx1"/>
                </a:solidFill>
                <a:latin typeface="Tahoma" panose="020B0604030504040204" pitchFamily="34" charset="0"/>
                <a:ea typeface="+mn-ea"/>
                <a:cs typeface="+mn-cs"/>
              </a:defRPr>
            </a:lvl9pPr>
          </a:lstStyle>
          <a:p>
            <a:fld id="{E6A87CA9-5524-495B-94AA-A88BD12EB0C4}" type="slidenum">
              <a:rPr lang="en-US" altLang="en-US" smtClean="0"/>
              <a:pPr/>
              <a:t>179</a:t>
            </a:fld>
            <a:endParaRPr lang="en-US" altLang="en-US">
              <a:solidFill>
                <a:srgbClr val="FFFFFF"/>
              </a:solidFill>
              <a:latin typeface="Franklin Gothic Book" panose="020B05030201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457200" lvl="1" indent="-457200">
              <a:buClr>
                <a:schemeClr val="tx2"/>
              </a:buClr>
              <a:buSzPct val="85000"/>
              <a:buFont typeface="Arial" panose="020B0604020202020204" pitchFamily="34" charset="0"/>
              <a:buChar char="•"/>
            </a:pPr>
            <a:r>
              <a:rPr lang="en-US" sz="2400" dirty="0">
                <a:latin typeface="Garamond" panose="02020404030301010803" pitchFamily="18" charset="0"/>
                <a:cs typeface="Times New Roman" pitchFamily="18" charset="0"/>
              </a:rPr>
              <a:t>The SCD is often viewed as a </a:t>
            </a:r>
            <a:r>
              <a:rPr lang="en-US" sz="2400" b="1" dirty="0">
                <a:latin typeface="Garamond" panose="02020404030301010803" pitchFamily="18" charset="0"/>
                <a:cs typeface="Times New Roman" pitchFamily="18" charset="0"/>
              </a:rPr>
              <a:t>block diagram</a:t>
            </a:r>
            <a:r>
              <a:rPr lang="en-US" sz="2400" dirty="0">
                <a:latin typeface="Garamond" panose="02020404030301010803" pitchFamily="18" charset="0"/>
                <a:cs typeface="Times New Roman" pitchFamily="18" charset="0"/>
              </a:rPr>
              <a:t>, showing a system, and its inputs and outputs from/to external factors. </a:t>
            </a:r>
          </a:p>
          <a:p>
            <a:pPr marL="457200" lvl="1" indent="-457200">
              <a:buClr>
                <a:schemeClr val="tx2"/>
              </a:buClr>
              <a:buSzPct val="85000"/>
              <a:buFont typeface="Arial" panose="020B0604020202020204" pitchFamily="34" charset="0"/>
              <a:buChar char="•"/>
            </a:pPr>
            <a:endParaRPr lang="en-US" sz="2400" dirty="0">
              <a:latin typeface="Garamond" panose="02020404030301010803" pitchFamily="18" charset="0"/>
              <a:cs typeface="Times New Roman" pitchFamily="18" charset="0"/>
            </a:endParaRPr>
          </a:p>
          <a:p>
            <a:pPr marL="457200" lvl="1" indent="-457200">
              <a:buClr>
                <a:schemeClr val="tx2"/>
              </a:buClr>
              <a:buSzPct val="85000"/>
              <a:buFont typeface="Arial" panose="020B0604020202020204" pitchFamily="34" charset="0"/>
              <a:buChar char="•"/>
            </a:pPr>
            <a:r>
              <a:rPr lang="en-US" sz="2400" dirty="0">
                <a:latin typeface="Garamond" panose="02020404030301010803" pitchFamily="18" charset="0"/>
                <a:cs typeface="Times New Roman" pitchFamily="18" charset="0"/>
              </a:rPr>
              <a:t>It is the </a:t>
            </a:r>
            <a:r>
              <a:rPr lang="en-US" sz="2400" b="1" dirty="0">
                <a:latin typeface="Garamond" panose="02020404030301010803" pitchFamily="18" charset="0"/>
                <a:cs typeface="Times New Roman" pitchFamily="18" charset="0"/>
              </a:rPr>
              <a:t>highest-level view of a system</a:t>
            </a:r>
            <a:r>
              <a:rPr lang="en-US" sz="2400" dirty="0">
                <a:latin typeface="Garamond" panose="02020404030301010803" pitchFamily="18" charset="0"/>
                <a:cs typeface="Times New Roman" pitchFamily="18" charset="0"/>
              </a:rPr>
              <a:t>. </a:t>
            </a:r>
          </a:p>
          <a:p>
            <a:pPr marL="457200" lvl="1" indent="-457200">
              <a:buClr>
                <a:schemeClr val="tx2"/>
              </a:buClr>
              <a:buSzPct val="85000"/>
              <a:buFont typeface="Arial" panose="020B0604020202020204" pitchFamily="34" charset="0"/>
              <a:buChar char="•"/>
            </a:pPr>
            <a:endParaRPr lang="en-US" sz="2400" dirty="0">
              <a:latin typeface="Garamond" panose="02020404030301010803" pitchFamily="18" charset="0"/>
              <a:cs typeface="Times New Roman" pitchFamily="18" charset="0"/>
            </a:endParaRPr>
          </a:p>
          <a:p>
            <a:pPr marL="457200" lvl="1" indent="-457200">
              <a:buClr>
                <a:schemeClr val="tx2"/>
              </a:buClr>
              <a:buSzPct val="85000"/>
              <a:buFont typeface="Arial" panose="020B0604020202020204" pitchFamily="34" charset="0"/>
              <a:buChar char="•"/>
            </a:pPr>
            <a:r>
              <a:rPr lang="en-US" sz="2400" dirty="0">
                <a:latin typeface="Garamond" panose="02020404030301010803" pitchFamily="18" charset="0"/>
                <a:cs typeface="Times New Roman" pitchFamily="18" charset="0"/>
              </a:rPr>
              <a:t>SCDs are considered an excellent communication tools with stakeholders. </a:t>
            </a:r>
          </a:p>
          <a:p>
            <a:pPr marL="457200" lvl="1" indent="-457200">
              <a:buClr>
                <a:schemeClr val="tx2"/>
              </a:buClr>
              <a:buSzPct val="85000"/>
              <a:buFont typeface="Arial" panose="020B0604020202020204" pitchFamily="34" charset="0"/>
              <a:buChar char="•"/>
            </a:pPr>
            <a:endParaRPr lang="en-US" sz="2400" dirty="0">
              <a:latin typeface="Garamond" panose="02020404030301010803" pitchFamily="18" charset="0"/>
              <a:cs typeface="Times New Roman" pitchFamily="18" charset="0"/>
            </a:endParaRPr>
          </a:p>
          <a:p>
            <a:pPr>
              <a:buClr>
                <a:schemeClr val="tx2"/>
              </a:buClr>
              <a:buFont typeface="Arial" panose="020B0604020202020204" pitchFamily="34" charset="0"/>
              <a:buChar char="•"/>
            </a:pPr>
            <a:endParaRPr lang="en-US" sz="2400" dirty="0">
              <a:latin typeface="Garamond" panose="02020404030301010803" pitchFamily="18" charset="0"/>
            </a:endParaRPr>
          </a:p>
        </p:txBody>
      </p:sp>
      <p:sp>
        <p:nvSpPr>
          <p:cNvPr id="6" name="Slide Number Placeholder 5">
            <a:extLst>
              <a:ext uri="{FF2B5EF4-FFF2-40B4-BE49-F238E27FC236}">
                <a16:creationId xmlns:a16="http://schemas.microsoft.com/office/drawing/2014/main" id="{EE806D46-64BF-3549-865B-125BD68B5112}"/>
              </a:ext>
            </a:extLst>
          </p:cNvPr>
          <p:cNvSpPr>
            <a:spLocks noGrp="1"/>
          </p:cNvSpPr>
          <p:nvPr>
            <p:ph type="sldNum" sz="quarter" idx="4294967295"/>
          </p:nvPr>
        </p:nvSpPr>
        <p:spPr>
          <a:xfrm>
            <a:off x="7086600" y="6356350"/>
            <a:ext cx="2057400" cy="365125"/>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A514042-282F-4A4C-AEE0-05D5E3952A87}" type="slidenum">
              <a:rPr lang="en-US" altLang="en-US" smtClean="0"/>
              <a:pPr/>
              <a:t>18</a:t>
            </a:fld>
            <a:endParaRPr lang="en-US" altLang="en-US" dirty="0"/>
          </a:p>
        </p:txBody>
      </p:sp>
      <p:sp>
        <p:nvSpPr>
          <p:cNvPr id="8" name="Title 1">
            <a:extLst>
              <a:ext uri="{FF2B5EF4-FFF2-40B4-BE49-F238E27FC236}">
                <a16:creationId xmlns:a16="http://schemas.microsoft.com/office/drawing/2014/main" id="{7D04A937-E937-4E07-AF7F-D44586E33EF9}"/>
              </a:ext>
            </a:extLst>
          </p:cNvPr>
          <p:cNvSpPr>
            <a:spLocks noGrp="1"/>
          </p:cNvSpPr>
          <p:nvPr>
            <p:ph type="title"/>
          </p:nvPr>
        </p:nvSpPr>
        <p:spPr>
          <a:xfrm>
            <a:off x="457200" y="274638"/>
            <a:ext cx="8229600" cy="1143000"/>
          </a:xfrm>
        </p:spPr>
        <p:txBody>
          <a:bodyPr>
            <a:normAutofit/>
          </a:bodyPr>
          <a:lstStyle/>
          <a:p>
            <a:r>
              <a:rPr lang="en-US" sz="4000" b="1" dirty="0">
                <a:latin typeface="Garamond" panose="02020404030301010803" pitchFamily="18" charset="0"/>
              </a:rPr>
              <a:t>Systems &amp; Modeling </a:t>
            </a:r>
            <a:br>
              <a:rPr lang="en-US" sz="4000" b="1" dirty="0">
                <a:latin typeface="Garamond" panose="02020404030301010803" pitchFamily="18" charset="0"/>
              </a:rPr>
            </a:br>
            <a:r>
              <a:rPr lang="en-US" sz="2400" b="1" dirty="0">
                <a:latin typeface="Garamond" panose="02020404030301010803" pitchFamily="18" charset="0"/>
                <a:ea typeface="+mn-ea"/>
                <a:cs typeface="+mn-cs"/>
              </a:rPr>
              <a:t>System Context Diagram (SCD)</a:t>
            </a:r>
          </a:p>
        </p:txBody>
      </p:sp>
    </p:spTree>
    <p:extLst>
      <p:ext uri="{BB962C8B-B14F-4D97-AF65-F5344CB8AC3E}">
        <p14:creationId xmlns:p14="http://schemas.microsoft.com/office/powerpoint/2010/main" val="82872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FA8E1DB7-ED68-3247-83CB-A6F6BBF93BA0}"/>
              </a:ext>
            </a:extLst>
          </p:cNvPr>
          <p:cNvSpPr txBox="1">
            <a:spLocks/>
          </p:cNvSpPr>
          <p:nvPr/>
        </p:nvSpPr>
        <p:spPr>
          <a:xfrm>
            <a:off x="2429879" y="455343"/>
            <a:ext cx="5688497" cy="1470025"/>
          </a:xfrm>
          <a:prstGeom prst="rect">
            <a:avLst/>
          </a:prstGeom>
        </p:spPr>
        <p:txBody>
          <a:bodyPr vert="horz" lIns="91440" tIns="45720" rIns="91440" bIns="45720" rtlCol="0" anchor="ctr">
            <a:noAutofit/>
          </a:bodyPr>
          <a:lstStyle>
            <a:lvl1pPr algn="l" defTabSz="457200" rtl="0" eaLnBrk="1" latinLnBrk="0" hangingPunct="1">
              <a:spcBef>
                <a:spcPct val="0"/>
              </a:spcBef>
              <a:buNone/>
              <a:defRPr sz="4400" kern="1200">
                <a:solidFill>
                  <a:srgbClr val="0B3D29"/>
                </a:solidFill>
                <a:latin typeface="+mj-lt"/>
                <a:ea typeface="+mj-ea"/>
                <a:cs typeface="+mj-cs"/>
              </a:defRPr>
            </a:lvl1pPr>
          </a:lstStyle>
          <a:p>
            <a:pPr algn="ctr"/>
            <a:r>
              <a:rPr lang="en-US" sz="2400" b="1" dirty="0">
                <a:latin typeface="Garamond" panose="02020404030301010803" pitchFamily="18" charset="0"/>
              </a:rPr>
              <a:t>California State University, Sacramento</a:t>
            </a:r>
            <a:br>
              <a:rPr lang="en-US" sz="2000" b="1" dirty="0">
                <a:latin typeface="Garamond" panose="02020404030301010803" pitchFamily="18" charset="0"/>
              </a:rPr>
            </a:br>
            <a:r>
              <a:rPr lang="en-US" sz="2400" b="1" dirty="0">
                <a:latin typeface="Garamond" panose="02020404030301010803" pitchFamily="18" charset="0"/>
              </a:rPr>
              <a:t>Computer Science Department</a:t>
            </a:r>
            <a:br>
              <a:rPr lang="en-US" sz="2400" b="1" dirty="0">
                <a:latin typeface="Garamond" panose="02020404030301010803" pitchFamily="18" charset="0"/>
              </a:rPr>
            </a:br>
            <a:endParaRPr lang="en-US" sz="2000" dirty="0">
              <a:latin typeface="Garamond" panose="02020404030301010803" pitchFamily="18" charset="0"/>
            </a:endParaRPr>
          </a:p>
        </p:txBody>
      </p:sp>
      <p:sp>
        <p:nvSpPr>
          <p:cNvPr id="6" name="Subtitle 3">
            <a:extLst>
              <a:ext uri="{FF2B5EF4-FFF2-40B4-BE49-F238E27FC236}">
                <a16:creationId xmlns:a16="http://schemas.microsoft.com/office/drawing/2014/main" id="{74DE2FF2-2824-D44C-9154-B18C18883927}"/>
              </a:ext>
            </a:extLst>
          </p:cNvPr>
          <p:cNvSpPr txBox="1">
            <a:spLocks/>
          </p:cNvSpPr>
          <p:nvPr/>
        </p:nvSpPr>
        <p:spPr>
          <a:xfrm>
            <a:off x="2604185" y="2107893"/>
            <a:ext cx="5923995" cy="588654"/>
          </a:xfrm>
          <a:prstGeom prst="rect">
            <a:avLst/>
          </a:prstGeom>
        </p:spPr>
        <p:txBody>
          <a:bodyPr vert="horz" lIns="91440" tIns="45720" rIns="91440" bIns="45720" rtlCol="0">
            <a:normAutofit/>
          </a:bodyPr>
          <a:lstStyle>
            <a:lvl1pPr marL="0" indent="0" algn="l" defTabSz="457200" rtl="0" eaLnBrk="1" latinLnBrk="0" hangingPunct="1">
              <a:spcBef>
                <a:spcPct val="20000"/>
              </a:spcBef>
              <a:buClr>
                <a:schemeClr val="tx1"/>
              </a:buClr>
              <a:buFont typeface="Arial"/>
              <a:buNone/>
              <a:defRPr sz="1600" kern="1200">
                <a:solidFill>
                  <a:schemeClr val="tx1"/>
                </a:solidFill>
                <a:latin typeface="+mn-lt"/>
                <a:ea typeface="+mn-ea"/>
                <a:cs typeface="+mn-cs"/>
              </a:defRPr>
            </a:lvl1pPr>
            <a:lvl2pPr marL="457200" indent="0" algn="ctr" defTabSz="457200" rtl="0" eaLnBrk="1" latinLnBrk="0" hangingPunct="1">
              <a:spcBef>
                <a:spcPct val="20000"/>
              </a:spcBef>
              <a:buClr>
                <a:schemeClr val="tx1"/>
              </a:buClr>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Clr>
                <a:schemeClr val="tx1"/>
              </a:buClr>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Clr>
                <a:schemeClr val="tx1"/>
              </a:buClr>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Clr>
                <a:schemeClr val="tx1"/>
              </a:buClr>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ctr"/>
            <a:r>
              <a:rPr lang="en-US" sz="2100" b="1" dirty="0">
                <a:latin typeface="Garamond" panose="02020404030301010803" pitchFamily="18" charset="0"/>
                <a:cs typeface="Times New Roman" panose="02020603050405020304" pitchFamily="18" charset="0"/>
              </a:rPr>
              <a:t>CSC 179 : Software Testing and Quality Assurance</a:t>
            </a:r>
          </a:p>
          <a:p>
            <a:endParaRPr lang="en-US" sz="2000" dirty="0"/>
          </a:p>
        </p:txBody>
      </p:sp>
      <p:sp>
        <p:nvSpPr>
          <p:cNvPr id="7" name="Text Box 5">
            <a:extLst>
              <a:ext uri="{FF2B5EF4-FFF2-40B4-BE49-F238E27FC236}">
                <a16:creationId xmlns:a16="http://schemas.microsoft.com/office/drawing/2014/main" id="{923B530D-E3AF-474E-AA71-3BDE5AA97C34}"/>
              </a:ext>
            </a:extLst>
          </p:cNvPr>
          <p:cNvSpPr txBox="1">
            <a:spLocks noChangeArrowheads="1"/>
          </p:cNvSpPr>
          <p:nvPr/>
        </p:nvSpPr>
        <p:spPr bwMode="auto">
          <a:xfrm>
            <a:off x="3756074" y="1669044"/>
            <a:ext cx="2546755" cy="2831544"/>
          </a:xfrm>
          <a:prstGeom prst="rect">
            <a:avLst/>
          </a:prstGeom>
          <a:noFill/>
          <a:ln w="9525">
            <a:noFill/>
            <a:miter lim="800000"/>
            <a:headEnd/>
            <a:tailEnd/>
          </a:ln>
          <a:effectLst/>
        </p:spPr>
        <p:txBody>
          <a:bodyPr wrap="square">
            <a:spAutoFit/>
          </a:bodyPr>
          <a:lstStyle/>
          <a:p>
            <a:pPr algn="ctr" eaLnBrk="1" hangingPunct="1"/>
            <a:endParaRPr lang="en-US" sz="3200" b="1" dirty="0">
              <a:latin typeface="Garamond" panose="02020404030301010803" pitchFamily="18" charset="0"/>
              <a:cs typeface="Times New Roman" panose="02020603050405020304" pitchFamily="18" charset="0"/>
            </a:endParaRPr>
          </a:p>
          <a:p>
            <a:pPr algn="ctr" eaLnBrk="1" hangingPunct="1"/>
            <a:endParaRPr lang="en-US" sz="2400" b="1" dirty="0">
              <a:latin typeface="Garamond" panose="02020404030301010803" pitchFamily="18" charset="0"/>
              <a:cs typeface="Times New Roman" panose="02020603050405020304" pitchFamily="18" charset="0"/>
            </a:endParaRPr>
          </a:p>
          <a:p>
            <a:pPr algn="ctr" eaLnBrk="1" hangingPunct="1"/>
            <a:endParaRPr lang="en-US" sz="2400" b="1" dirty="0">
              <a:latin typeface="Garamond" panose="02020404030301010803" pitchFamily="18" charset="0"/>
              <a:cs typeface="Times New Roman" panose="02020603050405020304" pitchFamily="18" charset="0"/>
            </a:endParaRPr>
          </a:p>
          <a:p>
            <a:pPr algn="ctr" eaLnBrk="1" hangingPunct="1"/>
            <a:r>
              <a:rPr lang="en-US" sz="2200" b="1" dirty="0">
                <a:latin typeface="Garamond" panose="02020404030301010803" pitchFamily="18" charset="0"/>
                <a:cs typeface="Times New Roman" panose="02020603050405020304" pitchFamily="18" charset="0"/>
              </a:rPr>
              <a:t>Summer 2022</a:t>
            </a:r>
          </a:p>
          <a:p>
            <a:pPr algn="ctr" eaLnBrk="1" hangingPunct="1"/>
            <a:endParaRPr lang="en-US" sz="2200" b="1" dirty="0">
              <a:latin typeface="Garamond" panose="02020404030301010803" pitchFamily="18" charset="0"/>
              <a:cs typeface="Times New Roman" panose="02020603050405020304" pitchFamily="18" charset="0"/>
            </a:endParaRPr>
          </a:p>
          <a:p>
            <a:pPr algn="ctr" eaLnBrk="1" hangingPunct="1"/>
            <a:r>
              <a:rPr lang="en-US" sz="2200" b="1" dirty="0">
                <a:latin typeface="Garamond" panose="02020404030301010803" pitchFamily="18" charset="0"/>
                <a:cs typeface="Times New Roman" panose="02020603050405020304" pitchFamily="18" charset="0"/>
              </a:rPr>
              <a:t>Lecture # 6</a:t>
            </a:r>
          </a:p>
          <a:p>
            <a:pPr algn="ctr" eaLnBrk="1" hangingPunct="1"/>
            <a:endParaRPr lang="en-US" sz="3200" b="1" dirty="0">
              <a:latin typeface="Garamond" panose="02020404030301010803" pitchFamily="18" charset="0"/>
            </a:endParaRPr>
          </a:p>
        </p:txBody>
      </p:sp>
      <p:sp>
        <p:nvSpPr>
          <p:cNvPr id="8" name="Subtitle 3">
            <a:extLst>
              <a:ext uri="{FF2B5EF4-FFF2-40B4-BE49-F238E27FC236}">
                <a16:creationId xmlns:a16="http://schemas.microsoft.com/office/drawing/2014/main" id="{D5F095EF-0BA7-B34F-AF9E-3EF019211BBE}"/>
              </a:ext>
            </a:extLst>
          </p:cNvPr>
          <p:cNvSpPr txBox="1">
            <a:spLocks/>
          </p:cNvSpPr>
          <p:nvPr/>
        </p:nvSpPr>
        <p:spPr>
          <a:xfrm>
            <a:off x="2604185" y="4406114"/>
            <a:ext cx="5688497" cy="365051"/>
          </a:xfrm>
          <a:prstGeom prst="rect">
            <a:avLst/>
          </a:prstGeom>
        </p:spPr>
        <p:txBody>
          <a:bodyPr vert="horz" lIns="91440" tIns="45720" rIns="91440" bIns="45720" rtlCol="0">
            <a:noAutofit/>
          </a:bodyPr>
          <a:lstStyle>
            <a:lvl1pPr marL="0" indent="0" algn="l" defTabSz="457200" rtl="0" eaLnBrk="1" latinLnBrk="0" hangingPunct="1">
              <a:spcBef>
                <a:spcPct val="20000"/>
              </a:spcBef>
              <a:buClr>
                <a:schemeClr val="tx1"/>
              </a:buClr>
              <a:buFont typeface="Arial"/>
              <a:buNone/>
              <a:defRPr sz="1600" kern="1200">
                <a:solidFill>
                  <a:schemeClr val="tx1"/>
                </a:solidFill>
                <a:latin typeface="+mn-lt"/>
                <a:ea typeface="+mn-ea"/>
                <a:cs typeface="+mn-cs"/>
              </a:defRPr>
            </a:lvl1pPr>
            <a:lvl2pPr marL="457200" indent="0" algn="ctr" defTabSz="457200" rtl="0" eaLnBrk="1" latinLnBrk="0" hangingPunct="1">
              <a:spcBef>
                <a:spcPct val="20000"/>
              </a:spcBef>
              <a:buClr>
                <a:schemeClr val="tx1"/>
              </a:buClr>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Clr>
                <a:schemeClr val="tx1"/>
              </a:buClr>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Clr>
                <a:schemeClr val="tx1"/>
              </a:buClr>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Clr>
                <a:schemeClr val="tx1"/>
              </a:buClr>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ctr">
              <a:defRPr/>
            </a:pPr>
            <a:r>
              <a:rPr lang="en-US" sz="2400" b="1" dirty="0">
                <a:latin typeface="Garamond" panose="02020404030301010803" pitchFamily="18" charset="0"/>
              </a:rPr>
              <a:t>V &amp; V and Software Testing Strategies</a:t>
            </a:r>
          </a:p>
          <a:p>
            <a:pPr algn="ctr">
              <a:defRPr/>
            </a:pPr>
            <a:endParaRPr lang="en-US" sz="2000" b="1" dirty="0">
              <a:latin typeface="Garamond" panose="02020404030301010803" pitchFamily="18" charset="0"/>
            </a:endParaRPr>
          </a:p>
          <a:p>
            <a:pPr algn="ctr">
              <a:defRPr/>
            </a:pPr>
            <a:r>
              <a:rPr lang="en-US" sz="2500" b="1" dirty="0">
                <a:latin typeface="Garamond" panose="02020404030301010803" pitchFamily="18" charset="0"/>
              </a:rPr>
              <a:t>White Box &amp; Static Testing</a:t>
            </a:r>
          </a:p>
        </p:txBody>
      </p:sp>
    </p:spTree>
    <p:extLst>
      <p:ext uri="{BB962C8B-B14F-4D97-AF65-F5344CB8AC3E}">
        <p14:creationId xmlns:p14="http://schemas.microsoft.com/office/powerpoint/2010/main" val="3531102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6" name="Rectangle 4">
            <a:extLst>
              <a:ext uri="{FF2B5EF4-FFF2-40B4-BE49-F238E27FC236}">
                <a16:creationId xmlns:a16="http://schemas.microsoft.com/office/drawing/2014/main" id="{3E398CD0-DE21-CC4C-98AC-D9E1AE646D75}"/>
              </a:ext>
            </a:extLst>
          </p:cNvPr>
          <p:cNvSpPr>
            <a:spLocks noChangeArrowheads="1"/>
          </p:cNvSpPr>
          <p:nvPr/>
        </p:nvSpPr>
        <p:spPr bwMode="auto">
          <a:xfrm>
            <a:off x="0" y="-76200"/>
            <a:ext cx="9144000" cy="609600"/>
          </a:xfrm>
          <a:prstGeom prst="rect">
            <a:avLst/>
          </a:prstGeom>
          <a:noFill/>
          <a:ln w="9525">
            <a:noFill/>
            <a:miter lim="800000"/>
            <a:headEnd/>
            <a:tailEnd/>
          </a:ln>
          <a:effectLst/>
        </p:spPr>
        <p:txBody>
          <a:bodyPr anchor="ctr"/>
          <a:lstStyle/>
          <a:p>
            <a:pPr algn="ctr">
              <a:defRPr/>
            </a:pPr>
            <a:endParaRPr lang="zh-TW" altLang="en-US" sz="4400" b="1" dirty="0">
              <a:solidFill>
                <a:schemeClr val="tx2"/>
              </a:solidFill>
              <a:effectLst>
                <a:outerShdw blurRad="38100" dist="38100" dir="2700000" algn="tl">
                  <a:srgbClr val="000000"/>
                </a:outerShdw>
              </a:effectLst>
              <a:latin typeface="Times New Roman" pitchFamily="18" charset="0"/>
              <a:ea typeface="+mj-ea"/>
              <a:cs typeface="Times New Roman" pitchFamily="18" charset="0"/>
            </a:endParaRPr>
          </a:p>
        </p:txBody>
      </p:sp>
      <p:sp>
        <p:nvSpPr>
          <p:cNvPr id="110597" name="Rectangle 5">
            <a:extLst>
              <a:ext uri="{FF2B5EF4-FFF2-40B4-BE49-F238E27FC236}">
                <a16:creationId xmlns:a16="http://schemas.microsoft.com/office/drawing/2014/main" id="{1565FF41-CF34-FC41-A047-ED71C00E5886}"/>
              </a:ext>
            </a:extLst>
          </p:cNvPr>
          <p:cNvSpPr>
            <a:spLocks noChangeArrowheads="1"/>
          </p:cNvSpPr>
          <p:nvPr/>
        </p:nvSpPr>
        <p:spPr bwMode="auto">
          <a:xfrm>
            <a:off x="228600" y="1066800"/>
            <a:ext cx="8915400" cy="5257800"/>
          </a:xfrm>
          <a:prstGeom prst="rect">
            <a:avLst/>
          </a:prstGeom>
          <a:noFill/>
          <a:ln w="9525">
            <a:noFill/>
            <a:miter lim="800000"/>
            <a:headEnd/>
            <a:tailEnd/>
          </a:ln>
          <a:effectLst/>
        </p:spPr>
        <p:txBody>
          <a:bodyPr/>
          <a:lstStyle/>
          <a:p>
            <a:pPr marL="342900" indent="-342900" eaLnBrk="1" hangingPunct="1">
              <a:lnSpc>
                <a:spcPct val="90000"/>
              </a:lnSpc>
              <a:spcBef>
                <a:spcPct val="20000"/>
              </a:spcBef>
              <a:buClr>
                <a:schemeClr val="hlink"/>
              </a:buClr>
              <a:buSzPct val="120000"/>
              <a:buFontTx/>
              <a:buChar char="•"/>
              <a:defRPr/>
            </a:pPr>
            <a:endParaRPr lang="en-US" altLang="zh-TW" sz="2700" dirty="0">
              <a:effectLst>
                <a:outerShdw blurRad="38100" dist="38100" dir="2700000" algn="tl">
                  <a:srgbClr val="000000"/>
                </a:outerShdw>
              </a:effectLst>
              <a:latin typeface="Times New Roman" pitchFamily="18" charset="0"/>
              <a:ea typeface="PMingLiU" pitchFamily="18" charset="-120"/>
            </a:endParaRPr>
          </a:p>
        </p:txBody>
      </p:sp>
      <p:sp>
        <p:nvSpPr>
          <p:cNvPr id="2" name="Title 1">
            <a:extLst>
              <a:ext uri="{FF2B5EF4-FFF2-40B4-BE49-F238E27FC236}">
                <a16:creationId xmlns:a16="http://schemas.microsoft.com/office/drawing/2014/main" id="{298D7D91-E94D-C544-B2CC-4A5CAD384EE8}"/>
              </a:ext>
            </a:extLst>
          </p:cNvPr>
          <p:cNvSpPr>
            <a:spLocks noGrp="1"/>
          </p:cNvSpPr>
          <p:nvPr>
            <p:ph type="title"/>
          </p:nvPr>
        </p:nvSpPr>
        <p:spPr>
          <a:xfrm>
            <a:off x="571500" y="302751"/>
            <a:ext cx="8229600" cy="1143000"/>
          </a:xfrm>
        </p:spPr>
        <p:txBody>
          <a:bodyPr>
            <a:normAutofit fontScale="90000"/>
          </a:bodyPr>
          <a:lstStyle/>
          <a:p>
            <a:br>
              <a:rPr lang="en-US" altLang="zh-TW" dirty="0">
                <a:latin typeface="Garamond" panose="02020404030301010803" pitchFamily="18" charset="0"/>
                <a:ea typeface="PMingLiU" pitchFamily="18" charset="-120"/>
              </a:rPr>
            </a:br>
            <a:r>
              <a:rPr lang="en-US" b="1" dirty="0">
                <a:latin typeface="Garamond" panose="02020404030301010803" pitchFamily="18" charset="0"/>
                <a:cs typeface="Times New Roman" pitchFamily="18" charset="0"/>
              </a:rPr>
              <a:t>Test Design Strategy</a:t>
            </a:r>
            <a:br>
              <a:rPr lang="zh-TW" altLang="en-US" b="1" dirty="0">
                <a:latin typeface="Garamond" panose="02020404030301010803" pitchFamily="18" charset="0"/>
                <a:cs typeface="Times New Roman" pitchFamily="18" charset="0"/>
              </a:rPr>
            </a:br>
            <a:endParaRPr lang="en-US" dirty="0">
              <a:latin typeface="Garamond" panose="02020404030301010803" pitchFamily="18" charset="0"/>
            </a:endParaRPr>
          </a:p>
        </p:txBody>
      </p:sp>
      <p:sp>
        <p:nvSpPr>
          <p:cNvPr id="3" name="Content Placeholder 2">
            <a:extLst>
              <a:ext uri="{FF2B5EF4-FFF2-40B4-BE49-F238E27FC236}">
                <a16:creationId xmlns:a16="http://schemas.microsoft.com/office/drawing/2014/main" id="{4E0CF6B8-24AA-DC46-8598-294CD8D26B9A}"/>
              </a:ext>
            </a:extLst>
          </p:cNvPr>
          <p:cNvSpPr>
            <a:spLocks noGrp="1"/>
          </p:cNvSpPr>
          <p:nvPr>
            <p:ph idx="1"/>
          </p:nvPr>
        </p:nvSpPr>
        <p:spPr>
          <a:xfrm>
            <a:off x="457200" y="1979151"/>
            <a:ext cx="8229600" cy="3869199"/>
          </a:xfrm>
        </p:spPr>
        <p:txBody>
          <a:bodyPr>
            <a:normAutofit/>
          </a:bodyPr>
          <a:lstStyle/>
          <a:p>
            <a:pPr marL="274320" indent="-274320">
              <a:buClr>
                <a:schemeClr val="accent3"/>
              </a:buClr>
              <a:buFont typeface="Wingdings 2"/>
              <a:buChar char=""/>
              <a:defRPr/>
            </a:pPr>
            <a:endParaRPr lang="en-US" sz="1800" dirty="0">
              <a:latin typeface="Garamond" panose="02020404030301010803" pitchFamily="18" charset="0"/>
              <a:cs typeface="Times New Roman" pitchFamily="18" charset="0"/>
            </a:endParaRPr>
          </a:p>
          <a:p>
            <a:pPr marL="274320" indent="-274320">
              <a:buClr>
                <a:srgbClr val="0B3D29"/>
              </a:buClr>
              <a:buFont typeface="Wingdings 2"/>
              <a:buChar char=""/>
              <a:defRPr/>
            </a:pPr>
            <a:r>
              <a:rPr lang="en-US" sz="2200" dirty="0">
                <a:latin typeface="Garamond" panose="02020404030301010803" pitchFamily="18" charset="0"/>
                <a:cs typeface="Times New Roman" pitchFamily="18" charset="0"/>
              </a:rPr>
              <a:t>Knowing the internal workings of the product, test that the internal operations are performed according to specifications and that all internal components have been adequately tested and exercised.</a:t>
            </a:r>
          </a:p>
          <a:p>
            <a:pPr marL="274320" indent="-274320">
              <a:buClr>
                <a:srgbClr val="0B3D29"/>
              </a:buClr>
              <a:buFont typeface="Wingdings 2"/>
              <a:buChar char=""/>
              <a:defRPr/>
            </a:pPr>
            <a:endParaRPr lang="en-US" sz="2200" dirty="0">
              <a:latin typeface="Garamond" panose="02020404030301010803" pitchFamily="18" charset="0"/>
              <a:cs typeface="Times New Roman" pitchFamily="18" charset="0"/>
            </a:endParaRPr>
          </a:p>
          <a:p>
            <a:pPr marL="274320" indent="-274320">
              <a:buClr>
                <a:srgbClr val="0B3D29"/>
              </a:buClr>
              <a:buFont typeface="Wingdings 2"/>
              <a:buChar char=""/>
              <a:defRPr/>
            </a:pPr>
            <a:r>
              <a:rPr lang="en-US" sz="2200" b="1" dirty="0">
                <a:latin typeface="Garamond" panose="02020404030301010803" pitchFamily="18" charset="0"/>
                <a:cs typeface="Times New Roman" pitchFamily="18" charset="0"/>
              </a:rPr>
              <a:t>Major focus: </a:t>
            </a:r>
            <a:r>
              <a:rPr lang="en-US" sz="2200" dirty="0">
                <a:latin typeface="Garamond" panose="02020404030301010803" pitchFamily="18" charset="0"/>
                <a:cs typeface="Times New Roman" pitchFamily="18" charset="0"/>
              </a:rPr>
              <a:t>internal structures, logic paths, control flows, data flows, internal data structures, conditions, loops, etc.</a:t>
            </a:r>
          </a:p>
          <a:p>
            <a:pPr marL="274320" indent="-274320">
              <a:buClr>
                <a:srgbClr val="0B3D29"/>
              </a:buClr>
              <a:buFont typeface="Wingdings 2"/>
              <a:buChar char=""/>
              <a:defRPr/>
            </a:pPr>
            <a:endParaRPr lang="en-US" sz="2200" dirty="0">
              <a:latin typeface="Garamond" panose="02020404030301010803" pitchFamily="18" charset="0"/>
              <a:cs typeface="Times New Roman" pitchFamily="18" charset="0"/>
            </a:endParaRPr>
          </a:p>
          <a:p>
            <a:pPr marL="274320" indent="-274320">
              <a:buClr>
                <a:srgbClr val="0B3D29"/>
              </a:buClr>
              <a:buFont typeface="Wingdings 2"/>
              <a:buChar char=""/>
              <a:defRPr/>
            </a:pPr>
            <a:r>
              <a:rPr lang="en-US" sz="2200" dirty="0">
                <a:latin typeface="Garamond" panose="02020404030301010803" pitchFamily="18" charset="0"/>
                <a:cs typeface="Times New Roman" pitchFamily="18" charset="0"/>
              </a:rPr>
              <a:t>“White Box Testing”</a:t>
            </a:r>
          </a:p>
          <a:p>
            <a:pPr marL="274320" indent="-274320" algn="ctr">
              <a:buClr>
                <a:schemeClr val="accent3"/>
              </a:buClr>
              <a:defRPr/>
            </a:pPr>
            <a:endParaRPr lang="en-US" altLang="zh-TW" sz="2000" dirty="0">
              <a:solidFill>
                <a:schemeClr val="tx2"/>
              </a:solidFill>
              <a:effectLst>
                <a:outerShdw blurRad="38100" dist="38100" dir="2700000" algn="tl">
                  <a:srgbClr val="000000"/>
                </a:outerShdw>
              </a:effectLst>
              <a:latin typeface="Garamond" panose="02020404030301010803" pitchFamily="18" charset="0"/>
              <a:ea typeface="PMingLiU" pitchFamily="18" charset="-120"/>
              <a:cs typeface="Times New Roman" pitchFamily="18" charset="0"/>
            </a:endParaRPr>
          </a:p>
          <a:p>
            <a:pPr>
              <a:lnSpc>
                <a:spcPct val="90000"/>
              </a:lnSpc>
              <a:buClr>
                <a:schemeClr val="hlink"/>
              </a:buClr>
              <a:buSzPct val="120000"/>
              <a:buFontTx/>
              <a:buChar char="•"/>
              <a:defRPr/>
            </a:pPr>
            <a:endParaRPr lang="en-US" altLang="zh-TW" sz="1800" dirty="0">
              <a:effectLst>
                <a:outerShdw blurRad="38100" dist="38100" dir="2700000" algn="tl">
                  <a:srgbClr val="000000"/>
                </a:outerShdw>
              </a:effectLst>
              <a:latin typeface="Garamond" panose="02020404030301010803" pitchFamily="18" charset="0"/>
              <a:ea typeface="PMingLiU" pitchFamily="18" charset="-120"/>
            </a:endParaRPr>
          </a:p>
          <a:p>
            <a:endParaRPr lang="en-US" sz="2000" dirty="0">
              <a:latin typeface="Garamond" panose="02020404030301010803" pitchFamily="18" charset="0"/>
            </a:endParaRPr>
          </a:p>
        </p:txBody>
      </p:sp>
      <p:sp>
        <p:nvSpPr>
          <p:cNvPr id="4" name="Slide Number Placeholder 3">
            <a:extLst>
              <a:ext uri="{FF2B5EF4-FFF2-40B4-BE49-F238E27FC236}">
                <a16:creationId xmlns:a16="http://schemas.microsoft.com/office/drawing/2014/main" id="{D4AD1BDA-4F98-C140-8290-E063AC50B300}"/>
              </a:ext>
            </a:extLst>
          </p:cNvPr>
          <p:cNvSpPr>
            <a:spLocks noGrp="1"/>
          </p:cNvSpPr>
          <p:nvPr>
            <p:ph type="sldNum" sz="quarter" idx="4294967295"/>
          </p:nvPr>
        </p:nvSpPr>
        <p:spPr bwMode="auto">
          <a:xfrm>
            <a:off x="7010400" y="6245225"/>
            <a:ext cx="205232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r" rtl="0" eaLnBrk="1" fontAlgn="base" hangingPunct="1">
              <a:spcBef>
                <a:spcPct val="0"/>
              </a:spcBef>
              <a:spcAft>
                <a:spcPct val="0"/>
              </a:spcAft>
              <a:defRPr sz="1400" kern="1200">
                <a:solidFill>
                  <a:schemeClr val="tx1"/>
                </a:solidFill>
                <a:effectLst>
                  <a:outerShdw blurRad="38100" dist="38100" dir="2700000" algn="tl">
                    <a:srgbClr val="000000"/>
                  </a:outerShdw>
                </a:effectLst>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kern="1200">
                <a:solidFill>
                  <a:schemeClr val="tx1"/>
                </a:solidFill>
                <a:latin typeface="Tahoma" panose="020B0604030504040204" pitchFamily="34" charset="0"/>
                <a:ea typeface="+mn-ea"/>
                <a:cs typeface="+mn-cs"/>
              </a:defRPr>
            </a:lvl5pPr>
            <a:lvl6pPr marL="2286000" algn="l" defTabSz="914400" rtl="0" eaLnBrk="1" latinLnBrk="0" hangingPunct="1">
              <a:defRPr kern="1200">
                <a:solidFill>
                  <a:schemeClr val="tx1"/>
                </a:solidFill>
                <a:latin typeface="Tahoma" panose="020B0604030504040204" pitchFamily="34" charset="0"/>
                <a:ea typeface="+mn-ea"/>
                <a:cs typeface="+mn-cs"/>
              </a:defRPr>
            </a:lvl6pPr>
            <a:lvl7pPr marL="2743200" algn="l" defTabSz="914400" rtl="0" eaLnBrk="1" latinLnBrk="0" hangingPunct="1">
              <a:defRPr kern="1200">
                <a:solidFill>
                  <a:schemeClr val="tx1"/>
                </a:solidFill>
                <a:latin typeface="Tahoma" panose="020B0604030504040204" pitchFamily="34" charset="0"/>
                <a:ea typeface="+mn-ea"/>
                <a:cs typeface="+mn-cs"/>
              </a:defRPr>
            </a:lvl7pPr>
            <a:lvl8pPr marL="3200400" algn="l" defTabSz="914400" rtl="0" eaLnBrk="1" latinLnBrk="0" hangingPunct="1">
              <a:defRPr kern="1200">
                <a:solidFill>
                  <a:schemeClr val="tx1"/>
                </a:solidFill>
                <a:latin typeface="Tahoma" panose="020B0604030504040204" pitchFamily="34" charset="0"/>
                <a:ea typeface="+mn-ea"/>
                <a:cs typeface="+mn-cs"/>
              </a:defRPr>
            </a:lvl8pPr>
            <a:lvl9pPr marL="3657600" algn="l" defTabSz="914400" rtl="0" eaLnBrk="1" latinLnBrk="0" hangingPunct="1">
              <a:defRPr kern="1200">
                <a:solidFill>
                  <a:schemeClr val="tx1"/>
                </a:solidFill>
                <a:latin typeface="Tahoma" panose="020B0604030504040204" pitchFamily="34" charset="0"/>
                <a:ea typeface="+mn-ea"/>
                <a:cs typeface="+mn-cs"/>
              </a:defRPr>
            </a:lvl9pPr>
          </a:lstStyle>
          <a:p>
            <a:pPr>
              <a:spcBef>
                <a:spcPct val="0"/>
              </a:spcBef>
              <a:buClrTx/>
              <a:buSzTx/>
              <a:buFontTx/>
              <a:buNone/>
            </a:pPr>
            <a:fld id="{66DCF5A0-2DA7-C345-9B33-B529470CC0CA}" type="slidenum">
              <a:rPr lang="en-US" altLang="en-US" smtClean="0"/>
              <a:pPr>
                <a:spcBef>
                  <a:spcPct val="0"/>
                </a:spcBef>
                <a:buClrTx/>
                <a:buSzTx/>
                <a:buFontTx/>
                <a:buNone/>
              </a:pPr>
              <a:t>181</a:t>
            </a:fld>
            <a:endParaRPr lang="en-US" altLang="en-US" sz="1400" dirty="0">
              <a:latin typeface="Arial" panose="020B0604020202020204" pitchFamily="34" charset="0"/>
            </a:endParaRPr>
          </a:p>
        </p:txBody>
      </p:sp>
    </p:spTree>
    <p:extLst>
      <p:ext uri="{BB962C8B-B14F-4D97-AF65-F5344CB8AC3E}">
        <p14:creationId xmlns:p14="http://schemas.microsoft.com/office/powerpoint/2010/main" val="2642322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BEA8AB-A9F5-C745-BC2C-76BF7A32D6F3}"/>
              </a:ext>
            </a:extLst>
          </p:cNvPr>
          <p:cNvSpPr>
            <a:spLocks noGrp="1"/>
          </p:cNvSpPr>
          <p:nvPr>
            <p:ph type="title"/>
          </p:nvPr>
        </p:nvSpPr>
        <p:spPr/>
        <p:txBody>
          <a:bodyPr>
            <a:normAutofit/>
          </a:bodyPr>
          <a:lstStyle/>
          <a:p>
            <a:pPr algn="ctr">
              <a:defRPr/>
            </a:pPr>
            <a:r>
              <a:rPr lang="en-US" sz="4000" b="1" dirty="0">
                <a:latin typeface="Garamond" panose="02020404030301010803" pitchFamily="18" charset="0"/>
                <a:cs typeface="Times New Roman" pitchFamily="18" charset="0"/>
              </a:rPr>
              <a:t>White Box Purpose</a:t>
            </a:r>
          </a:p>
        </p:txBody>
      </p:sp>
      <p:sp>
        <p:nvSpPr>
          <p:cNvPr id="3" name="Content Placeholder 2">
            <a:extLst>
              <a:ext uri="{FF2B5EF4-FFF2-40B4-BE49-F238E27FC236}">
                <a16:creationId xmlns:a16="http://schemas.microsoft.com/office/drawing/2014/main" id="{EAE1BE5A-FA1C-584E-B17D-46809583B58B}"/>
              </a:ext>
            </a:extLst>
          </p:cNvPr>
          <p:cNvSpPr>
            <a:spLocks noGrp="1"/>
          </p:cNvSpPr>
          <p:nvPr>
            <p:ph idx="1"/>
          </p:nvPr>
        </p:nvSpPr>
        <p:spPr>
          <a:xfrm>
            <a:off x="457200" y="1987315"/>
            <a:ext cx="8229600" cy="4179805"/>
          </a:xfrm>
        </p:spPr>
        <p:txBody>
          <a:bodyPr>
            <a:normAutofit lnSpcReduction="10000"/>
          </a:bodyPr>
          <a:lstStyle/>
          <a:p>
            <a:pPr marL="0" indent="0">
              <a:lnSpc>
                <a:spcPct val="90000"/>
              </a:lnSpc>
              <a:buClr>
                <a:srgbClr val="0B3D29"/>
              </a:buClr>
              <a:buNone/>
              <a:defRPr/>
            </a:pPr>
            <a:r>
              <a:rPr lang="en-US" altLang="zh-TW" sz="2200" b="1" u="sng" dirty="0">
                <a:latin typeface="Garamond" panose="02020404030301010803" pitchFamily="18" charset="0"/>
                <a:ea typeface="PMingLiU" pitchFamily="18" charset="-120"/>
              </a:rPr>
              <a:t>Encompasses four areas:</a:t>
            </a:r>
          </a:p>
          <a:p>
            <a:pPr>
              <a:lnSpc>
                <a:spcPct val="90000"/>
              </a:lnSpc>
              <a:buClr>
                <a:srgbClr val="0B3D29"/>
              </a:buClr>
              <a:buFont typeface="Arial" panose="020B0604020202020204" pitchFamily="34" charset="0"/>
              <a:buChar char="•"/>
              <a:defRPr/>
            </a:pPr>
            <a:endParaRPr lang="en-US" altLang="zh-TW" sz="2200" b="1" dirty="0">
              <a:latin typeface="Garamond" panose="02020404030301010803" pitchFamily="18" charset="0"/>
              <a:ea typeface="PMingLiU" pitchFamily="18" charset="-120"/>
            </a:endParaRPr>
          </a:p>
          <a:p>
            <a:pPr lvl="1">
              <a:lnSpc>
                <a:spcPct val="90000"/>
              </a:lnSpc>
              <a:buClr>
                <a:srgbClr val="0B3D29"/>
              </a:buClr>
              <a:buFont typeface="Arial" panose="020B0604020202020204" pitchFamily="34" charset="0"/>
              <a:buChar char="•"/>
              <a:defRPr/>
            </a:pPr>
            <a:r>
              <a:rPr lang="en-US" altLang="zh-TW" sz="2200" dirty="0">
                <a:latin typeface="Garamond" panose="02020404030301010803" pitchFamily="18" charset="0"/>
                <a:ea typeface="PMingLiU" pitchFamily="18" charset="-120"/>
              </a:rPr>
              <a:t>Directly testing low-level functions, procedures, subroutines, or libraries.</a:t>
            </a:r>
          </a:p>
          <a:p>
            <a:pPr lvl="1">
              <a:lnSpc>
                <a:spcPct val="90000"/>
              </a:lnSpc>
              <a:buClr>
                <a:srgbClr val="0B3D29"/>
              </a:buClr>
              <a:buFont typeface="Arial" panose="020B0604020202020204" pitchFamily="34" charset="0"/>
              <a:buChar char="•"/>
              <a:defRPr/>
            </a:pPr>
            <a:endParaRPr lang="en-US" altLang="zh-TW" sz="2200" dirty="0">
              <a:latin typeface="Garamond" panose="02020404030301010803" pitchFamily="18" charset="0"/>
              <a:ea typeface="PMingLiU" pitchFamily="18" charset="-120"/>
            </a:endParaRPr>
          </a:p>
          <a:p>
            <a:pPr lvl="1">
              <a:lnSpc>
                <a:spcPct val="90000"/>
              </a:lnSpc>
              <a:buClr>
                <a:srgbClr val="0B3D29"/>
              </a:buClr>
              <a:buFont typeface="Arial" panose="020B0604020202020204" pitchFamily="34" charset="0"/>
              <a:buChar char="•"/>
              <a:defRPr/>
            </a:pPr>
            <a:r>
              <a:rPr lang="en-US" altLang="zh-TW" sz="2200" dirty="0">
                <a:latin typeface="Garamond" panose="02020404030301010803" pitchFamily="18" charset="0"/>
                <a:ea typeface="PMingLiU" pitchFamily="18" charset="-120"/>
              </a:rPr>
              <a:t>Testing the software at the top level, as a completed program.</a:t>
            </a:r>
          </a:p>
          <a:p>
            <a:pPr lvl="1">
              <a:lnSpc>
                <a:spcPct val="90000"/>
              </a:lnSpc>
              <a:buClr>
                <a:srgbClr val="0B3D29"/>
              </a:buClr>
              <a:buFont typeface="Arial" panose="020B0604020202020204" pitchFamily="34" charset="0"/>
              <a:buChar char="•"/>
              <a:defRPr/>
            </a:pPr>
            <a:endParaRPr lang="en-US" altLang="zh-TW" sz="2200" dirty="0">
              <a:latin typeface="Garamond" panose="02020404030301010803" pitchFamily="18" charset="0"/>
              <a:ea typeface="PMingLiU" pitchFamily="18" charset="-120"/>
            </a:endParaRPr>
          </a:p>
          <a:p>
            <a:pPr lvl="1">
              <a:lnSpc>
                <a:spcPct val="90000"/>
              </a:lnSpc>
              <a:buClr>
                <a:srgbClr val="0B3D29"/>
              </a:buClr>
              <a:buFont typeface="Arial" panose="020B0604020202020204" pitchFamily="34" charset="0"/>
              <a:buChar char="•"/>
              <a:defRPr/>
            </a:pPr>
            <a:r>
              <a:rPr lang="en-US" altLang="zh-TW" sz="2200" dirty="0">
                <a:latin typeface="Garamond" panose="02020404030301010803" pitchFamily="18" charset="0"/>
                <a:ea typeface="PMingLiU" pitchFamily="18" charset="-120"/>
              </a:rPr>
              <a:t>Gaining access to read variables and state information and being able to force the software to do things that would be difficult if you tested it normally.</a:t>
            </a:r>
          </a:p>
          <a:p>
            <a:pPr lvl="1">
              <a:lnSpc>
                <a:spcPct val="90000"/>
              </a:lnSpc>
              <a:buClr>
                <a:srgbClr val="0B3D29"/>
              </a:buClr>
              <a:buFont typeface="Arial" panose="020B0604020202020204" pitchFamily="34" charset="0"/>
              <a:buChar char="•"/>
              <a:defRPr/>
            </a:pPr>
            <a:endParaRPr lang="en-US" altLang="zh-TW" sz="2200" dirty="0">
              <a:latin typeface="Garamond" panose="02020404030301010803" pitchFamily="18" charset="0"/>
              <a:ea typeface="PMingLiU" pitchFamily="18" charset="-120"/>
            </a:endParaRPr>
          </a:p>
          <a:p>
            <a:pPr lvl="1">
              <a:lnSpc>
                <a:spcPct val="90000"/>
              </a:lnSpc>
              <a:buClr>
                <a:srgbClr val="0B3D29"/>
              </a:buClr>
              <a:buFont typeface="Arial" panose="020B0604020202020204" pitchFamily="34" charset="0"/>
              <a:buChar char="•"/>
              <a:defRPr/>
            </a:pPr>
            <a:r>
              <a:rPr lang="en-US" altLang="zh-TW" sz="2200" dirty="0">
                <a:latin typeface="Garamond" panose="02020404030301010803" pitchFamily="18" charset="0"/>
                <a:ea typeface="PMingLiU" pitchFamily="18" charset="-120"/>
              </a:rPr>
              <a:t>Measuring how much of the code and what code you “hit” and then adjusting your testing.</a:t>
            </a:r>
          </a:p>
          <a:p>
            <a:pPr>
              <a:buFont typeface="Arial" panose="020B0604020202020204" pitchFamily="34" charset="0"/>
              <a:buChar char="•"/>
              <a:defRPr/>
            </a:pPr>
            <a:endParaRPr lang="en-US" sz="2000" dirty="0">
              <a:latin typeface="Garamond" panose="02020404030301010803" pitchFamily="18" charset="0"/>
            </a:endParaRPr>
          </a:p>
        </p:txBody>
      </p:sp>
      <p:sp>
        <p:nvSpPr>
          <p:cNvPr id="4" name="Slide Number Placeholder 3">
            <a:extLst>
              <a:ext uri="{FF2B5EF4-FFF2-40B4-BE49-F238E27FC236}">
                <a16:creationId xmlns:a16="http://schemas.microsoft.com/office/drawing/2014/main" id="{EFB11D82-0DDD-424C-BCEF-265DC10EA10C}"/>
              </a:ext>
            </a:extLst>
          </p:cNvPr>
          <p:cNvSpPr>
            <a:spLocks noGrp="1"/>
          </p:cNvSpPr>
          <p:nvPr>
            <p:ph type="sldNum" sz="quarter" idx="4294967295"/>
          </p:nvPr>
        </p:nvSpPr>
        <p:spPr bwMode="auto">
          <a:xfrm>
            <a:off x="7010400" y="6245225"/>
            <a:ext cx="20320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r" rtl="0" eaLnBrk="1" fontAlgn="base" hangingPunct="1">
              <a:spcBef>
                <a:spcPct val="0"/>
              </a:spcBef>
              <a:spcAft>
                <a:spcPct val="0"/>
              </a:spcAft>
              <a:defRPr sz="1400" kern="1200">
                <a:solidFill>
                  <a:schemeClr val="tx1"/>
                </a:solidFill>
                <a:effectLst>
                  <a:outerShdw blurRad="38100" dist="38100" dir="2700000" algn="tl">
                    <a:srgbClr val="000000"/>
                  </a:outerShdw>
                </a:effectLst>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kern="1200">
                <a:solidFill>
                  <a:schemeClr val="tx1"/>
                </a:solidFill>
                <a:latin typeface="Tahoma" panose="020B0604030504040204" pitchFamily="34" charset="0"/>
                <a:ea typeface="+mn-ea"/>
                <a:cs typeface="+mn-cs"/>
              </a:defRPr>
            </a:lvl5pPr>
            <a:lvl6pPr marL="2286000" algn="l" defTabSz="914400" rtl="0" eaLnBrk="1" latinLnBrk="0" hangingPunct="1">
              <a:defRPr kern="1200">
                <a:solidFill>
                  <a:schemeClr val="tx1"/>
                </a:solidFill>
                <a:latin typeface="Tahoma" panose="020B0604030504040204" pitchFamily="34" charset="0"/>
                <a:ea typeface="+mn-ea"/>
                <a:cs typeface="+mn-cs"/>
              </a:defRPr>
            </a:lvl6pPr>
            <a:lvl7pPr marL="2743200" algn="l" defTabSz="914400" rtl="0" eaLnBrk="1" latinLnBrk="0" hangingPunct="1">
              <a:defRPr kern="1200">
                <a:solidFill>
                  <a:schemeClr val="tx1"/>
                </a:solidFill>
                <a:latin typeface="Tahoma" panose="020B0604030504040204" pitchFamily="34" charset="0"/>
                <a:ea typeface="+mn-ea"/>
                <a:cs typeface="+mn-cs"/>
              </a:defRPr>
            </a:lvl7pPr>
            <a:lvl8pPr marL="3200400" algn="l" defTabSz="914400" rtl="0" eaLnBrk="1" latinLnBrk="0" hangingPunct="1">
              <a:defRPr kern="1200">
                <a:solidFill>
                  <a:schemeClr val="tx1"/>
                </a:solidFill>
                <a:latin typeface="Tahoma" panose="020B0604030504040204" pitchFamily="34" charset="0"/>
                <a:ea typeface="+mn-ea"/>
                <a:cs typeface="+mn-cs"/>
              </a:defRPr>
            </a:lvl8pPr>
            <a:lvl9pPr marL="3657600" algn="l" defTabSz="914400" rtl="0" eaLnBrk="1" latinLnBrk="0" hangingPunct="1">
              <a:defRPr kern="1200">
                <a:solidFill>
                  <a:schemeClr val="tx1"/>
                </a:solidFill>
                <a:latin typeface="Tahoma" panose="020B0604030504040204" pitchFamily="34" charset="0"/>
                <a:ea typeface="+mn-ea"/>
                <a:cs typeface="+mn-cs"/>
              </a:defRPr>
            </a:lvl9pPr>
          </a:lstStyle>
          <a:p>
            <a:pPr>
              <a:spcBef>
                <a:spcPct val="0"/>
              </a:spcBef>
              <a:buClrTx/>
              <a:buSzTx/>
              <a:buFontTx/>
              <a:buNone/>
            </a:pPr>
            <a:fld id="{66DCF5A0-2DA7-C345-9B33-B529470CC0CA}" type="slidenum">
              <a:rPr lang="en-US" altLang="en-US" smtClean="0"/>
              <a:pPr>
                <a:spcBef>
                  <a:spcPct val="0"/>
                </a:spcBef>
                <a:buClrTx/>
                <a:buSzTx/>
                <a:buFontTx/>
                <a:buNone/>
              </a:pPr>
              <a:t>182</a:t>
            </a:fld>
            <a:endParaRPr lang="en-US" altLang="en-US" sz="1400" dirty="0">
              <a:latin typeface="Arial" panose="020B0604020202020204" pitchFamily="34" charset="0"/>
            </a:endParaRPr>
          </a:p>
        </p:txBody>
      </p:sp>
    </p:spTree>
    <p:extLst>
      <p:ext uri="{BB962C8B-B14F-4D97-AF65-F5344CB8AC3E}">
        <p14:creationId xmlns:p14="http://schemas.microsoft.com/office/powerpoint/2010/main" val="3870257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2">
            <a:extLst>
              <a:ext uri="{FF2B5EF4-FFF2-40B4-BE49-F238E27FC236}">
                <a16:creationId xmlns:a16="http://schemas.microsoft.com/office/drawing/2014/main" id="{75150BEE-E6DC-604C-AAAF-25BA194D5104}"/>
              </a:ext>
            </a:extLst>
          </p:cNvPr>
          <p:cNvSpPr>
            <a:spLocks noGrp="1" noChangeArrowheads="1"/>
          </p:cNvSpPr>
          <p:nvPr>
            <p:ph type="title"/>
          </p:nvPr>
        </p:nvSpPr>
        <p:spPr>
          <a:xfrm>
            <a:off x="457200" y="346665"/>
            <a:ext cx="8229600" cy="1143000"/>
          </a:xfrm>
        </p:spPr>
        <p:txBody>
          <a:bodyPr>
            <a:normAutofit/>
          </a:bodyPr>
          <a:lstStyle/>
          <a:p>
            <a:pPr algn="ctr" eaLnBrk="1" hangingPunct="1">
              <a:defRPr/>
            </a:pPr>
            <a:r>
              <a:rPr lang="en-GB" sz="4000" b="1" dirty="0">
                <a:latin typeface="Garamond" panose="02020404030301010803" pitchFamily="18" charset="0"/>
              </a:rPr>
              <a:t>White Box Testing</a:t>
            </a:r>
            <a:endParaRPr lang="en-US" sz="4000" b="1" dirty="0">
              <a:latin typeface="Garamond" panose="02020404030301010803" pitchFamily="18" charset="0"/>
            </a:endParaRPr>
          </a:p>
        </p:txBody>
      </p:sp>
      <p:sp>
        <p:nvSpPr>
          <p:cNvPr id="131075" name="Rectangle 3">
            <a:extLst>
              <a:ext uri="{FF2B5EF4-FFF2-40B4-BE49-F238E27FC236}">
                <a16:creationId xmlns:a16="http://schemas.microsoft.com/office/drawing/2014/main" id="{583A75A2-B148-8D4A-8FC8-D5F4009FD6CF}"/>
              </a:ext>
            </a:extLst>
          </p:cNvPr>
          <p:cNvSpPr>
            <a:spLocks noGrp="1" noChangeArrowheads="1"/>
          </p:cNvSpPr>
          <p:nvPr>
            <p:ph idx="1"/>
          </p:nvPr>
        </p:nvSpPr>
        <p:spPr>
          <a:xfrm>
            <a:off x="457200" y="2184400"/>
            <a:ext cx="8229600" cy="3672114"/>
          </a:xfrm>
        </p:spPr>
        <p:txBody>
          <a:bodyPr>
            <a:normAutofit lnSpcReduction="10000"/>
          </a:bodyPr>
          <a:lstStyle/>
          <a:p>
            <a:pPr eaLnBrk="1" hangingPunct="1">
              <a:lnSpc>
                <a:spcPct val="90000"/>
              </a:lnSpc>
              <a:buClr>
                <a:srgbClr val="0B3D29"/>
              </a:buClr>
              <a:defRPr/>
            </a:pPr>
            <a:r>
              <a:rPr lang="en-GB" sz="2200" dirty="0">
                <a:latin typeface="Garamond" panose="02020404030301010803" pitchFamily="18" charset="0"/>
              </a:rPr>
              <a:t>Here we examine the code and ensure that our test cases exercise all the program code. </a:t>
            </a:r>
          </a:p>
          <a:p>
            <a:pPr eaLnBrk="1" hangingPunct="1">
              <a:lnSpc>
                <a:spcPct val="90000"/>
              </a:lnSpc>
              <a:buClr>
                <a:srgbClr val="0B3D29"/>
              </a:buClr>
              <a:defRPr/>
            </a:pPr>
            <a:endParaRPr lang="en-GB" sz="2200" dirty="0">
              <a:latin typeface="Garamond" panose="02020404030301010803" pitchFamily="18" charset="0"/>
            </a:endParaRPr>
          </a:p>
          <a:p>
            <a:pPr eaLnBrk="1" hangingPunct="1">
              <a:lnSpc>
                <a:spcPct val="90000"/>
              </a:lnSpc>
              <a:buClr>
                <a:srgbClr val="0B3D29"/>
              </a:buClr>
              <a:defRPr/>
            </a:pPr>
            <a:r>
              <a:rPr lang="en-GB" sz="2200" dirty="0">
                <a:latin typeface="Garamond" panose="02020404030301010803" pitchFamily="18" charset="0"/>
              </a:rPr>
              <a:t>Obviously, untested code may contain the most severe errors.</a:t>
            </a:r>
          </a:p>
          <a:p>
            <a:pPr eaLnBrk="1" hangingPunct="1">
              <a:lnSpc>
                <a:spcPct val="90000"/>
              </a:lnSpc>
              <a:buClr>
                <a:srgbClr val="0B3D29"/>
              </a:buClr>
              <a:defRPr/>
            </a:pPr>
            <a:endParaRPr lang="en-GB" sz="2200" dirty="0">
              <a:latin typeface="Garamond" panose="02020404030301010803" pitchFamily="18" charset="0"/>
            </a:endParaRPr>
          </a:p>
          <a:p>
            <a:pPr eaLnBrk="1" hangingPunct="1">
              <a:lnSpc>
                <a:spcPct val="90000"/>
              </a:lnSpc>
              <a:buClr>
                <a:srgbClr val="0B3D29"/>
              </a:buClr>
              <a:defRPr/>
            </a:pPr>
            <a:r>
              <a:rPr lang="en-GB" sz="2200" dirty="0">
                <a:latin typeface="Garamond" panose="02020404030301010803" pitchFamily="18" charset="0"/>
              </a:rPr>
              <a:t>There may be unusual conditions that can arise in the program, but do not occur with any of the black-box test cases. Test cases should be built to cause these conditions to arise as well.</a:t>
            </a:r>
          </a:p>
          <a:p>
            <a:pPr eaLnBrk="1" hangingPunct="1">
              <a:lnSpc>
                <a:spcPct val="90000"/>
              </a:lnSpc>
              <a:buClr>
                <a:srgbClr val="0B3D29"/>
              </a:buClr>
              <a:defRPr/>
            </a:pPr>
            <a:endParaRPr lang="en-GB" sz="2200" dirty="0">
              <a:latin typeface="Garamond" panose="02020404030301010803" pitchFamily="18" charset="0"/>
            </a:endParaRPr>
          </a:p>
          <a:p>
            <a:pPr eaLnBrk="1" hangingPunct="1">
              <a:lnSpc>
                <a:spcPct val="90000"/>
              </a:lnSpc>
              <a:buClr>
                <a:srgbClr val="0B3D29"/>
              </a:buClr>
              <a:defRPr/>
            </a:pPr>
            <a:r>
              <a:rPr lang="en-GB" sz="2200" dirty="0">
                <a:latin typeface="Garamond" panose="02020404030301010803" pitchFamily="18" charset="0"/>
              </a:rPr>
              <a:t>We should also ensure that our test cases cause all possible execution paths to be exercised as well.</a:t>
            </a:r>
          </a:p>
          <a:p>
            <a:pPr eaLnBrk="1" hangingPunct="1">
              <a:lnSpc>
                <a:spcPct val="90000"/>
              </a:lnSpc>
              <a:defRPr/>
            </a:pPr>
            <a:endParaRPr lang="en-US" sz="2000" dirty="0">
              <a:latin typeface="Garamond" panose="02020404030301010803" pitchFamily="18" charset="0"/>
            </a:endParaRPr>
          </a:p>
        </p:txBody>
      </p:sp>
      <p:sp>
        <p:nvSpPr>
          <p:cNvPr id="4" name="Slide Number Placeholder 3">
            <a:extLst>
              <a:ext uri="{FF2B5EF4-FFF2-40B4-BE49-F238E27FC236}">
                <a16:creationId xmlns:a16="http://schemas.microsoft.com/office/drawing/2014/main" id="{DAB20C3A-5765-C643-9949-E4C3AA312362}"/>
              </a:ext>
            </a:extLst>
          </p:cNvPr>
          <p:cNvSpPr>
            <a:spLocks noGrp="1"/>
          </p:cNvSpPr>
          <p:nvPr>
            <p:ph type="sldNum" sz="quarter" idx="4294967295"/>
          </p:nvPr>
        </p:nvSpPr>
        <p:spPr bwMode="auto">
          <a:xfrm>
            <a:off x="7010400" y="6245225"/>
            <a:ext cx="20320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r" rtl="0" eaLnBrk="1" fontAlgn="base" hangingPunct="1">
              <a:spcBef>
                <a:spcPct val="0"/>
              </a:spcBef>
              <a:spcAft>
                <a:spcPct val="0"/>
              </a:spcAft>
              <a:defRPr sz="1400" kern="1200">
                <a:solidFill>
                  <a:schemeClr val="tx1"/>
                </a:solidFill>
                <a:effectLst>
                  <a:outerShdw blurRad="38100" dist="38100" dir="2700000" algn="tl">
                    <a:srgbClr val="000000"/>
                  </a:outerShdw>
                </a:effectLst>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kern="1200">
                <a:solidFill>
                  <a:schemeClr val="tx1"/>
                </a:solidFill>
                <a:latin typeface="Tahoma" panose="020B0604030504040204" pitchFamily="34" charset="0"/>
                <a:ea typeface="+mn-ea"/>
                <a:cs typeface="+mn-cs"/>
              </a:defRPr>
            </a:lvl5pPr>
            <a:lvl6pPr marL="2286000" algn="l" defTabSz="914400" rtl="0" eaLnBrk="1" latinLnBrk="0" hangingPunct="1">
              <a:defRPr kern="1200">
                <a:solidFill>
                  <a:schemeClr val="tx1"/>
                </a:solidFill>
                <a:latin typeface="Tahoma" panose="020B0604030504040204" pitchFamily="34" charset="0"/>
                <a:ea typeface="+mn-ea"/>
                <a:cs typeface="+mn-cs"/>
              </a:defRPr>
            </a:lvl6pPr>
            <a:lvl7pPr marL="2743200" algn="l" defTabSz="914400" rtl="0" eaLnBrk="1" latinLnBrk="0" hangingPunct="1">
              <a:defRPr kern="1200">
                <a:solidFill>
                  <a:schemeClr val="tx1"/>
                </a:solidFill>
                <a:latin typeface="Tahoma" panose="020B0604030504040204" pitchFamily="34" charset="0"/>
                <a:ea typeface="+mn-ea"/>
                <a:cs typeface="+mn-cs"/>
              </a:defRPr>
            </a:lvl7pPr>
            <a:lvl8pPr marL="3200400" algn="l" defTabSz="914400" rtl="0" eaLnBrk="1" latinLnBrk="0" hangingPunct="1">
              <a:defRPr kern="1200">
                <a:solidFill>
                  <a:schemeClr val="tx1"/>
                </a:solidFill>
                <a:latin typeface="Tahoma" panose="020B0604030504040204" pitchFamily="34" charset="0"/>
                <a:ea typeface="+mn-ea"/>
                <a:cs typeface="+mn-cs"/>
              </a:defRPr>
            </a:lvl8pPr>
            <a:lvl9pPr marL="3657600" algn="l" defTabSz="914400" rtl="0" eaLnBrk="1" latinLnBrk="0" hangingPunct="1">
              <a:defRPr kern="1200">
                <a:solidFill>
                  <a:schemeClr val="tx1"/>
                </a:solidFill>
                <a:latin typeface="Tahoma" panose="020B0604030504040204" pitchFamily="34" charset="0"/>
                <a:ea typeface="+mn-ea"/>
                <a:cs typeface="+mn-cs"/>
              </a:defRPr>
            </a:lvl9pPr>
          </a:lstStyle>
          <a:p>
            <a:pPr>
              <a:spcBef>
                <a:spcPct val="0"/>
              </a:spcBef>
              <a:buClrTx/>
              <a:buSzTx/>
              <a:buFontTx/>
              <a:buNone/>
            </a:pPr>
            <a:fld id="{66DCF5A0-2DA7-C345-9B33-B529470CC0CA}" type="slidenum">
              <a:rPr lang="en-US" altLang="en-US" smtClean="0"/>
              <a:pPr>
                <a:spcBef>
                  <a:spcPct val="0"/>
                </a:spcBef>
                <a:buClrTx/>
                <a:buSzTx/>
                <a:buFontTx/>
                <a:buNone/>
              </a:pPr>
              <a:t>183</a:t>
            </a:fld>
            <a:endParaRPr lang="en-US" altLang="en-US" sz="1400">
              <a:latin typeface="Arial" panose="020B0604020202020204" pitchFamily="34" charset="0"/>
            </a:endParaRPr>
          </a:p>
        </p:txBody>
      </p:sp>
    </p:spTree>
    <p:extLst>
      <p:ext uri="{BB962C8B-B14F-4D97-AF65-F5344CB8AC3E}">
        <p14:creationId xmlns:p14="http://schemas.microsoft.com/office/powerpoint/2010/main" val="172720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2">
            <a:extLst>
              <a:ext uri="{FF2B5EF4-FFF2-40B4-BE49-F238E27FC236}">
                <a16:creationId xmlns:a16="http://schemas.microsoft.com/office/drawing/2014/main" id="{4A6E3928-6FF9-9A4D-BA0B-FE383FBBAE0A}"/>
              </a:ext>
            </a:extLst>
          </p:cNvPr>
          <p:cNvSpPr>
            <a:spLocks noGrp="1" noChangeArrowheads="1"/>
          </p:cNvSpPr>
          <p:nvPr>
            <p:ph type="title"/>
          </p:nvPr>
        </p:nvSpPr>
        <p:spPr>
          <a:xfrm>
            <a:off x="457200" y="649960"/>
            <a:ext cx="8229600" cy="1143000"/>
          </a:xfrm>
        </p:spPr>
        <p:txBody>
          <a:bodyPr>
            <a:noAutofit/>
          </a:bodyPr>
          <a:lstStyle/>
          <a:p>
            <a:pPr algn="ctr" eaLnBrk="1" hangingPunct="1">
              <a:defRPr/>
            </a:pPr>
            <a:r>
              <a:rPr lang="en-US" sz="4000" b="1" dirty="0">
                <a:latin typeface="Garamond" panose="02020404030301010803" pitchFamily="18" charset="0"/>
              </a:rPr>
              <a:t>White Box Methods</a:t>
            </a:r>
            <a:br>
              <a:rPr lang="en-US" sz="4000" b="1" dirty="0">
                <a:latin typeface="Garamond" panose="02020404030301010803" pitchFamily="18" charset="0"/>
              </a:rPr>
            </a:br>
            <a:endParaRPr lang="en-US" sz="4000" b="1" dirty="0">
              <a:latin typeface="Garamond" panose="02020404030301010803" pitchFamily="18" charset="0"/>
            </a:endParaRPr>
          </a:p>
        </p:txBody>
      </p:sp>
      <p:sp>
        <p:nvSpPr>
          <p:cNvPr id="119811" name="Rectangle 3">
            <a:extLst>
              <a:ext uri="{FF2B5EF4-FFF2-40B4-BE49-F238E27FC236}">
                <a16:creationId xmlns:a16="http://schemas.microsoft.com/office/drawing/2014/main" id="{2CF9BE69-761F-9F41-ADB1-E5DDDBFA1B71}"/>
              </a:ext>
            </a:extLst>
          </p:cNvPr>
          <p:cNvSpPr>
            <a:spLocks noGrp="1" noChangeArrowheads="1"/>
          </p:cNvSpPr>
          <p:nvPr>
            <p:ph idx="1"/>
          </p:nvPr>
        </p:nvSpPr>
        <p:spPr/>
        <p:txBody>
          <a:bodyPr>
            <a:normAutofit/>
          </a:bodyPr>
          <a:lstStyle/>
          <a:p>
            <a:pPr marL="0" indent="0" eaLnBrk="1" hangingPunct="1">
              <a:buClr>
                <a:srgbClr val="0B3D29"/>
              </a:buClr>
              <a:buNone/>
              <a:defRPr/>
            </a:pPr>
            <a:r>
              <a:rPr lang="en-US" sz="2200" b="1" u="sng" dirty="0">
                <a:latin typeface="Garamond" panose="02020404030301010803" pitchFamily="18" charset="0"/>
              </a:rPr>
              <a:t>Statement Coverage:</a:t>
            </a:r>
          </a:p>
          <a:p>
            <a:pPr eaLnBrk="1" hangingPunct="1">
              <a:buClr>
                <a:srgbClr val="0B3D29"/>
              </a:buClr>
              <a:buFont typeface="Arial" panose="020B0604020202020204" pitchFamily="34" charset="0"/>
              <a:buChar char="•"/>
              <a:defRPr/>
            </a:pPr>
            <a:endParaRPr lang="en-US" sz="2200" dirty="0">
              <a:latin typeface="Garamond" panose="02020404030301010803" pitchFamily="18" charset="0"/>
            </a:endParaRPr>
          </a:p>
          <a:p>
            <a:pPr eaLnBrk="1" hangingPunct="1">
              <a:buClr>
                <a:srgbClr val="0B3D29"/>
              </a:buClr>
              <a:buFont typeface="Arial" panose="020B0604020202020204" pitchFamily="34" charset="0"/>
              <a:buChar char="•"/>
              <a:defRPr/>
            </a:pPr>
            <a:r>
              <a:rPr lang="en-US" sz="2200" dirty="0">
                <a:latin typeface="Garamond" panose="02020404030301010803" pitchFamily="18" charset="0"/>
              </a:rPr>
              <a:t>This measure reports whether each executable statement is encountered. </a:t>
            </a:r>
          </a:p>
          <a:p>
            <a:pPr eaLnBrk="1" hangingPunct="1">
              <a:buClr>
                <a:srgbClr val="0B3D29"/>
              </a:buClr>
              <a:buFont typeface="Arial" panose="020B0604020202020204" pitchFamily="34" charset="0"/>
              <a:buChar char="•"/>
              <a:defRPr/>
            </a:pPr>
            <a:endParaRPr lang="en-US" sz="2200" dirty="0">
              <a:latin typeface="Garamond" panose="02020404030301010803" pitchFamily="18" charset="0"/>
            </a:endParaRPr>
          </a:p>
          <a:p>
            <a:pPr eaLnBrk="1" hangingPunct="1">
              <a:buClr>
                <a:srgbClr val="0B3D29"/>
              </a:buClr>
              <a:buFont typeface="Arial" panose="020B0604020202020204" pitchFamily="34" charset="0"/>
              <a:buChar char="•"/>
              <a:defRPr/>
            </a:pPr>
            <a:r>
              <a:rPr lang="en-US" sz="2200" dirty="0">
                <a:latin typeface="Garamond" panose="02020404030301010803" pitchFamily="18" charset="0"/>
              </a:rPr>
              <a:t>The main disadvantage of statement coverage is that it is insensitive to some control structures. </a:t>
            </a:r>
          </a:p>
          <a:p>
            <a:pPr eaLnBrk="1" hangingPunct="1">
              <a:buClr>
                <a:srgbClr val="0B3D29"/>
              </a:buClr>
              <a:buFont typeface="Arial" panose="020B0604020202020204" pitchFamily="34" charset="0"/>
              <a:buChar char="•"/>
              <a:defRPr/>
            </a:pPr>
            <a:endParaRPr lang="en-US" sz="2200" dirty="0">
              <a:latin typeface="Garamond" panose="02020404030301010803" pitchFamily="18" charset="0"/>
            </a:endParaRPr>
          </a:p>
          <a:p>
            <a:pPr eaLnBrk="1" hangingPunct="1">
              <a:buClr>
                <a:srgbClr val="0B3D29"/>
              </a:buClr>
              <a:buFont typeface="Arial" panose="020B0604020202020204" pitchFamily="34" charset="0"/>
              <a:buChar char="•"/>
              <a:defRPr/>
            </a:pPr>
            <a:r>
              <a:rPr lang="en-US" sz="2200" dirty="0">
                <a:latin typeface="Garamond" panose="02020404030301010803" pitchFamily="18" charset="0"/>
              </a:rPr>
              <a:t>Without a test case that causes condition to evaluate false, statement coverage might rate  code to be fully covered. </a:t>
            </a:r>
          </a:p>
          <a:p>
            <a:pPr eaLnBrk="1" hangingPunct="1">
              <a:defRPr/>
            </a:pPr>
            <a:endParaRPr lang="en-US" sz="2000" dirty="0">
              <a:latin typeface="Garamond" panose="02020404030301010803" pitchFamily="18" charset="0"/>
            </a:endParaRPr>
          </a:p>
          <a:p>
            <a:pPr eaLnBrk="1" hangingPunct="1">
              <a:defRPr/>
            </a:pPr>
            <a:endParaRPr lang="en-US" sz="2000" dirty="0">
              <a:latin typeface="Garamond" panose="02020404030301010803" pitchFamily="18" charset="0"/>
            </a:endParaRPr>
          </a:p>
        </p:txBody>
      </p:sp>
      <p:sp>
        <p:nvSpPr>
          <p:cNvPr id="4" name="Slide Number Placeholder 3">
            <a:extLst>
              <a:ext uri="{FF2B5EF4-FFF2-40B4-BE49-F238E27FC236}">
                <a16:creationId xmlns:a16="http://schemas.microsoft.com/office/drawing/2014/main" id="{24C2448B-0FC8-1F4C-A8C5-208731173A40}"/>
              </a:ext>
            </a:extLst>
          </p:cNvPr>
          <p:cNvSpPr>
            <a:spLocks noGrp="1"/>
          </p:cNvSpPr>
          <p:nvPr>
            <p:ph type="sldNum" sz="quarter" idx="4294967295"/>
          </p:nvPr>
        </p:nvSpPr>
        <p:spPr bwMode="auto">
          <a:xfrm>
            <a:off x="7010400" y="6245225"/>
            <a:ext cx="20320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r" rtl="0" eaLnBrk="1" fontAlgn="base" hangingPunct="1">
              <a:spcBef>
                <a:spcPct val="0"/>
              </a:spcBef>
              <a:spcAft>
                <a:spcPct val="0"/>
              </a:spcAft>
              <a:defRPr sz="1400" kern="1200">
                <a:solidFill>
                  <a:schemeClr val="tx1"/>
                </a:solidFill>
                <a:effectLst>
                  <a:outerShdw blurRad="38100" dist="38100" dir="2700000" algn="tl">
                    <a:srgbClr val="000000"/>
                  </a:outerShdw>
                </a:effectLst>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kern="1200">
                <a:solidFill>
                  <a:schemeClr val="tx1"/>
                </a:solidFill>
                <a:latin typeface="Tahoma" panose="020B0604030504040204" pitchFamily="34" charset="0"/>
                <a:ea typeface="+mn-ea"/>
                <a:cs typeface="+mn-cs"/>
              </a:defRPr>
            </a:lvl5pPr>
            <a:lvl6pPr marL="2286000" algn="l" defTabSz="914400" rtl="0" eaLnBrk="1" latinLnBrk="0" hangingPunct="1">
              <a:defRPr kern="1200">
                <a:solidFill>
                  <a:schemeClr val="tx1"/>
                </a:solidFill>
                <a:latin typeface="Tahoma" panose="020B0604030504040204" pitchFamily="34" charset="0"/>
                <a:ea typeface="+mn-ea"/>
                <a:cs typeface="+mn-cs"/>
              </a:defRPr>
            </a:lvl6pPr>
            <a:lvl7pPr marL="2743200" algn="l" defTabSz="914400" rtl="0" eaLnBrk="1" latinLnBrk="0" hangingPunct="1">
              <a:defRPr kern="1200">
                <a:solidFill>
                  <a:schemeClr val="tx1"/>
                </a:solidFill>
                <a:latin typeface="Tahoma" panose="020B0604030504040204" pitchFamily="34" charset="0"/>
                <a:ea typeface="+mn-ea"/>
                <a:cs typeface="+mn-cs"/>
              </a:defRPr>
            </a:lvl7pPr>
            <a:lvl8pPr marL="3200400" algn="l" defTabSz="914400" rtl="0" eaLnBrk="1" latinLnBrk="0" hangingPunct="1">
              <a:defRPr kern="1200">
                <a:solidFill>
                  <a:schemeClr val="tx1"/>
                </a:solidFill>
                <a:latin typeface="Tahoma" panose="020B0604030504040204" pitchFamily="34" charset="0"/>
                <a:ea typeface="+mn-ea"/>
                <a:cs typeface="+mn-cs"/>
              </a:defRPr>
            </a:lvl8pPr>
            <a:lvl9pPr marL="3657600" algn="l" defTabSz="914400" rtl="0" eaLnBrk="1" latinLnBrk="0" hangingPunct="1">
              <a:defRPr kern="1200">
                <a:solidFill>
                  <a:schemeClr val="tx1"/>
                </a:solidFill>
                <a:latin typeface="Tahoma" panose="020B0604030504040204" pitchFamily="34" charset="0"/>
                <a:ea typeface="+mn-ea"/>
                <a:cs typeface="+mn-cs"/>
              </a:defRPr>
            </a:lvl9pPr>
          </a:lstStyle>
          <a:p>
            <a:pPr>
              <a:spcBef>
                <a:spcPct val="0"/>
              </a:spcBef>
              <a:buClrTx/>
              <a:buSzTx/>
              <a:buFontTx/>
              <a:buNone/>
            </a:pPr>
            <a:fld id="{66DCF5A0-2DA7-C345-9B33-B529470CC0CA}" type="slidenum">
              <a:rPr lang="en-US" altLang="en-US" smtClean="0"/>
              <a:pPr>
                <a:spcBef>
                  <a:spcPct val="0"/>
                </a:spcBef>
                <a:buClrTx/>
                <a:buSzTx/>
                <a:buFontTx/>
                <a:buNone/>
              </a:pPr>
              <a:t>184</a:t>
            </a:fld>
            <a:endParaRPr lang="en-US" altLang="en-US" sz="1400" dirty="0">
              <a:latin typeface="Arial" panose="020B0604020202020204" pitchFamily="34" charset="0"/>
            </a:endParaRPr>
          </a:p>
        </p:txBody>
      </p:sp>
    </p:spTree>
    <p:extLst>
      <p:ext uri="{BB962C8B-B14F-4D97-AF65-F5344CB8AC3E}">
        <p14:creationId xmlns:p14="http://schemas.microsoft.com/office/powerpoint/2010/main" val="39275159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a:extLst>
              <a:ext uri="{FF2B5EF4-FFF2-40B4-BE49-F238E27FC236}">
                <a16:creationId xmlns:a16="http://schemas.microsoft.com/office/drawing/2014/main" id="{3F73EF51-23A0-F748-BF48-1F5BB9D49E1C}"/>
              </a:ext>
            </a:extLst>
          </p:cNvPr>
          <p:cNvSpPr>
            <a:spLocks noGrp="1" noChangeArrowheads="1"/>
          </p:cNvSpPr>
          <p:nvPr>
            <p:ph type="title"/>
          </p:nvPr>
        </p:nvSpPr>
        <p:spPr/>
        <p:txBody>
          <a:bodyPr>
            <a:normAutofit/>
          </a:bodyPr>
          <a:lstStyle/>
          <a:p>
            <a:pPr algn="ctr" eaLnBrk="1" hangingPunct="1"/>
            <a:r>
              <a:rPr lang="en-US" altLang="en-US" sz="4000" b="1" dirty="0">
                <a:effectLst/>
                <a:latin typeface="Garamond" panose="02020404030301010803" pitchFamily="18" charset="0"/>
              </a:rPr>
              <a:t>Statement Coverage</a:t>
            </a:r>
          </a:p>
        </p:txBody>
      </p:sp>
      <p:sp>
        <p:nvSpPr>
          <p:cNvPr id="120835" name="Rectangle 3">
            <a:extLst>
              <a:ext uri="{FF2B5EF4-FFF2-40B4-BE49-F238E27FC236}">
                <a16:creationId xmlns:a16="http://schemas.microsoft.com/office/drawing/2014/main" id="{536BFB1F-9774-904D-90CE-9C26EDA46209}"/>
              </a:ext>
            </a:extLst>
          </p:cNvPr>
          <p:cNvSpPr>
            <a:spLocks noGrp="1" noChangeArrowheads="1"/>
          </p:cNvSpPr>
          <p:nvPr>
            <p:ph idx="1"/>
          </p:nvPr>
        </p:nvSpPr>
        <p:spPr>
          <a:xfrm>
            <a:off x="457200" y="1987315"/>
            <a:ext cx="8229600" cy="4007085"/>
          </a:xfrm>
        </p:spPr>
        <p:txBody>
          <a:bodyPr>
            <a:normAutofit/>
          </a:bodyPr>
          <a:lstStyle/>
          <a:p>
            <a:pPr algn="just" eaLnBrk="1" hangingPunct="1">
              <a:lnSpc>
                <a:spcPct val="90000"/>
              </a:lnSpc>
              <a:buClr>
                <a:srgbClr val="0B3D29"/>
              </a:buClr>
              <a:defRPr/>
            </a:pPr>
            <a:r>
              <a:rPr lang="en-US" sz="2200" dirty="0">
                <a:latin typeface="Garamond" panose="02020404030301010803" pitchFamily="18" charset="0"/>
              </a:rPr>
              <a:t>Statement coverage does not report whether loops reach their termination condition - only whether the loop body was executed. </a:t>
            </a:r>
          </a:p>
          <a:p>
            <a:pPr algn="just" eaLnBrk="1" hangingPunct="1">
              <a:lnSpc>
                <a:spcPct val="90000"/>
              </a:lnSpc>
              <a:buClr>
                <a:srgbClr val="0B3D29"/>
              </a:buClr>
              <a:defRPr/>
            </a:pPr>
            <a:endParaRPr lang="en-US" sz="2200" dirty="0">
              <a:latin typeface="Garamond" panose="02020404030301010803" pitchFamily="18" charset="0"/>
            </a:endParaRPr>
          </a:p>
          <a:p>
            <a:pPr algn="just" eaLnBrk="1" hangingPunct="1">
              <a:lnSpc>
                <a:spcPct val="90000"/>
              </a:lnSpc>
              <a:buClr>
                <a:srgbClr val="0B3D29"/>
              </a:buClr>
              <a:defRPr/>
            </a:pPr>
            <a:r>
              <a:rPr lang="en-US" sz="2200" dirty="0">
                <a:latin typeface="Garamond" panose="02020404030301010803" pitchFamily="18" charset="0"/>
              </a:rPr>
              <a:t>With C, C++, and Java, this limitation affects loops that contain break statements. </a:t>
            </a:r>
          </a:p>
          <a:p>
            <a:pPr algn="just" eaLnBrk="1" hangingPunct="1">
              <a:lnSpc>
                <a:spcPct val="90000"/>
              </a:lnSpc>
              <a:buClr>
                <a:srgbClr val="0B3D29"/>
              </a:buClr>
              <a:defRPr/>
            </a:pPr>
            <a:endParaRPr lang="en-US" sz="2200" dirty="0">
              <a:latin typeface="Garamond" panose="02020404030301010803" pitchFamily="18" charset="0"/>
            </a:endParaRPr>
          </a:p>
          <a:p>
            <a:pPr algn="just" eaLnBrk="1" hangingPunct="1">
              <a:lnSpc>
                <a:spcPct val="90000"/>
              </a:lnSpc>
              <a:buClr>
                <a:srgbClr val="0B3D29"/>
              </a:buClr>
              <a:defRPr/>
            </a:pPr>
            <a:r>
              <a:rPr lang="en-US" sz="2200" dirty="0">
                <a:latin typeface="Garamond" panose="02020404030301010803" pitchFamily="18" charset="0"/>
              </a:rPr>
              <a:t>Statement coverage is completely insensitive to the logical operators (|| and &amp;&amp;). </a:t>
            </a:r>
          </a:p>
          <a:p>
            <a:pPr algn="just" eaLnBrk="1" hangingPunct="1">
              <a:lnSpc>
                <a:spcPct val="90000"/>
              </a:lnSpc>
              <a:buClr>
                <a:srgbClr val="0B3D29"/>
              </a:buClr>
              <a:defRPr/>
            </a:pPr>
            <a:endParaRPr lang="en-US" sz="2200" dirty="0">
              <a:latin typeface="Garamond" panose="02020404030301010803" pitchFamily="18" charset="0"/>
            </a:endParaRPr>
          </a:p>
          <a:p>
            <a:pPr algn="just" eaLnBrk="1" hangingPunct="1">
              <a:lnSpc>
                <a:spcPct val="90000"/>
              </a:lnSpc>
              <a:buClr>
                <a:srgbClr val="0B3D29"/>
              </a:buClr>
              <a:defRPr/>
            </a:pPr>
            <a:r>
              <a:rPr lang="en-US" sz="2200" dirty="0">
                <a:latin typeface="Garamond" panose="02020404030301010803" pitchFamily="18" charset="0"/>
              </a:rPr>
              <a:t>Statement coverage cannot distinguish consecutive switch labels</a:t>
            </a:r>
            <a:r>
              <a:rPr lang="en-US" sz="2200" b="1" dirty="0">
                <a:latin typeface="Garamond" panose="02020404030301010803" pitchFamily="18" charset="0"/>
              </a:rPr>
              <a:t>. </a:t>
            </a:r>
          </a:p>
        </p:txBody>
      </p:sp>
      <p:sp>
        <p:nvSpPr>
          <p:cNvPr id="4" name="Slide Number Placeholder 3">
            <a:extLst>
              <a:ext uri="{FF2B5EF4-FFF2-40B4-BE49-F238E27FC236}">
                <a16:creationId xmlns:a16="http://schemas.microsoft.com/office/drawing/2014/main" id="{9B8228BC-0363-1B4E-B3FB-2D68F47952DB}"/>
              </a:ext>
            </a:extLst>
          </p:cNvPr>
          <p:cNvSpPr>
            <a:spLocks noGrp="1"/>
          </p:cNvSpPr>
          <p:nvPr>
            <p:ph type="sldNum" sz="quarter" idx="4294967295"/>
          </p:nvPr>
        </p:nvSpPr>
        <p:spPr bwMode="auto">
          <a:xfrm>
            <a:off x="7010400" y="6245225"/>
            <a:ext cx="202184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r" rtl="0" eaLnBrk="1" fontAlgn="base" hangingPunct="1">
              <a:spcBef>
                <a:spcPct val="0"/>
              </a:spcBef>
              <a:spcAft>
                <a:spcPct val="0"/>
              </a:spcAft>
              <a:defRPr sz="1400" kern="1200">
                <a:solidFill>
                  <a:schemeClr val="tx1"/>
                </a:solidFill>
                <a:effectLst>
                  <a:outerShdw blurRad="38100" dist="38100" dir="2700000" algn="tl">
                    <a:srgbClr val="000000"/>
                  </a:outerShdw>
                </a:effectLst>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kern="1200">
                <a:solidFill>
                  <a:schemeClr val="tx1"/>
                </a:solidFill>
                <a:latin typeface="Tahoma" panose="020B0604030504040204" pitchFamily="34" charset="0"/>
                <a:ea typeface="+mn-ea"/>
                <a:cs typeface="+mn-cs"/>
              </a:defRPr>
            </a:lvl5pPr>
            <a:lvl6pPr marL="2286000" algn="l" defTabSz="914400" rtl="0" eaLnBrk="1" latinLnBrk="0" hangingPunct="1">
              <a:defRPr kern="1200">
                <a:solidFill>
                  <a:schemeClr val="tx1"/>
                </a:solidFill>
                <a:latin typeface="Tahoma" panose="020B0604030504040204" pitchFamily="34" charset="0"/>
                <a:ea typeface="+mn-ea"/>
                <a:cs typeface="+mn-cs"/>
              </a:defRPr>
            </a:lvl6pPr>
            <a:lvl7pPr marL="2743200" algn="l" defTabSz="914400" rtl="0" eaLnBrk="1" latinLnBrk="0" hangingPunct="1">
              <a:defRPr kern="1200">
                <a:solidFill>
                  <a:schemeClr val="tx1"/>
                </a:solidFill>
                <a:latin typeface="Tahoma" panose="020B0604030504040204" pitchFamily="34" charset="0"/>
                <a:ea typeface="+mn-ea"/>
                <a:cs typeface="+mn-cs"/>
              </a:defRPr>
            </a:lvl7pPr>
            <a:lvl8pPr marL="3200400" algn="l" defTabSz="914400" rtl="0" eaLnBrk="1" latinLnBrk="0" hangingPunct="1">
              <a:defRPr kern="1200">
                <a:solidFill>
                  <a:schemeClr val="tx1"/>
                </a:solidFill>
                <a:latin typeface="Tahoma" panose="020B0604030504040204" pitchFamily="34" charset="0"/>
                <a:ea typeface="+mn-ea"/>
                <a:cs typeface="+mn-cs"/>
              </a:defRPr>
            </a:lvl8pPr>
            <a:lvl9pPr marL="3657600" algn="l" defTabSz="914400" rtl="0" eaLnBrk="1" latinLnBrk="0" hangingPunct="1">
              <a:defRPr kern="1200">
                <a:solidFill>
                  <a:schemeClr val="tx1"/>
                </a:solidFill>
                <a:latin typeface="Tahoma" panose="020B0604030504040204" pitchFamily="34" charset="0"/>
                <a:ea typeface="+mn-ea"/>
                <a:cs typeface="+mn-cs"/>
              </a:defRPr>
            </a:lvl9pPr>
          </a:lstStyle>
          <a:p>
            <a:pPr>
              <a:spcBef>
                <a:spcPct val="0"/>
              </a:spcBef>
              <a:buClrTx/>
              <a:buSzTx/>
              <a:buFontTx/>
              <a:buNone/>
            </a:pPr>
            <a:fld id="{66DCF5A0-2DA7-C345-9B33-B529470CC0CA}" type="slidenum">
              <a:rPr lang="en-US" altLang="en-US" smtClean="0">
                <a:latin typeface="Garamond" panose="02020404030301010803" pitchFamily="18" charset="0"/>
              </a:rPr>
              <a:pPr>
                <a:spcBef>
                  <a:spcPct val="0"/>
                </a:spcBef>
                <a:buClrTx/>
                <a:buSzTx/>
                <a:buFontTx/>
                <a:buNone/>
              </a:pPr>
              <a:t>185</a:t>
            </a:fld>
            <a:endParaRPr lang="en-US" altLang="en-US" sz="1400" dirty="0">
              <a:latin typeface="Garamond" panose="02020404030301010803" pitchFamily="18" charset="0"/>
            </a:endParaRPr>
          </a:p>
        </p:txBody>
      </p:sp>
    </p:spTree>
    <p:extLst>
      <p:ext uri="{BB962C8B-B14F-4D97-AF65-F5344CB8AC3E}">
        <p14:creationId xmlns:p14="http://schemas.microsoft.com/office/powerpoint/2010/main" val="884994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2">
            <a:extLst>
              <a:ext uri="{FF2B5EF4-FFF2-40B4-BE49-F238E27FC236}">
                <a16:creationId xmlns:a16="http://schemas.microsoft.com/office/drawing/2014/main" id="{8B837199-7994-9A43-ABD7-5105C8F054F2}"/>
              </a:ext>
            </a:extLst>
          </p:cNvPr>
          <p:cNvSpPr>
            <a:spLocks noGrp="1" noChangeArrowheads="1"/>
          </p:cNvSpPr>
          <p:nvPr>
            <p:ph type="title"/>
          </p:nvPr>
        </p:nvSpPr>
        <p:spPr/>
        <p:txBody>
          <a:bodyPr>
            <a:normAutofit fontScale="90000"/>
          </a:bodyPr>
          <a:lstStyle/>
          <a:p>
            <a:pPr algn="ctr" eaLnBrk="1" hangingPunct="1">
              <a:defRPr/>
            </a:pPr>
            <a:br>
              <a:rPr lang="en-US" b="1" dirty="0">
                <a:latin typeface="Garamond" panose="02020404030301010803" pitchFamily="18" charset="0"/>
                <a:cs typeface="Times New Roman" pitchFamily="18" charset="0"/>
              </a:rPr>
            </a:br>
            <a:r>
              <a:rPr lang="en-US" b="1" dirty="0">
                <a:latin typeface="Garamond" panose="02020404030301010803" pitchFamily="18" charset="0"/>
                <a:cs typeface="Times New Roman" pitchFamily="18" charset="0"/>
              </a:rPr>
              <a:t>Decision Coverage </a:t>
            </a:r>
            <a:br>
              <a:rPr lang="en-US" b="1" dirty="0">
                <a:latin typeface="Garamond" panose="02020404030301010803" pitchFamily="18" charset="0"/>
                <a:cs typeface="Times New Roman" pitchFamily="18" charset="0"/>
              </a:rPr>
            </a:br>
            <a:endParaRPr lang="en-US" b="1" dirty="0">
              <a:latin typeface="Garamond" panose="02020404030301010803" pitchFamily="18" charset="0"/>
              <a:cs typeface="Times New Roman" pitchFamily="18" charset="0"/>
            </a:endParaRPr>
          </a:p>
        </p:txBody>
      </p:sp>
      <p:sp>
        <p:nvSpPr>
          <p:cNvPr id="121859" name="Rectangle 3">
            <a:extLst>
              <a:ext uri="{FF2B5EF4-FFF2-40B4-BE49-F238E27FC236}">
                <a16:creationId xmlns:a16="http://schemas.microsoft.com/office/drawing/2014/main" id="{0A2968EE-8EDE-1B47-91F4-AEA66B7A5F6D}"/>
              </a:ext>
            </a:extLst>
          </p:cNvPr>
          <p:cNvSpPr>
            <a:spLocks noGrp="1" noChangeArrowheads="1"/>
          </p:cNvSpPr>
          <p:nvPr>
            <p:ph idx="1"/>
          </p:nvPr>
        </p:nvSpPr>
        <p:spPr>
          <a:xfrm>
            <a:off x="457200" y="1879600"/>
            <a:ext cx="8229600" cy="4236719"/>
          </a:xfrm>
        </p:spPr>
        <p:txBody>
          <a:bodyPr>
            <a:normAutofit/>
          </a:bodyPr>
          <a:lstStyle/>
          <a:p>
            <a:pPr algn="just" eaLnBrk="1" hangingPunct="1">
              <a:lnSpc>
                <a:spcPct val="80000"/>
              </a:lnSpc>
              <a:buClr>
                <a:srgbClr val="0B3D29"/>
              </a:buClr>
              <a:defRPr/>
            </a:pPr>
            <a:endParaRPr lang="en-US" sz="2200" b="1" dirty="0">
              <a:latin typeface="Garamond" panose="02020404030301010803" pitchFamily="18" charset="0"/>
            </a:endParaRPr>
          </a:p>
          <a:p>
            <a:pPr algn="just" eaLnBrk="1" hangingPunct="1">
              <a:lnSpc>
                <a:spcPct val="80000"/>
              </a:lnSpc>
              <a:buClr>
                <a:srgbClr val="0B3D29"/>
              </a:buClr>
              <a:defRPr/>
            </a:pPr>
            <a:r>
              <a:rPr lang="en-US" sz="2400" dirty="0">
                <a:latin typeface="Garamond" panose="02020404030301010803" pitchFamily="18" charset="0"/>
              </a:rPr>
              <a:t>This measure reports whether boolean expressions tested in control structures </a:t>
            </a:r>
          </a:p>
          <a:p>
            <a:pPr algn="just" eaLnBrk="1" hangingPunct="1">
              <a:lnSpc>
                <a:spcPct val="80000"/>
              </a:lnSpc>
              <a:buClr>
                <a:srgbClr val="0B3D29"/>
              </a:buClr>
              <a:defRPr/>
            </a:pPr>
            <a:endParaRPr lang="en-US" sz="2400" dirty="0">
              <a:latin typeface="Garamond" panose="02020404030301010803" pitchFamily="18" charset="0"/>
            </a:endParaRPr>
          </a:p>
          <a:p>
            <a:pPr algn="just" eaLnBrk="1" hangingPunct="1">
              <a:lnSpc>
                <a:spcPct val="80000"/>
              </a:lnSpc>
              <a:buClr>
                <a:srgbClr val="0B3D29"/>
              </a:buClr>
              <a:defRPr/>
            </a:pPr>
            <a:r>
              <a:rPr lang="en-US" sz="2400" dirty="0">
                <a:latin typeface="Garamond" panose="02020404030301010803" pitchFamily="18" charset="0"/>
              </a:rPr>
              <a:t>such as the if-statement and while-statement evaluated to both true and false. </a:t>
            </a:r>
          </a:p>
          <a:p>
            <a:pPr algn="just" eaLnBrk="1" hangingPunct="1">
              <a:lnSpc>
                <a:spcPct val="80000"/>
              </a:lnSpc>
              <a:buClr>
                <a:srgbClr val="0B3D29"/>
              </a:buClr>
              <a:defRPr/>
            </a:pPr>
            <a:endParaRPr lang="en-US" sz="2400" dirty="0">
              <a:latin typeface="Garamond" panose="02020404030301010803" pitchFamily="18" charset="0"/>
            </a:endParaRPr>
          </a:p>
          <a:p>
            <a:pPr algn="just" eaLnBrk="1" hangingPunct="1">
              <a:lnSpc>
                <a:spcPct val="80000"/>
              </a:lnSpc>
              <a:buClr>
                <a:srgbClr val="0B3D29"/>
              </a:buClr>
              <a:defRPr/>
            </a:pPr>
            <a:r>
              <a:rPr lang="en-US" sz="2400" dirty="0">
                <a:latin typeface="Garamond" panose="02020404030301010803" pitchFamily="18" charset="0"/>
              </a:rPr>
              <a:t>This measure has the advantage of simplicity without the problems of </a:t>
            </a:r>
            <a:r>
              <a:rPr lang="en-US" sz="2400" dirty="0">
                <a:solidFill>
                  <a:schemeClr val="tx2"/>
                </a:solidFill>
                <a:latin typeface="Garamond" panose="02020404030301010803" pitchFamily="18" charset="0"/>
                <a:hlinkClick r:id="" action="ppaction://noaction">
                  <a:extLst>
                    <a:ext uri="{A12FA001-AC4F-418D-AE19-62706E023703}">
                      <ahyp:hlinkClr xmlns:ahyp="http://schemas.microsoft.com/office/drawing/2018/hyperlinkcolor" val="tx"/>
                    </a:ext>
                  </a:extLst>
                </a:hlinkClick>
              </a:rPr>
              <a:t>statement coverage</a:t>
            </a:r>
            <a:r>
              <a:rPr lang="en-US" sz="2400" dirty="0">
                <a:solidFill>
                  <a:schemeClr val="tx2"/>
                </a:solidFill>
                <a:latin typeface="Garamond" panose="02020404030301010803" pitchFamily="18" charset="0"/>
              </a:rPr>
              <a:t>. </a:t>
            </a:r>
          </a:p>
          <a:p>
            <a:pPr algn="just" eaLnBrk="1" hangingPunct="1">
              <a:lnSpc>
                <a:spcPct val="80000"/>
              </a:lnSpc>
              <a:buClr>
                <a:srgbClr val="0B3D29"/>
              </a:buClr>
              <a:defRPr/>
            </a:pPr>
            <a:endParaRPr lang="en-US" sz="2400" dirty="0">
              <a:latin typeface="Garamond" panose="02020404030301010803" pitchFamily="18" charset="0"/>
            </a:endParaRPr>
          </a:p>
          <a:p>
            <a:pPr algn="just" eaLnBrk="1" hangingPunct="1">
              <a:lnSpc>
                <a:spcPct val="80000"/>
              </a:lnSpc>
              <a:buClr>
                <a:srgbClr val="0B3D29"/>
              </a:buClr>
              <a:defRPr/>
            </a:pPr>
            <a:r>
              <a:rPr lang="en-US" sz="2400" dirty="0">
                <a:latin typeface="Garamond" panose="02020404030301010803" pitchFamily="18" charset="0"/>
              </a:rPr>
              <a:t>A disadvantage is that this measure ignores branches within boolean expressions which occur due to short-circuit operators. </a:t>
            </a:r>
          </a:p>
        </p:txBody>
      </p:sp>
      <p:sp>
        <p:nvSpPr>
          <p:cNvPr id="4" name="Slide Number Placeholder 3">
            <a:extLst>
              <a:ext uri="{FF2B5EF4-FFF2-40B4-BE49-F238E27FC236}">
                <a16:creationId xmlns:a16="http://schemas.microsoft.com/office/drawing/2014/main" id="{E92B5E40-D912-5746-81BC-0DE2CB2A56AE}"/>
              </a:ext>
            </a:extLst>
          </p:cNvPr>
          <p:cNvSpPr>
            <a:spLocks noGrp="1"/>
          </p:cNvSpPr>
          <p:nvPr>
            <p:ph type="sldNum" sz="quarter" idx="4294967295"/>
          </p:nvPr>
        </p:nvSpPr>
        <p:spPr bwMode="auto">
          <a:xfrm>
            <a:off x="7010400" y="6245225"/>
            <a:ext cx="201168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r" rtl="0" eaLnBrk="1" fontAlgn="base" hangingPunct="1">
              <a:spcBef>
                <a:spcPct val="0"/>
              </a:spcBef>
              <a:spcAft>
                <a:spcPct val="0"/>
              </a:spcAft>
              <a:defRPr sz="1400" kern="1200">
                <a:solidFill>
                  <a:schemeClr val="tx1"/>
                </a:solidFill>
                <a:effectLst>
                  <a:outerShdw blurRad="38100" dist="38100" dir="2700000" algn="tl">
                    <a:srgbClr val="000000"/>
                  </a:outerShdw>
                </a:effectLst>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kern="1200">
                <a:solidFill>
                  <a:schemeClr val="tx1"/>
                </a:solidFill>
                <a:latin typeface="Tahoma" panose="020B0604030504040204" pitchFamily="34" charset="0"/>
                <a:ea typeface="+mn-ea"/>
                <a:cs typeface="+mn-cs"/>
              </a:defRPr>
            </a:lvl5pPr>
            <a:lvl6pPr marL="2286000" algn="l" defTabSz="914400" rtl="0" eaLnBrk="1" latinLnBrk="0" hangingPunct="1">
              <a:defRPr kern="1200">
                <a:solidFill>
                  <a:schemeClr val="tx1"/>
                </a:solidFill>
                <a:latin typeface="Tahoma" panose="020B0604030504040204" pitchFamily="34" charset="0"/>
                <a:ea typeface="+mn-ea"/>
                <a:cs typeface="+mn-cs"/>
              </a:defRPr>
            </a:lvl6pPr>
            <a:lvl7pPr marL="2743200" algn="l" defTabSz="914400" rtl="0" eaLnBrk="1" latinLnBrk="0" hangingPunct="1">
              <a:defRPr kern="1200">
                <a:solidFill>
                  <a:schemeClr val="tx1"/>
                </a:solidFill>
                <a:latin typeface="Tahoma" panose="020B0604030504040204" pitchFamily="34" charset="0"/>
                <a:ea typeface="+mn-ea"/>
                <a:cs typeface="+mn-cs"/>
              </a:defRPr>
            </a:lvl7pPr>
            <a:lvl8pPr marL="3200400" algn="l" defTabSz="914400" rtl="0" eaLnBrk="1" latinLnBrk="0" hangingPunct="1">
              <a:defRPr kern="1200">
                <a:solidFill>
                  <a:schemeClr val="tx1"/>
                </a:solidFill>
                <a:latin typeface="Tahoma" panose="020B0604030504040204" pitchFamily="34" charset="0"/>
                <a:ea typeface="+mn-ea"/>
                <a:cs typeface="+mn-cs"/>
              </a:defRPr>
            </a:lvl8pPr>
            <a:lvl9pPr marL="3657600" algn="l" defTabSz="914400" rtl="0" eaLnBrk="1" latinLnBrk="0" hangingPunct="1">
              <a:defRPr kern="1200">
                <a:solidFill>
                  <a:schemeClr val="tx1"/>
                </a:solidFill>
                <a:latin typeface="Tahoma" panose="020B0604030504040204" pitchFamily="34" charset="0"/>
                <a:ea typeface="+mn-ea"/>
                <a:cs typeface="+mn-cs"/>
              </a:defRPr>
            </a:lvl9pPr>
          </a:lstStyle>
          <a:p>
            <a:pPr>
              <a:spcBef>
                <a:spcPct val="0"/>
              </a:spcBef>
              <a:buClrTx/>
              <a:buSzTx/>
              <a:buFontTx/>
              <a:buNone/>
            </a:pPr>
            <a:fld id="{66DCF5A0-2DA7-C345-9B33-B529470CC0CA}" type="slidenum">
              <a:rPr lang="en-US" altLang="en-US" smtClean="0"/>
              <a:pPr>
                <a:spcBef>
                  <a:spcPct val="0"/>
                </a:spcBef>
                <a:buClrTx/>
                <a:buSzTx/>
                <a:buFontTx/>
                <a:buNone/>
              </a:pPr>
              <a:t>186</a:t>
            </a:fld>
            <a:endParaRPr lang="en-US" altLang="en-US" sz="1400">
              <a:latin typeface="Arial" panose="020B0604020202020204" pitchFamily="34" charset="0"/>
            </a:endParaRPr>
          </a:p>
        </p:txBody>
      </p:sp>
    </p:spTree>
    <p:extLst>
      <p:ext uri="{BB962C8B-B14F-4D97-AF65-F5344CB8AC3E}">
        <p14:creationId xmlns:p14="http://schemas.microsoft.com/office/powerpoint/2010/main" val="4036382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2">
            <a:extLst>
              <a:ext uri="{FF2B5EF4-FFF2-40B4-BE49-F238E27FC236}">
                <a16:creationId xmlns:a16="http://schemas.microsoft.com/office/drawing/2014/main" id="{278D08DA-568B-F847-929A-41211191867B}"/>
              </a:ext>
            </a:extLst>
          </p:cNvPr>
          <p:cNvSpPr>
            <a:spLocks noGrp="1" noChangeArrowheads="1"/>
          </p:cNvSpPr>
          <p:nvPr>
            <p:ph type="title"/>
          </p:nvPr>
        </p:nvSpPr>
        <p:spPr/>
        <p:txBody>
          <a:bodyPr>
            <a:normAutofit/>
          </a:bodyPr>
          <a:lstStyle/>
          <a:p>
            <a:pPr algn="ctr" eaLnBrk="1" hangingPunct="1">
              <a:defRPr/>
            </a:pPr>
            <a:r>
              <a:rPr lang="en-US" sz="4000" b="1" dirty="0">
                <a:latin typeface="Garamond" panose="02020404030301010803" pitchFamily="18" charset="0"/>
              </a:rPr>
              <a:t>Decision Coverage</a:t>
            </a:r>
          </a:p>
        </p:txBody>
      </p:sp>
      <p:sp>
        <p:nvSpPr>
          <p:cNvPr id="122883" name="Rectangle 3">
            <a:extLst>
              <a:ext uri="{FF2B5EF4-FFF2-40B4-BE49-F238E27FC236}">
                <a16:creationId xmlns:a16="http://schemas.microsoft.com/office/drawing/2014/main" id="{1F428C6C-A053-234E-A68B-B6C1FB898F95}"/>
              </a:ext>
            </a:extLst>
          </p:cNvPr>
          <p:cNvSpPr>
            <a:spLocks noGrp="1" noChangeArrowheads="1"/>
          </p:cNvSpPr>
          <p:nvPr>
            <p:ph idx="1"/>
          </p:nvPr>
        </p:nvSpPr>
        <p:spPr>
          <a:xfrm>
            <a:off x="457200" y="1818639"/>
            <a:ext cx="8229600" cy="4338321"/>
          </a:xfrm>
        </p:spPr>
        <p:txBody>
          <a:bodyPr>
            <a:noAutofit/>
          </a:bodyPr>
          <a:lstStyle/>
          <a:p>
            <a:pPr algn="just" eaLnBrk="1" hangingPunct="1">
              <a:buClr>
                <a:srgbClr val="0B3D29"/>
              </a:buClr>
              <a:buFont typeface="Arial" panose="020B0604020202020204" pitchFamily="34" charset="0"/>
              <a:buChar char="•"/>
              <a:defRPr/>
            </a:pPr>
            <a:r>
              <a:rPr lang="en-US" sz="2100" dirty="0">
                <a:latin typeface="Garamond" panose="02020404030301010803" pitchFamily="18" charset="0"/>
              </a:rPr>
              <a:t>For example, C/C++/Java code fragment: </a:t>
            </a:r>
            <a:endParaRPr lang="en-US" sz="1300" dirty="0">
              <a:latin typeface="Courier New" panose="02070309020205020404" pitchFamily="49" charset="0"/>
              <a:cs typeface="Courier New" panose="02070309020205020404" pitchFamily="49" charset="0"/>
            </a:endParaRPr>
          </a:p>
          <a:p>
            <a:pPr marL="857250" lvl="2" indent="0" algn="just">
              <a:buClr>
                <a:srgbClr val="0B3D29"/>
              </a:buClr>
              <a:buNone/>
              <a:defRPr/>
            </a:pPr>
            <a:r>
              <a:rPr lang="en-US" sz="1500" dirty="0">
                <a:latin typeface="Courier New" panose="02070309020205020404" pitchFamily="49" charset="0"/>
                <a:cs typeface="Courier New" panose="02070309020205020404" pitchFamily="49" charset="0"/>
              </a:rPr>
              <a:t>if (condition1 &amp;&amp; (condition2 || function1())) </a:t>
            </a:r>
          </a:p>
          <a:p>
            <a:pPr marL="857250" lvl="2" indent="0" algn="just">
              <a:buClr>
                <a:srgbClr val="0B3D29"/>
              </a:buClr>
              <a:buNone/>
              <a:defRPr/>
            </a:pPr>
            <a:r>
              <a:rPr lang="en-US" sz="1500" dirty="0">
                <a:latin typeface="Courier New" panose="02070309020205020404" pitchFamily="49" charset="0"/>
                <a:cs typeface="Courier New" panose="02070309020205020404" pitchFamily="49" charset="0"/>
              </a:rPr>
              <a:t>		statement1; </a:t>
            </a:r>
          </a:p>
          <a:p>
            <a:pPr marL="857250" lvl="2" indent="0" algn="just">
              <a:buClr>
                <a:srgbClr val="0B3D29"/>
              </a:buClr>
              <a:buNone/>
              <a:defRPr/>
            </a:pPr>
            <a:r>
              <a:rPr lang="en-US" sz="1500" dirty="0">
                <a:latin typeface="Courier New" panose="02070309020205020404" pitchFamily="49" charset="0"/>
                <a:cs typeface="Courier New" panose="02070309020205020404" pitchFamily="49" charset="0"/>
              </a:rPr>
              <a:t>else </a:t>
            </a:r>
          </a:p>
          <a:p>
            <a:pPr marL="857250" lvl="2" indent="0" algn="just">
              <a:buClr>
                <a:srgbClr val="0B3D29"/>
              </a:buClr>
              <a:buNone/>
              <a:defRPr/>
            </a:pPr>
            <a:r>
              <a:rPr lang="en-US" sz="1500" dirty="0">
                <a:latin typeface="Courier New" panose="02070309020205020404" pitchFamily="49" charset="0"/>
                <a:cs typeface="Courier New" panose="02070309020205020404" pitchFamily="49" charset="0"/>
              </a:rPr>
              <a:t>		statement2; </a:t>
            </a:r>
          </a:p>
          <a:p>
            <a:pPr marL="857250" lvl="2" indent="0" algn="just">
              <a:buClr>
                <a:srgbClr val="0B3D29"/>
              </a:buClr>
              <a:buNone/>
              <a:defRPr/>
            </a:pPr>
            <a:endParaRPr lang="en-US" sz="1700" dirty="0">
              <a:latin typeface="Garamond" panose="02020404030301010803" pitchFamily="18" charset="0"/>
            </a:endParaRPr>
          </a:p>
          <a:p>
            <a:pPr algn="just" eaLnBrk="1" hangingPunct="1">
              <a:buClr>
                <a:srgbClr val="0B3D29"/>
              </a:buClr>
              <a:buFont typeface="Arial" panose="020B0604020202020204" pitchFamily="34" charset="0"/>
              <a:buChar char="•"/>
              <a:defRPr/>
            </a:pPr>
            <a:r>
              <a:rPr lang="en-US" sz="2100" dirty="0">
                <a:latin typeface="Garamond" panose="02020404030301010803" pitchFamily="18" charset="0"/>
              </a:rPr>
              <a:t>This measure could consider the control structure completely exercised without a call to function1. </a:t>
            </a:r>
          </a:p>
          <a:p>
            <a:pPr algn="just" eaLnBrk="1" hangingPunct="1">
              <a:buClr>
                <a:srgbClr val="0B3D29"/>
              </a:buClr>
              <a:buFont typeface="Arial" panose="020B0604020202020204" pitchFamily="34" charset="0"/>
              <a:buChar char="•"/>
              <a:defRPr/>
            </a:pPr>
            <a:endParaRPr lang="en-US" sz="2100" dirty="0">
              <a:latin typeface="Garamond" panose="02020404030301010803" pitchFamily="18" charset="0"/>
            </a:endParaRPr>
          </a:p>
          <a:p>
            <a:pPr algn="just" eaLnBrk="1" hangingPunct="1">
              <a:buClr>
                <a:srgbClr val="0B3D29"/>
              </a:buClr>
              <a:buFont typeface="Arial" panose="020B0604020202020204" pitchFamily="34" charset="0"/>
              <a:buChar char="•"/>
              <a:defRPr/>
            </a:pPr>
            <a:r>
              <a:rPr lang="en-US" sz="2100" dirty="0">
                <a:latin typeface="Garamond" panose="02020404030301010803" pitchFamily="18" charset="0"/>
              </a:rPr>
              <a:t>The test expression is true when condition1 is true and condition2 is true, and the test expression is false when condition1 is false. </a:t>
            </a:r>
          </a:p>
          <a:p>
            <a:pPr algn="just" eaLnBrk="1" hangingPunct="1">
              <a:buClr>
                <a:srgbClr val="0B3D29"/>
              </a:buClr>
              <a:buFont typeface="Arial" panose="020B0604020202020204" pitchFamily="34" charset="0"/>
              <a:buChar char="•"/>
              <a:defRPr/>
            </a:pPr>
            <a:endParaRPr lang="en-US" sz="2100" dirty="0">
              <a:latin typeface="Garamond" panose="02020404030301010803" pitchFamily="18" charset="0"/>
            </a:endParaRPr>
          </a:p>
          <a:p>
            <a:pPr algn="just" eaLnBrk="1" hangingPunct="1">
              <a:buClr>
                <a:srgbClr val="0B3D29"/>
              </a:buClr>
              <a:buFont typeface="Arial" panose="020B0604020202020204" pitchFamily="34" charset="0"/>
              <a:buChar char="•"/>
              <a:defRPr/>
            </a:pPr>
            <a:r>
              <a:rPr lang="en-US" sz="2100" dirty="0">
                <a:latin typeface="Garamond" panose="02020404030301010803" pitchFamily="18" charset="0"/>
              </a:rPr>
              <a:t>In this instance, the short-circuit operators preclude a call to function1. </a:t>
            </a:r>
          </a:p>
        </p:txBody>
      </p:sp>
      <p:sp>
        <p:nvSpPr>
          <p:cNvPr id="4" name="Slide Number Placeholder 3">
            <a:extLst>
              <a:ext uri="{FF2B5EF4-FFF2-40B4-BE49-F238E27FC236}">
                <a16:creationId xmlns:a16="http://schemas.microsoft.com/office/drawing/2014/main" id="{49530C60-8D85-5B4B-A5B5-BB581DABE0A6}"/>
              </a:ext>
            </a:extLst>
          </p:cNvPr>
          <p:cNvSpPr>
            <a:spLocks noGrp="1"/>
          </p:cNvSpPr>
          <p:nvPr>
            <p:ph type="sldNum" sz="quarter" idx="4294967295"/>
          </p:nvPr>
        </p:nvSpPr>
        <p:spPr bwMode="auto">
          <a:xfrm>
            <a:off x="7010400" y="6245225"/>
            <a:ext cx="201168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r" rtl="0" eaLnBrk="1" fontAlgn="base" hangingPunct="1">
              <a:spcBef>
                <a:spcPct val="0"/>
              </a:spcBef>
              <a:spcAft>
                <a:spcPct val="0"/>
              </a:spcAft>
              <a:defRPr sz="1400" kern="1200">
                <a:solidFill>
                  <a:schemeClr val="tx1"/>
                </a:solidFill>
                <a:effectLst>
                  <a:outerShdw blurRad="38100" dist="38100" dir="2700000" algn="tl">
                    <a:srgbClr val="000000"/>
                  </a:outerShdw>
                </a:effectLst>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kern="1200">
                <a:solidFill>
                  <a:schemeClr val="tx1"/>
                </a:solidFill>
                <a:latin typeface="Tahoma" panose="020B0604030504040204" pitchFamily="34" charset="0"/>
                <a:ea typeface="+mn-ea"/>
                <a:cs typeface="+mn-cs"/>
              </a:defRPr>
            </a:lvl5pPr>
            <a:lvl6pPr marL="2286000" algn="l" defTabSz="914400" rtl="0" eaLnBrk="1" latinLnBrk="0" hangingPunct="1">
              <a:defRPr kern="1200">
                <a:solidFill>
                  <a:schemeClr val="tx1"/>
                </a:solidFill>
                <a:latin typeface="Tahoma" panose="020B0604030504040204" pitchFamily="34" charset="0"/>
                <a:ea typeface="+mn-ea"/>
                <a:cs typeface="+mn-cs"/>
              </a:defRPr>
            </a:lvl6pPr>
            <a:lvl7pPr marL="2743200" algn="l" defTabSz="914400" rtl="0" eaLnBrk="1" latinLnBrk="0" hangingPunct="1">
              <a:defRPr kern="1200">
                <a:solidFill>
                  <a:schemeClr val="tx1"/>
                </a:solidFill>
                <a:latin typeface="Tahoma" panose="020B0604030504040204" pitchFamily="34" charset="0"/>
                <a:ea typeface="+mn-ea"/>
                <a:cs typeface="+mn-cs"/>
              </a:defRPr>
            </a:lvl7pPr>
            <a:lvl8pPr marL="3200400" algn="l" defTabSz="914400" rtl="0" eaLnBrk="1" latinLnBrk="0" hangingPunct="1">
              <a:defRPr kern="1200">
                <a:solidFill>
                  <a:schemeClr val="tx1"/>
                </a:solidFill>
                <a:latin typeface="Tahoma" panose="020B0604030504040204" pitchFamily="34" charset="0"/>
                <a:ea typeface="+mn-ea"/>
                <a:cs typeface="+mn-cs"/>
              </a:defRPr>
            </a:lvl8pPr>
            <a:lvl9pPr marL="3657600" algn="l" defTabSz="914400" rtl="0" eaLnBrk="1" latinLnBrk="0" hangingPunct="1">
              <a:defRPr kern="1200">
                <a:solidFill>
                  <a:schemeClr val="tx1"/>
                </a:solidFill>
                <a:latin typeface="Tahoma" panose="020B0604030504040204" pitchFamily="34" charset="0"/>
                <a:ea typeface="+mn-ea"/>
                <a:cs typeface="+mn-cs"/>
              </a:defRPr>
            </a:lvl9pPr>
          </a:lstStyle>
          <a:p>
            <a:pPr>
              <a:spcBef>
                <a:spcPct val="0"/>
              </a:spcBef>
              <a:buClrTx/>
              <a:buSzTx/>
              <a:buFontTx/>
              <a:buNone/>
            </a:pPr>
            <a:fld id="{66DCF5A0-2DA7-C345-9B33-B529470CC0CA}" type="slidenum">
              <a:rPr lang="en-US" altLang="en-US" smtClean="0"/>
              <a:pPr>
                <a:spcBef>
                  <a:spcPct val="0"/>
                </a:spcBef>
                <a:buClrTx/>
                <a:buSzTx/>
                <a:buFontTx/>
                <a:buNone/>
              </a:pPr>
              <a:t>187</a:t>
            </a:fld>
            <a:endParaRPr lang="en-US" altLang="en-US" sz="1400">
              <a:latin typeface="Arial" panose="020B0604020202020204" pitchFamily="34" charset="0"/>
            </a:endParaRPr>
          </a:p>
        </p:txBody>
      </p:sp>
    </p:spTree>
    <p:extLst>
      <p:ext uri="{BB962C8B-B14F-4D97-AF65-F5344CB8AC3E}">
        <p14:creationId xmlns:p14="http://schemas.microsoft.com/office/powerpoint/2010/main" val="3596991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2">
            <a:extLst>
              <a:ext uri="{FF2B5EF4-FFF2-40B4-BE49-F238E27FC236}">
                <a16:creationId xmlns:a16="http://schemas.microsoft.com/office/drawing/2014/main" id="{7018B8CE-A468-DB42-B205-6A961F96EDB4}"/>
              </a:ext>
            </a:extLst>
          </p:cNvPr>
          <p:cNvSpPr>
            <a:spLocks noGrp="1" noChangeArrowheads="1"/>
          </p:cNvSpPr>
          <p:nvPr>
            <p:ph type="title"/>
          </p:nvPr>
        </p:nvSpPr>
        <p:spPr>
          <a:xfrm>
            <a:off x="457200" y="366078"/>
            <a:ext cx="8229600" cy="1143000"/>
          </a:xfrm>
        </p:spPr>
        <p:txBody>
          <a:bodyPr>
            <a:noAutofit/>
          </a:bodyPr>
          <a:lstStyle/>
          <a:p>
            <a:pPr algn="ctr" eaLnBrk="1" hangingPunct="1">
              <a:defRPr/>
            </a:pPr>
            <a:br>
              <a:rPr lang="en-US" sz="4000" b="1" dirty="0">
                <a:latin typeface="Garamond" panose="02020404030301010803" pitchFamily="18" charset="0"/>
              </a:rPr>
            </a:br>
            <a:r>
              <a:rPr lang="en-US" sz="4000" b="1" dirty="0">
                <a:latin typeface="Garamond" panose="02020404030301010803" pitchFamily="18" charset="0"/>
                <a:cs typeface="Times New Roman" pitchFamily="18" charset="0"/>
              </a:rPr>
              <a:t>Condition Coverage </a:t>
            </a:r>
            <a:br>
              <a:rPr lang="en-US" sz="4000" b="1" dirty="0">
                <a:latin typeface="Garamond" panose="02020404030301010803" pitchFamily="18" charset="0"/>
                <a:cs typeface="Times New Roman" pitchFamily="18" charset="0"/>
              </a:rPr>
            </a:br>
            <a:endParaRPr lang="en-US" sz="4000" b="1" dirty="0">
              <a:latin typeface="Garamond" panose="02020404030301010803" pitchFamily="18" charset="0"/>
              <a:cs typeface="Times New Roman" pitchFamily="18" charset="0"/>
            </a:endParaRPr>
          </a:p>
        </p:txBody>
      </p:sp>
      <p:sp>
        <p:nvSpPr>
          <p:cNvPr id="123907" name="Rectangle 3">
            <a:extLst>
              <a:ext uri="{FF2B5EF4-FFF2-40B4-BE49-F238E27FC236}">
                <a16:creationId xmlns:a16="http://schemas.microsoft.com/office/drawing/2014/main" id="{AA2183A3-98D8-794E-B87B-93FA523B5901}"/>
              </a:ext>
            </a:extLst>
          </p:cNvPr>
          <p:cNvSpPr>
            <a:spLocks noGrp="1" noChangeArrowheads="1"/>
          </p:cNvSpPr>
          <p:nvPr>
            <p:ph idx="1"/>
          </p:nvPr>
        </p:nvSpPr>
        <p:spPr>
          <a:xfrm>
            <a:off x="457200" y="1987315"/>
            <a:ext cx="8229600" cy="4118845"/>
          </a:xfrm>
        </p:spPr>
        <p:txBody>
          <a:bodyPr>
            <a:normAutofit lnSpcReduction="10000"/>
          </a:bodyPr>
          <a:lstStyle/>
          <a:p>
            <a:pPr eaLnBrk="1" hangingPunct="1">
              <a:buClr>
                <a:srgbClr val="0B3D29"/>
              </a:buClr>
              <a:defRPr/>
            </a:pPr>
            <a:r>
              <a:rPr lang="en-US" sz="2200" dirty="0">
                <a:solidFill>
                  <a:schemeClr val="tx2"/>
                </a:solidFill>
                <a:latin typeface="Garamond" panose="02020404030301010803" pitchFamily="18" charset="0"/>
              </a:rPr>
              <a:t>Condition coverage reports the true or false outcome of each Boolean sub-expression, separated by logical-and and logical-or if they occur. </a:t>
            </a:r>
          </a:p>
          <a:p>
            <a:pPr eaLnBrk="1" hangingPunct="1">
              <a:buClr>
                <a:srgbClr val="0B3D29"/>
              </a:buClr>
              <a:defRPr/>
            </a:pPr>
            <a:endParaRPr lang="en-US" sz="2200" dirty="0">
              <a:solidFill>
                <a:schemeClr val="tx2"/>
              </a:solidFill>
              <a:latin typeface="Garamond" panose="02020404030301010803" pitchFamily="18" charset="0"/>
            </a:endParaRPr>
          </a:p>
          <a:p>
            <a:pPr eaLnBrk="1" hangingPunct="1">
              <a:buClr>
                <a:srgbClr val="0B3D29"/>
              </a:buClr>
              <a:defRPr/>
            </a:pPr>
            <a:r>
              <a:rPr lang="en-US" sz="2200" dirty="0">
                <a:solidFill>
                  <a:schemeClr val="tx2"/>
                </a:solidFill>
                <a:latin typeface="Garamond" panose="02020404030301010803" pitchFamily="18" charset="0"/>
              </a:rPr>
              <a:t>Condition coverage measures the sub-expressions independently of each other. </a:t>
            </a:r>
          </a:p>
          <a:p>
            <a:pPr eaLnBrk="1" hangingPunct="1">
              <a:buClr>
                <a:srgbClr val="0B3D29"/>
              </a:buClr>
              <a:defRPr/>
            </a:pPr>
            <a:endParaRPr lang="en-US" sz="2200" dirty="0">
              <a:solidFill>
                <a:schemeClr val="tx2"/>
              </a:solidFill>
              <a:latin typeface="Garamond" panose="02020404030301010803" pitchFamily="18" charset="0"/>
            </a:endParaRPr>
          </a:p>
          <a:p>
            <a:pPr eaLnBrk="1" hangingPunct="1">
              <a:buClr>
                <a:srgbClr val="0B3D29"/>
              </a:buClr>
              <a:defRPr/>
            </a:pPr>
            <a:r>
              <a:rPr lang="en-US" sz="2200" dirty="0">
                <a:solidFill>
                  <a:schemeClr val="tx2"/>
                </a:solidFill>
                <a:latin typeface="Garamond" panose="02020404030301010803" pitchFamily="18" charset="0"/>
              </a:rPr>
              <a:t>This measure is like </a:t>
            </a:r>
            <a:r>
              <a:rPr lang="en-US" sz="2200" dirty="0">
                <a:solidFill>
                  <a:schemeClr val="tx2"/>
                </a:solidFill>
                <a:latin typeface="Garamond" panose="02020404030301010803" pitchFamily="18" charset="0"/>
                <a:hlinkClick r:id="" action="ppaction://noaction">
                  <a:extLst>
                    <a:ext uri="{A12FA001-AC4F-418D-AE19-62706E023703}">
                      <ahyp:hlinkClr xmlns:ahyp="http://schemas.microsoft.com/office/drawing/2018/hyperlinkcolor" val="tx"/>
                    </a:ext>
                  </a:extLst>
                </a:hlinkClick>
              </a:rPr>
              <a:t>decision coverage</a:t>
            </a:r>
            <a:r>
              <a:rPr lang="en-US" sz="2200" dirty="0">
                <a:solidFill>
                  <a:schemeClr val="tx2"/>
                </a:solidFill>
                <a:latin typeface="Garamond" panose="02020404030301010803" pitchFamily="18" charset="0"/>
              </a:rPr>
              <a:t> but has better sensitivity to the control flow. </a:t>
            </a:r>
          </a:p>
          <a:p>
            <a:pPr eaLnBrk="1" hangingPunct="1">
              <a:buClr>
                <a:srgbClr val="0B3D29"/>
              </a:buClr>
              <a:defRPr/>
            </a:pPr>
            <a:endParaRPr lang="en-US" sz="2200" dirty="0">
              <a:solidFill>
                <a:schemeClr val="tx2"/>
              </a:solidFill>
              <a:latin typeface="Garamond" panose="02020404030301010803" pitchFamily="18" charset="0"/>
            </a:endParaRPr>
          </a:p>
          <a:p>
            <a:pPr eaLnBrk="1" hangingPunct="1">
              <a:buClr>
                <a:srgbClr val="0B3D29"/>
              </a:buClr>
              <a:defRPr/>
            </a:pPr>
            <a:r>
              <a:rPr lang="en-US" sz="2200" dirty="0">
                <a:solidFill>
                  <a:schemeClr val="tx2"/>
                </a:solidFill>
                <a:latin typeface="Garamond" panose="02020404030301010803" pitchFamily="18" charset="0"/>
              </a:rPr>
              <a:t>However, full condition coverage does not guarantee full </a:t>
            </a:r>
            <a:r>
              <a:rPr lang="en-US" sz="2200" dirty="0">
                <a:solidFill>
                  <a:schemeClr val="tx2"/>
                </a:solidFill>
                <a:latin typeface="Garamond" panose="02020404030301010803" pitchFamily="18" charset="0"/>
                <a:hlinkClick r:id="" action="ppaction://noaction">
                  <a:extLst>
                    <a:ext uri="{A12FA001-AC4F-418D-AE19-62706E023703}">
                      <ahyp:hlinkClr xmlns:ahyp="http://schemas.microsoft.com/office/drawing/2018/hyperlinkcolor" val="tx"/>
                    </a:ext>
                  </a:extLst>
                </a:hlinkClick>
              </a:rPr>
              <a:t>decision coverage</a:t>
            </a:r>
            <a:r>
              <a:rPr lang="en-US" sz="2200" dirty="0">
                <a:solidFill>
                  <a:schemeClr val="tx2"/>
                </a:solidFill>
                <a:latin typeface="Garamond" panose="02020404030301010803" pitchFamily="18" charset="0"/>
              </a:rPr>
              <a:t>. </a:t>
            </a:r>
          </a:p>
          <a:p>
            <a:pPr eaLnBrk="1" hangingPunct="1">
              <a:defRPr/>
            </a:pPr>
            <a:endParaRPr lang="en-US" sz="2000" dirty="0">
              <a:solidFill>
                <a:schemeClr val="tx2"/>
              </a:solidFill>
              <a:latin typeface="Garamond" panose="02020404030301010803" pitchFamily="18" charset="0"/>
            </a:endParaRPr>
          </a:p>
        </p:txBody>
      </p:sp>
      <p:sp>
        <p:nvSpPr>
          <p:cNvPr id="4" name="Slide Number Placeholder 3">
            <a:extLst>
              <a:ext uri="{FF2B5EF4-FFF2-40B4-BE49-F238E27FC236}">
                <a16:creationId xmlns:a16="http://schemas.microsoft.com/office/drawing/2014/main" id="{505719ED-AFAA-A24C-8440-5C17594AA307}"/>
              </a:ext>
            </a:extLst>
          </p:cNvPr>
          <p:cNvSpPr>
            <a:spLocks noGrp="1"/>
          </p:cNvSpPr>
          <p:nvPr>
            <p:ph type="sldNum" sz="quarter" idx="4294967295"/>
          </p:nvPr>
        </p:nvSpPr>
        <p:spPr bwMode="auto">
          <a:xfrm>
            <a:off x="7010400" y="6245225"/>
            <a:ext cx="200152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r" rtl="0" eaLnBrk="1" fontAlgn="base" hangingPunct="1">
              <a:spcBef>
                <a:spcPct val="0"/>
              </a:spcBef>
              <a:spcAft>
                <a:spcPct val="0"/>
              </a:spcAft>
              <a:defRPr sz="1400" kern="1200">
                <a:solidFill>
                  <a:schemeClr val="tx1"/>
                </a:solidFill>
                <a:effectLst>
                  <a:outerShdw blurRad="38100" dist="38100" dir="2700000" algn="tl">
                    <a:srgbClr val="000000"/>
                  </a:outerShdw>
                </a:effectLst>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kern="1200">
                <a:solidFill>
                  <a:schemeClr val="tx1"/>
                </a:solidFill>
                <a:latin typeface="Tahoma" panose="020B0604030504040204" pitchFamily="34" charset="0"/>
                <a:ea typeface="+mn-ea"/>
                <a:cs typeface="+mn-cs"/>
              </a:defRPr>
            </a:lvl5pPr>
            <a:lvl6pPr marL="2286000" algn="l" defTabSz="914400" rtl="0" eaLnBrk="1" latinLnBrk="0" hangingPunct="1">
              <a:defRPr kern="1200">
                <a:solidFill>
                  <a:schemeClr val="tx1"/>
                </a:solidFill>
                <a:latin typeface="Tahoma" panose="020B0604030504040204" pitchFamily="34" charset="0"/>
                <a:ea typeface="+mn-ea"/>
                <a:cs typeface="+mn-cs"/>
              </a:defRPr>
            </a:lvl6pPr>
            <a:lvl7pPr marL="2743200" algn="l" defTabSz="914400" rtl="0" eaLnBrk="1" latinLnBrk="0" hangingPunct="1">
              <a:defRPr kern="1200">
                <a:solidFill>
                  <a:schemeClr val="tx1"/>
                </a:solidFill>
                <a:latin typeface="Tahoma" panose="020B0604030504040204" pitchFamily="34" charset="0"/>
                <a:ea typeface="+mn-ea"/>
                <a:cs typeface="+mn-cs"/>
              </a:defRPr>
            </a:lvl7pPr>
            <a:lvl8pPr marL="3200400" algn="l" defTabSz="914400" rtl="0" eaLnBrk="1" latinLnBrk="0" hangingPunct="1">
              <a:defRPr kern="1200">
                <a:solidFill>
                  <a:schemeClr val="tx1"/>
                </a:solidFill>
                <a:latin typeface="Tahoma" panose="020B0604030504040204" pitchFamily="34" charset="0"/>
                <a:ea typeface="+mn-ea"/>
                <a:cs typeface="+mn-cs"/>
              </a:defRPr>
            </a:lvl8pPr>
            <a:lvl9pPr marL="3657600" algn="l" defTabSz="914400" rtl="0" eaLnBrk="1" latinLnBrk="0" hangingPunct="1">
              <a:defRPr kern="1200">
                <a:solidFill>
                  <a:schemeClr val="tx1"/>
                </a:solidFill>
                <a:latin typeface="Tahoma" panose="020B0604030504040204" pitchFamily="34" charset="0"/>
                <a:ea typeface="+mn-ea"/>
                <a:cs typeface="+mn-cs"/>
              </a:defRPr>
            </a:lvl9pPr>
          </a:lstStyle>
          <a:p>
            <a:pPr>
              <a:spcBef>
                <a:spcPct val="0"/>
              </a:spcBef>
              <a:buClrTx/>
              <a:buSzTx/>
              <a:buFontTx/>
              <a:buNone/>
            </a:pPr>
            <a:fld id="{66DCF5A0-2DA7-C345-9B33-B529470CC0CA}" type="slidenum">
              <a:rPr lang="en-US" altLang="en-US" smtClean="0"/>
              <a:pPr>
                <a:spcBef>
                  <a:spcPct val="0"/>
                </a:spcBef>
                <a:buClrTx/>
                <a:buSzTx/>
                <a:buFontTx/>
                <a:buNone/>
              </a:pPr>
              <a:t>188</a:t>
            </a:fld>
            <a:endParaRPr lang="en-US" altLang="en-US" sz="1400">
              <a:latin typeface="Arial" panose="020B0604020202020204" pitchFamily="34" charset="0"/>
            </a:endParaRPr>
          </a:p>
        </p:txBody>
      </p:sp>
    </p:spTree>
    <p:extLst>
      <p:ext uri="{BB962C8B-B14F-4D97-AF65-F5344CB8AC3E}">
        <p14:creationId xmlns:p14="http://schemas.microsoft.com/office/powerpoint/2010/main" val="12449306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2">
            <a:extLst>
              <a:ext uri="{FF2B5EF4-FFF2-40B4-BE49-F238E27FC236}">
                <a16:creationId xmlns:a16="http://schemas.microsoft.com/office/drawing/2014/main" id="{445133DE-C190-524F-B35B-06B1CCEA6F7A}"/>
              </a:ext>
            </a:extLst>
          </p:cNvPr>
          <p:cNvSpPr>
            <a:spLocks noGrp="1" noChangeArrowheads="1"/>
          </p:cNvSpPr>
          <p:nvPr>
            <p:ph type="title"/>
          </p:nvPr>
        </p:nvSpPr>
        <p:spPr>
          <a:xfrm>
            <a:off x="457200" y="416878"/>
            <a:ext cx="8229600" cy="1143000"/>
          </a:xfrm>
        </p:spPr>
        <p:txBody>
          <a:bodyPr>
            <a:normAutofit fontScale="90000"/>
          </a:bodyPr>
          <a:lstStyle/>
          <a:p>
            <a:pPr algn="ctr" eaLnBrk="1" hangingPunct="1">
              <a:defRPr/>
            </a:pPr>
            <a:br>
              <a:rPr lang="en-US" sz="4000" b="1" dirty="0">
                <a:latin typeface="Garamond" panose="02020404030301010803" pitchFamily="18" charset="0"/>
              </a:rPr>
            </a:br>
            <a:r>
              <a:rPr lang="en-US" b="1" dirty="0">
                <a:latin typeface="Garamond" panose="02020404030301010803" pitchFamily="18" charset="0"/>
              </a:rPr>
              <a:t>Condition Coverage </a:t>
            </a:r>
            <a:br>
              <a:rPr lang="en-US" b="1" dirty="0">
                <a:latin typeface="Garamond" panose="02020404030301010803" pitchFamily="18" charset="0"/>
              </a:rPr>
            </a:br>
            <a:endParaRPr lang="en-US" b="1" dirty="0">
              <a:latin typeface="Garamond" panose="02020404030301010803" pitchFamily="18" charset="0"/>
            </a:endParaRPr>
          </a:p>
        </p:txBody>
      </p:sp>
      <p:sp>
        <p:nvSpPr>
          <p:cNvPr id="124931" name="Rectangle 3">
            <a:extLst>
              <a:ext uri="{FF2B5EF4-FFF2-40B4-BE49-F238E27FC236}">
                <a16:creationId xmlns:a16="http://schemas.microsoft.com/office/drawing/2014/main" id="{69EAB4D3-7103-7E44-BE15-C104FE959968}"/>
              </a:ext>
            </a:extLst>
          </p:cNvPr>
          <p:cNvSpPr>
            <a:spLocks noGrp="1" noChangeArrowheads="1"/>
          </p:cNvSpPr>
          <p:nvPr>
            <p:ph idx="1"/>
          </p:nvPr>
        </p:nvSpPr>
        <p:spPr>
          <a:xfrm>
            <a:off x="345440" y="1828800"/>
            <a:ext cx="8493760" cy="4490720"/>
          </a:xfrm>
        </p:spPr>
        <p:txBody>
          <a:bodyPr>
            <a:normAutofit fontScale="92500" lnSpcReduction="20000"/>
          </a:bodyPr>
          <a:lstStyle/>
          <a:p>
            <a:pPr algn="just" eaLnBrk="1" hangingPunct="1">
              <a:lnSpc>
                <a:spcPct val="120000"/>
              </a:lnSpc>
              <a:buFontTx/>
              <a:buNone/>
              <a:defRPr/>
            </a:pPr>
            <a:r>
              <a:rPr lang="en-US" sz="2200" dirty="0">
                <a:latin typeface="Garamond" panose="02020404030301010803" pitchFamily="18" charset="0"/>
              </a:rPr>
              <a:t>For example, consider the following C++/Java fragment. </a:t>
            </a:r>
          </a:p>
          <a:p>
            <a:pPr marL="0" indent="0" eaLnBrk="1" hangingPunct="1">
              <a:lnSpc>
                <a:spcPct val="120000"/>
              </a:lnSpc>
              <a:buNone/>
              <a:defRPr/>
            </a:pPr>
            <a:endParaRPr lang="en-US" sz="1800" dirty="0">
              <a:latin typeface="Garamond" panose="02020404030301010803" pitchFamily="18" charset="0"/>
            </a:endParaRPr>
          </a:p>
          <a:p>
            <a:pPr marL="400050" lvl="1" indent="0">
              <a:lnSpc>
                <a:spcPct val="120000"/>
              </a:lnSpc>
              <a:buNone/>
              <a:defRPr/>
            </a:pPr>
            <a:r>
              <a:rPr lang="en-US" sz="1700" dirty="0">
                <a:latin typeface="Courier New" panose="02070309020205020404" pitchFamily="49" charset="0"/>
                <a:cs typeface="Courier New" panose="02070309020205020404" pitchFamily="49" charset="0"/>
              </a:rPr>
              <a:t>bool f(bool e) { return false; } </a:t>
            </a:r>
          </a:p>
          <a:p>
            <a:pPr marL="400050" lvl="1" indent="0">
              <a:lnSpc>
                <a:spcPct val="120000"/>
              </a:lnSpc>
              <a:buNone/>
              <a:defRPr/>
            </a:pPr>
            <a:r>
              <a:rPr lang="en-US" sz="1700" dirty="0">
                <a:latin typeface="Courier New" panose="02070309020205020404" pitchFamily="49" charset="0"/>
                <a:cs typeface="Courier New" panose="02070309020205020404" pitchFamily="49" charset="0"/>
              </a:rPr>
              <a:t>bool a[2] = { false, false }; </a:t>
            </a:r>
          </a:p>
          <a:p>
            <a:pPr marL="400050" lvl="1" indent="0">
              <a:lnSpc>
                <a:spcPct val="120000"/>
              </a:lnSpc>
              <a:buNone/>
              <a:defRPr/>
            </a:pPr>
            <a:r>
              <a:rPr lang="en-US" sz="1700" dirty="0">
                <a:latin typeface="Courier New" panose="02070309020205020404" pitchFamily="49" charset="0"/>
                <a:cs typeface="Courier New" panose="02070309020205020404" pitchFamily="49" charset="0"/>
              </a:rPr>
              <a:t>if (f(a &amp;&amp; b)) ... </a:t>
            </a:r>
          </a:p>
          <a:p>
            <a:pPr marL="400050" lvl="1" indent="0">
              <a:lnSpc>
                <a:spcPct val="120000"/>
              </a:lnSpc>
              <a:buNone/>
              <a:defRPr/>
            </a:pPr>
            <a:r>
              <a:rPr lang="en-US" sz="1700" dirty="0">
                <a:latin typeface="Courier New" panose="02070309020205020404" pitchFamily="49" charset="0"/>
                <a:cs typeface="Courier New" panose="02070309020205020404" pitchFamily="49" charset="0"/>
              </a:rPr>
              <a:t>if (a[int(a &amp;&amp; b)]) ... </a:t>
            </a:r>
          </a:p>
          <a:p>
            <a:pPr marL="400050" lvl="1" indent="0">
              <a:lnSpc>
                <a:spcPct val="120000"/>
              </a:lnSpc>
              <a:buNone/>
              <a:defRPr/>
            </a:pPr>
            <a:r>
              <a:rPr lang="en-US" sz="1700" dirty="0">
                <a:latin typeface="Courier New" panose="02070309020205020404" pitchFamily="49" charset="0"/>
                <a:cs typeface="Courier New" panose="02070309020205020404" pitchFamily="49" charset="0"/>
              </a:rPr>
              <a:t>if ((a &amp;&amp; b) ? false : false) ... </a:t>
            </a:r>
          </a:p>
          <a:p>
            <a:pPr algn="just" eaLnBrk="1" hangingPunct="1">
              <a:lnSpc>
                <a:spcPct val="120000"/>
              </a:lnSpc>
              <a:defRPr/>
            </a:pPr>
            <a:endParaRPr lang="en-US" sz="1800" dirty="0">
              <a:latin typeface="Garamond" panose="02020404030301010803" pitchFamily="18" charset="0"/>
            </a:endParaRPr>
          </a:p>
          <a:p>
            <a:pPr algn="just" eaLnBrk="1" hangingPunct="1">
              <a:lnSpc>
                <a:spcPct val="120000"/>
              </a:lnSpc>
              <a:buClr>
                <a:srgbClr val="0B3D29"/>
              </a:buClr>
              <a:defRPr/>
            </a:pPr>
            <a:r>
              <a:rPr lang="en-US" sz="2200" dirty="0">
                <a:latin typeface="Garamond" panose="02020404030301010803" pitchFamily="18" charset="0"/>
              </a:rPr>
              <a:t>All three of the if-statements above branch false regardless of the values of a and b. </a:t>
            </a:r>
          </a:p>
          <a:p>
            <a:pPr algn="just" eaLnBrk="1" hangingPunct="1">
              <a:lnSpc>
                <a:spcPct val="120000"/>
              </a:lnSpc>
              <a:buClr>
                <a:srgbClr val="0B3D29"/>
              </a:buClr>
              <a:defRPr/>
            </a:pPr>
            <a:endParaRPr lang="en-US" sz="2200" dirty="0">
              <a:latin typeface="Garamond" panose="02020404030301010803" pitchFamily="18" charset="0"/>
            </a:endParaRPr>
          </a:p>
          <a:p>
            <a:pPr algn="just" eaLnBrk="1" hangingPunct="1">
              <a:lnSpc>
                <a:spcPct val="120000"/>
              </a:lnSpc>
              <a:buClr>
                <a:srgbClr val="0B3D29"/>
              </a:buClr>
              <a:defRPr/>
            </a:pPr>
            <a:r>
              <a:rPr lang="en-US" sz="2200" dirty="0">
                <a:latin typeface="Garamond" panose="02020404030301010803" pitchFamily="18" charset="0"/>
              </a:rPr>
              <a:t>However if you exercise this code with a and b having all possible combinations of values, condition coverage reports full coverage. </a:t>
            </a:r>
          </a:p>
          <a:p>
            <a:pPr algn="just" eaLnBrk="1" hangingPunct="1">
              <a:lnSpc>
                <a:spcPct val="120000"/>
              </a:lnSpc>
              <a:defRPr/>
            </a:pPr>
            <a:endParaRPr lang="en-US" sz="1800" dirty="0">
              <a:latin typeface="Garamond" panose="02020404030301010803" pitchFamily="18" charset="0"/>
            </a:endParaRPr>
          </a:p>
        </p:txBody>
      </p:sp>
      <p:sp>
        <p:nvSpPr>
          <p:cNvPr id="4" name="Slide Number Placeholder 3">
            <a:extLst>
              <a:ext uri="{FF2B5EF4-FFF2-40B4-BE49-F238E27FC236}">
                <a16:creationId xmlns:a16="http://schemas.microsoft.com/office/drawing/2014/main" id="{A8D9AE80-A6E1-3948-B6B9-9F3704F8B404}"/>
              </a:ext>
            </a:extLst>
          </p:cNvPr>
          <p:cNvSpPr>
            <a:spLocks noGrp="1"/>
          </p:cNvSpPr>
          <p:nvPr>
            <p:ph type="sldNum" sz="quarter" idx="4294967295"/>
          </p:nvPr>
        </p:nvSpPr>
        <p:spPr bwMode="auto">
          <a:xfrm>
            <a:off x="7010400" y="6245225"/>
            <a:ext cx="201168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r" rtl="0" eaLnBrk="1" fontAlgn="base" hangingPunct="1">
              <a:spcBef>
                <a:spcPct val="0"/>
              </a:spcBef>
              <a:spcAft>
                <a:spcPct val="0"/>
              </a:spcAft>
              <a:defRPr sz="1400" kern="1200">
                <a:solidFill>
                  <a:schemeClr val="tx1"/>
                </a:solidFill>
                <a:effectLst>
                  <a:outerShdw blurRad="38100" dist="38100" dir="2700000" algn="tl">
                    <a:srgbClr val="000000"/>
                  </a:outerShdw>
                </a:effectLst>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kern="1200">
                <a:solidFill>
                  <a:schemeClr val="tx1"/>
                </a:solidFill>
                <a:latin typeface="Tahoma" panose="020B0604030504040204" pitchFamily="34" charset="0"/>
                <a:ea typeface="+mn-ea"/>
                <a:cs typeface="+mn-cs"/>
              </a:defRPr>
            </a:lvl5pPr>
            <a:lvl6pPr marL="2286000" algn="l" defTabSz="914400" rtl="0" eaLnBrk="1" latinLnBrk="0" hangingPunct="1">
              <a:defRPr kern="1200">
                <a:solidFill>
                  <a:schemeClr val="tx1"/>
                </a:solidFill>
                <a:latin typeface="Tahoma" panose="020B0604030504040204" pitchFamily="34" charset="0"/>
                <a:ea typeface="+mn-ea"/>
                <a:cs typeface="+mn-cs"/>
              </a:defRPr>
            </a:lvl6pPr>
            <a:lvl7pPr marL="2743200" algn="l" defTabSz="914400" rtl="0" eaLnBrk="1" latinLnBrk="0" hangingPunct="1">
              <a:defRPr kern="1200">
                <a:solidFill>
                  <a:schemeClr val="tx1"/>
                </a:solidFill>
                <a:latin typeface="Tahoma" panose="020B0604030504040204" pitchFamily="34" charset="0"/>
                <a:ea typeface="+mn-ea"/>
                <a:cs typeface="+mn-cs"/>
              </a:defRPr>
            </a:lvl7pPr>
            <a:lvl8pPr marL="3200400" algn="l" defTabSz="914400" rtl="0" eaLnBrk="1" latinLnBrk="0" hangingPunct="1">
              <a:defRPr kern="1200">
                <a:solidFill>
                  <a:schemeClr val="tx1"/>
                </a:solidFill>
                <a:latin typeface="Tahoma" panose="020B0604030504040204" pitchFamily="34" charset="0"/>
                <a:ea typeface="+mn-ea"/>
                <a:cs typeface="+mn-cs"/>
              </a:defRPr>
            </a:lvl8pPr>
            <a:lvl9pPr marL="3657600" algn="l" defTabSz="914400" rtl="0" eaLnBrk="1" latinLnBrk="0" hangingPunct="1">
              <a:defRPr kern="1200">
                <a:solidFill>
                  <a:schemeClr val="tx1"/>
                </a:solidFill>
                <a:latin typeface="Tahoma" panose="020B0604030504040204" pitchFamily="34" charset="0"/>
                <a:ea typeface="+mn-ea"/>
                <a:cs typeface="+mn-cs"/>
              </a:defRPr>
            </a:lvl9pPr>
          </a:lstStyle>
          <a:p>
            <a:pPr>
              <a:spcBef>
                <a:spcPct val="0"/>
              </a:spcBef>
              <a:buClrTx/>
              <a:buSzTx/>
              <a:buFontTx/>
              <a:buNone/>
            </a:pPr>
            <a:fld id="{66DCF5A0-2DA7-C345-9B33-B529470CC0CA}" type="slidenum">
              <a:rPr lang="en-US" altLang="en-US" smtClean="0"/>
              <a:pPr>
                <a:spcBef>
                  <a:spcPct val="0"/>
                </a:spcBef>
                <a:buClrTx/>
                <a:buSzTx/>
                <a:buFontTx/>
                <a:buNone/>
              </a:pPr>
              <a:t>189</a:t>
            </a:fld>
            <a:endParaRPr lang="en-US" altLang="en-US" sz="1400">
              <a:latin typeface="Arial" panose="020B0604020202020204" pitchFamily="34" charset="0"/>
            </a:endParaRPr>
          </a:p>
        </p:txBody>
      </p:sp>
    </p:spTree>
    <p:extLst>
      <p:ext uri="{BB962C8B-B14F-4D97-AF65-F5344CB8AC3E}">
        <p14:creationId xmlns:p14="http://schemas.microsoft.com/office/powerpoint/2010/main" val="33949421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457200" lvl="1" indent="-457200">
              <a:buClr>
                <a:schemeClr val="tx2"/>
              </a:buClr>
              <a:buSzPct val="85000"/>
              <a:buFont typeface="Arial" panose="020B0604020202020204" pitchFamily="34" charset="0"/>
              <a:buChar char="•"/>
            </a:pPr>
            <a:r>
              <a:rPr lang="en-US" sz="2400" dirty="0">
                <a:latin typeface="Garamond" panose="02020404030301010803" pitchFamily="18" charset="0"/>
                <a:cs typeface="Times New Roman" pitchFamily="18" charset="0"/>
              </a:rPr>
              <a:t>Used early in the project lifecycle to develop and document an </a:t>
            </a:r>
            <a:r>
              <a:rPr lang="en-US" sz="2400" b="1" dirty="0">
                <a:latin typeface="Garamond" panose="02020404030301010803" pitchFamily="18" charset="0"/>
                <a:cs typeface="Times New Roman" pitchFamily="18" charset="0"/>
              </a:rPr>
              <a:t>agreement on the scope of the system requirements</a:t>
            </a:r>
            <a:r>
              <a:rPr lang="en-US" sz="2400" dirty="0">
                <a:latin typeface="Garamond" panose="02020404030301010803" pitchFamily="18" charset="0"/>
                <a:cs typeface="Times New Roman" pitchFamily="18" charset="0"/>
              </a:rPr>
              <a:t>.</a:t>
            </a:r>
          </a:p>
          <a:p>
            <a:pPr marL="457200" lvl="1" indent="-457200">
              <a:buClr>
                <a:schemeClr val="tx2"/>
              </a:buClr>
              <a:buSzPct val="85000"/>
              <a:buFont typeface="Arial" panose="020B0604020202020204" pitchFamily="34" charset="0"/>
              <a:buChar char="•"/>
            </a:pPr>
            <a:endParaRPr lang="en-US" sz="2400" dirty="0">
              <a:latin typeface="Garamond" panose="02020404030301010803" pitchFamily="18" charset="0"/>
              <a:cs typeface="Times New Roman" pitchFamily="18" charset="0"/>
            </a:endParaRPr>
          </a:p>
          <a:p>
            <a:pPr marL="457200" lvl="1" indent="-457200">
              <a:buClr>
                <a:schemeClr val="tx2"/>
              </a:buClr>
              <a:buSzPct val="85000"/>
              <a:buFont typeface="Arial" panose="020B0604020202020204" pitchFamily="34" charset="0"/>
              <a:buChar char="•"/>
            </a:pPr>
            <a:r>
              <a:rPr lang="en-US" sz="2400" dirty="0">
                <a:latin typeface="Garamond" panose="02020404030301010803" pitchFamily="18" charset="0"/>
                <a:cs typeface="Times New Roman" pitchFamily="18" charset="0"/>
              </a:rPr>
              <a:t>An SCD </a:t>
            </a:r>
            <a:r>
              <a:rPr lang="en-US" sz="2400" b="1" dirty="0">
                <a:latin typeface="Garamond" panose="02020404030301010803" pitchFamily="18" charset="0"/>
                <a:cs typeface="Times New Roman" pitchFamily="18" charset="0"/>
              </a:rPr>
              <a:t>does not provide </a:t>
            </a:r>
            <a:r>
              <a:rPr lang="en-US" sz="2400" dirty="0">
                <a:latin typeface="Garamond" panose="02020404030301010803" pitchFamily="18" charset="0"/>
                <a:cs typeface="Times New Roman" pitchFamily="18" charset="0"/>
              </a:rPr>
              <a:t>information about the </a:t>
            </a:r>
            <a:r>
              <a:rPr lang="en-US" sz="2400" b="1" dirty="0">
                <a:latin typeface="Garamond" panose="02020404030301010803" pitchFamily="18" charset="0"/>
                <a:cs typeface="Times New Roman" pitchFamily="18" charset="0"/>
              </a:rPr>
              <a:t>sequence or timing of processes.</a:t>
            </a:r>
            <a:r>
              <a:rPr lang="en-US" sz="2400" dirty="0">
                <a:latin typeface="Garamond" panose="02020404030301010803" pitchFamily="18" charset="0"/>
                <a:cs typeface="Times New Roman" pitchFamily="18" charset="0"/>
              </a:rPr>
              <a:t> </a:t>
            </a:r>
          </a:p>
          <a:p>
            <a:pPr marL="457200" lvl="1" indent="-457200">
              <a:buClr>
                <a:schemeClr val="tx2"/>
              </a:buClr>
              <a:buSzPct val="85000"/>
              <a:buFont typeface="Arial" panose="020B0604020202020204" pitchFamily="34" charset="0"/>
              <a:buChar char="•"/>
            </a:pPr>
            <a:endParaRPr lang="en-US" sz="2400" dirty="0">
              <a:latin typeface="Garamond" panose="02020404030301010803" pitchFamily="18" charset="0"/>
              <a:cs typeface="Times New Roman" pitchFamily="18" charset="0"/>
            </a:endParaRPr>
          </a:p>
          <a:p>
            <a:pPr marL="457200" lvl="1" indent="-457200">
              <a:buClr>
                <a:schemeClr val="tx2"/>
              </a:buClr>
              <a:buSzPct val="85000"/>
              <a:buFont typeface="Arial" panose="020B0604020202020204" pitchFamily="34" charset="0"/>
              <a:buChar char="•"/>
            </a:pPr>
            <a:r>
              <a:rPr lang="en-US" sz="2400" dirty="0">
                <a:latin typeface="Garamond" panose="02020404030301010803" pitchFamily="18" charset="0"/>
                <a:cs typeface="Times New Roman" pitchFamily="18" charset="0"/>
              </a:rPr>
              <a:t>Therefore, it </a:t>
            </a:r>
            <a:r>
              <a:rPr lang="en-US" sz="2400" b="1" dirty="0">
                <a:latin typeface="Garamond" panose="02020404030301010803" pitchFamily="18" charset="0"/>
                <a:cs typeface="Times New Roman" pitchFamily="18" charset="0"/>
              </a:rPr>
              <a:t>should not be confused with a flowchart or process flow diagram</a:t>
            </a:r>
            <a:r>
              <a:rPr lang="en-US" sz="2400" dirty="0">
                <a:latin typeface="Garamond" panose="02020404030301010803" pitchFamily="18" charset="0"/>
                <a:cs typeface="Times New Roman" pitchFamily="18" charset="0"/>
              </a:rPr>
              <a:t>.</a:t>
            </a:r>
          </a:p>
          <a:p>
            <a:pPr>
              <a:buClr>
                <a:schemeClr val="tx2"/>
              </a:buClr>
              <a:buFont typeface="Arial" panose="020B0604020202020204" pitchFamily="34" charset="0"/>
              <a:buChar char="•"/>
            </a:pPr>
            <a:endParaRPr lang="en-US" sz="2000" dirty="0">
              <a:latin typeface="Garamond" panose="02020404030301010803" pitchFamily="18" charset="0"/>
            </a:endParaRPr>
          </a:p>
        </p:txBody>
      </p:sp>
      <p:sp>
        <p:nvSpPr>
          <p:cNvPr id="4" name="Slide Number Placeholder 3">
            <a:extLst>
              <a:ext uri="{FF2B5EF4-FFF2-40B4-BE49-F238E27FC236}">
                <a16:creationId xmlns:a16="http://schemas.microsoft.com/office/drawing/2014/main" id="{93E6AB63-9590-614B-A2D3-C5120C8CD9C5}"/>
              </a:ext>
            </a:extLst>
          </p:cNvPr>
          <p:cNvSpPr>
            <a:spLocks noGrp="1"/>
          </p:cNvSpPr>
          <p:nvPr>
            <p:ph type="sldNum" sz="quarter" idx="4294967295"/>
          </p:nvPr>
        </p:nvSpPr>
        <p:spPr>
          <a:xfrm>
            <a:off x="7086600" y="6356350"/>
            <a:ext cx="2057400" cy="365125"/>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A514042-282F-4A4C-AEE0-05D5E3952A87}" type="slidenum">
              <a:rPr lang="en-US" altLang="en-US" smtClean="0"/>
              <a:pPr/>
              <a:t>19</a:t>
            </a:fld>
            <a:endParaRPr lang="en-US" altLang="en-US" dirty="0"/>
          </a:p>
        </p:txBody>
      </p:sp>
      <p:sp>
        <p:nvSpPr>
          <p:cNvPr id="7" name="Title 1">
            <a:extLst>
              <a:ext uri="{FF2B5EF4-FFF2-40B4-BE49-F238E27FC236}">
                <a16:creationId xmlns:a16="http://schemas.microsoft.com/office/drawing/2014/main" id="{0BFE5922-EA93-40AC-A01F-41C2A86F85C9}"/>
              </a:ext>
            </a:extLst>
          </p:cNvPr>
          <p:cNvSpPr>
            <a:spLocks noGrp="1"/>
          </p:cNvSpPr>
          <p:nvPr>
            <p:ph type="title"/>
          </p:nvPr>
        </p:nvSpPr>
        <p:spPr>
          <a:xfrm>
            <a:off x="457200" y="274638"/>
            <a:ext cx="8229600" cy="1143000"/>
          </a:xfrm>
        </p:spPr>
        <p:txBody>
          <a:bodyPr>
            <a:normAutofit/>
          </a:bodyPr>
          <a:lstStyle/>
          <a:p>
            <a:r>
              <a:rPr lang="en-US" sz="4000" b="1" dirty="0">
                <a:latin typeface="Garamond" panose="02020404030301010803" pitchFamily="18" charset="0"/>
              </a:rPr>
              <a:t>Systems &amp; Modeling </a:t>
            </a:r>
            <a:br>
              <a:rPr lang="en-US" sz="4000" b="1" dirty="0">
                <a:latin typeface="Garamond" panose="02020404030301010803" pitchFamily="18" charset="0"/>
              </a:rPr>
            </a:br>
            <a:r>
              <a:rPr lang="en-US" sz="2400" b="1" dirty="0">
                <a:latin typeface="Garamond" panose="02020404030301010803" pitchFamily="18" charset="0"/>
                <a:ea typeface="+mn-ea"/>
                <a:cs typeface="+mn-cs"/>
              </a:rPr>
              <a:t>System Context Diagram (SCD)</a:t>
            </a:r>
          </a:p>
        </p:txBody>
      </p:sp>
    </p:spTree>
    <p:extLst>
      <p:ext uri="{BB962C8B-B14F-4D97-AF65-F5344CB8AC3E}">
        <p14:creationId xmlns:p14="http://schemas.microsoft.com/office/powerpoint/2010/main" val="4244050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2">
            <a:extLst>
              <a:ext uri="{FF2B5EF4-FFF2-40B4-BE49-F238E27FC236}">
                <a16:creationId xmlns:a16="http://schemas.microsoft.com/office/drawing/2014/main" id="{6DDA5DB1-8D65-3342-92D0-0FD94FCE4BCF}"/>
              </a:ext>
            </a:extLst>
          </p:cNvPr>
          <p:cNvSpPr>
            <a:spLocks noGrp="1" noChangeArrowheads="1"/>
          </p:cNvSpPr>
          <p:nvPr>
            <p:ph type="title"/>
          </p:nvPr>
        </p:nvSpPr>
        <p:spPr>
          <a:xfrm>
            <a:off x="457200" y="358484"/>
            <a:ext cx="8229600" cy="1143000"/>
          </a:xfrm>
        </p:spPr>
        <p:txBody>
          <a:bodyPr>
            <a:normAutofit/>
          </a:bodyPr>
          <a:lstStyle/>
          <a:p>
            <a:pPr algn="ctr" eaLnBrk="1" hangingPunct="1">
              <a:defRPr/>
            </a:pPr>
            <a:r>
              <a:rPr lang="en-US" sz="4000" b="1" dirty="0">
                <a:latin typeface="Garamond" panose="02020404030301010803" pitchFamily="18" charset="0"/>
              </a:rPr>
              <a:t>Path Testing</a:t>
            </a:r>
          </a:p>
        </p:txBody>
      </p:sp>
      <p:sp>
        <p:nvSpPr>
          <p:cNvPr id="15363" name="Rectangle 3">
            <a:extLst>
              <a:ext uri="{FF2B5EF4-FFF2-40B4-BE49-F238E27FC236}">
                <a16:creationId xmlns:a16="http://schemas.microsoft.com/office/drawing/2014/main" id="{F36147F7-1A96-6240-85E5-72D66EFFE90E}"/>
              </a:ext>
            </a:extLst>
          </p:cNvPr>
          <p:cNvSpPr>
            <a:spLocks noGrp="1" noChangeArrowheads="1"/>
          </p:cNvSpPr>
          <p:nvPr>
            <p:ph idx="1"/>
          </p:nvPr>
        </p:nvSpPr>
        <p:spPr>
          <a:xfrm>
            <a:off x="721360" y="2267339"/>
            <a:ext cx="7691119" cy="3589175"/>
          </a:xfrm>
        </p:spPr>
        <p:txBody>
          <a:bodyPr>
            <a:normAutofit/>
          </a:bodyPr>
          <a:lstStyle/>
          <a:p>
            <a:pPr eaLnBrk="1" hangingPunct="1">
              <a:lnSpc>
                <a:spcPct val="150000"/>
              </a:lnSpc>
              <a:buClr>
                <a:srgbClr val="0B3D29"/>
              </a:buClr>
            </a:pPr>
            <a:r>
              <a:rPr lang="en-US" altLang="en-US" sz="2400" dirty="0">
                <a:effectLst/>
                <a:latin typeface="Garamond" panose="02020404030301010803" pitchFamily="18" charset="0"/>
              </a:rPr>
              <a:t>Execute every possible path of a program,</a:t>
            </a:r>
            <a:br>
              <a:rPr lang="en-US" altLang="en-US" sz="2400" dirty="0">
                <a:effectLst/>
                <a:latin typeface="Garamond" panose="02020404030301010803" pitchFamily="18" charset="0"/>
              </a:rPr>
            </a:br>
            <a:r>
              <a:rPr lang="en-US" altLang="en-US" sz="2400" dirty="0">
                <a:effectLst/>
                <a:latin typeface="Garamond" panose="02020404030301010803" pitchFamily="18" charset="0"/>
              </a:rPr>
              <a:t>i.e.,  every possible sequence of statements</a:t>
            </a:r>
          </a:p>
          <a:p>
            <a:pPr eaLnBrk="1" hangingPunct="1">
              <a:lnSpc>
                <a:spcPct val="150000"/>
              </a:lnSpc>
              <a:buClr>
                <a:srgbClr val="0B3D29"/>
              </a:buClr>
            </a:pPr>
            <a:r>
              <a:rPr lang="en-US" altLang="en-US" sz="2400" dirty="0">
                <a:effectLst/>
                <a:latin typeface="Garamond" panose="02020404030301010803" pitchFamily="18" charset="0"/>
              </a:rPr>
              <a:t>Strongest white-box criterion</a:t>
            </a:r>
          </a:p>
          <a:p>
            <a:pPr eaLnBrk="1" hangingPunct="1">
              <a:lnSpc>
                <a:spcPct val="150000"/>
              </a:lnSpc>
              <a:buClr>
                <a:srgbClr val="0B3D29"/>
              </a:buClr>
            </a:pPr>
            <a:r>
              <a:rPr lang="en-US" altLang="en-US" sz="2400" dirty="0">
                <a:effectLst/>
                <a:latin typeface="Garamond" panose="02020404030301010803" pitchFamily="18" charset="0"/>
              </a:rPr>
              <a:t>Usually impossible:  infinitely many paths</a:t>
            </a:r>
          </a:p>
          <a:p>
            <a:pPr eaLnBrk="1" hangingPunct="1">
              <a:lnSpc>
                <a:spcPct val="150000"/>
              </a:lnSpc>
              <a:buFontTx/>
              <a:buNone/>
            </a:pPr>
            <a:r>
              <a:rPr lang="en-US" altLang="en-US" sz="2400" dirty="0">
                <a:effectLst/>
                <a:latin typeface="Garamond" panose="02020404030301010803" pitchFamily="18" charset="0"/>
              </a:rPr>
              <a:t>	 ( in case of loops )</a:t>
            </a:r>
          </a:p>
        </p:txBody>
      </p:sp>
      <p:sp>
        <p:nvSpPr>
          <p:cNvPr id="4" name="Slide Number Placeholder 3">
            <a:extLst>
              <a:ext uri="{FF2B5EF4-FFF2-40B4-BE49-F238E27FC236}">
                <a16:creationId xmlns:a16="http://schemas.microsoft.com/office/drawing/2014/main" id="{FFC706E9-D566-954E-9665-5521307B11F7}"/>
              </a:ext>
            </a:extLst>
          </p:cNvPr>
          <p:cNvSpPr>
            <a:spLocks noGrp="1"/>
          </p:cNvSpPr>
          <p:nvPr>
            <p:ph type="sldNum" sz="quarter" idx="4294967295"/>
          </p:nvPr>
        </p:nvSpPr>
        <p:spPr bwMode="auto">
          <a:xfrm>
            <a:off x="7010400" y="6245225"/>
            <a:ext cx="199136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r" rtl="0" eaLnBrk="1" fontAlgn="base" hangingPunct="1">
              <a:spcBef>
                <a:spcPct val="0"/>
              </a:spcBef>
              <a:spcAft>
                <a:spcPct val="0"/>
              </a:spcAft>
              <a:defRPr sz="1400" kern="1200">
                <a:solidFill>
                  <a:schemeClr val="tx1"/>
                </a:solidFill>
                <a:effectLst>
                  <a:outerShdw blurRad="38100" dist="38100" dir="2700000" algn="tl">
                    <a:srgbClr val="000000"/>
                  </a:outerShdw>
                </a:effectLst>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kern="1200">
                <a:solidFill>
                  <a:schemeClr val="tx1"/>
                </a:solidFill>
                <a:latin typeface="Tahoma" panose="020B0604030504040204" pitchFamily="34" charset="0"/>
                <a:ea typeface="+mn-ea"/>
                <a:cs typeface="+mn-cs"/>
              </a:defRPr>
            </a:lvl5pPr>
            <a:lvl6pPr marL="2286000" algn="l" defTabSz="914400" rtl="0" eaLnBrk="1" latinLnBrk="0" hangingPunct="1">
              <a:defRPr kern="1200">
                <a:solidFill>
                  <a:schemeClr val="tx1"/>
                </a:solidFill>
                <a:latin typeface="Tahoma" panose="020B0604030504040204" pitchFamily="34" charset="0"/>
                <a:ea typeface="+mn-ea"/>
                <a:cs typeface="+mn-cs"/>
              </a:defRPr>
            </a:lvl6pPr>
            <a:lvl7pPr marL="2743200" algn="l" defTabSz="914400" rtl="0" eaLnBrk="1" latinLnBrk="0" hangingPunct="1">
              <a:defRPr kern="1200">
                <a:solidFill>
                  <a:schemeClr val="tx1"/>
                </a:solidFill>
                <a:latin typeface="Tahoma" panose="020B0604030504040204" pitchFamily="34" charset="0"/>
                <a:ea typeface="+mn-ea"/>
                <a:cs typeface="+mn-cs"/>
              </a:defRPr>
            </a:lvl7pPr>
            <a:lvl8pPr marL="3200400" algn="l" defTabSz="914400" rtl="0" eaLnBrk="1" latinLnBrk="0" hangingPunct="1">
              <a:defRPr kern="1200">
                <a:solidFill>
                  <a:schemeClr val="tx1"/>
                </a:solidFill>
                <a:latin typeface="Tahoma" panose="020B0604030504040204" pitchFamily="34" charset="0"/>
                <a:ea typeface="+mn-ea"/>
                <a:cs typeface="+mn-cs"/>
              </a:defRPr>
            </a:lvl8pPr>
            <a:lvl9pPr marL="3657600" algn="l" defTabSz="914400" rtl="0" eaLnBrk="1" latinLnBrk="0" hangingPunct="1">
              <a:defRPr kern="1200">
                <a:solidFill>
                  <a:schemeClr val="tx1"/>
                </a:solidFill>
                <a:latin typeface="Tahoma" panose="020B0604030504040204" pitchFamily="34" charset="0"/>
                <a:ea typeface="+mn-ea"/>
                <a:cs typeface="+mn-cs"/>
              </a:defRPr>
            </a:lvl9pPr>
          </a:lstStyle>
          <a:p>
            <a:pPr>
              <a:spcBef>
                <a:spcPct val="0"/>
              </a:spcBef>
              <a:buClrTx/>
              <a:buSzTx/>
              <a:buFontTx/>
              <a:buNone/>
            </a:pPr>
            <a:fld id="{66DCF5A0-2DA7-C345-9B33-B529470CC0CA}" type="slidenum">
              <a:rPr lang="en-US" altLang="en-US" smtClean="0"/>
              <a:pPr>
                <a:spcBef>
                  <a:spcPct val="0"/>
                </a:spcBef>
                <a:buClrTx/>
                <a:buSzTx/>
                <a:buFontTx/>
                <a:buNone/>
              </a:pPr>
              <a:t>190</a:t>
            </a:fld>
            <a:endParaRPr lang="en-US" altLang="en-US" sz="1400" dirty="0">
              <a:latin typeface="Arial" panose="020B0604020202020204" pitchFamily="34" charset="0"/>
            </a:endParaRPr>
          </a:p>
        </p:txBody>
      </p:sp>
    </p:spTree>
    <p:extLst>
      <p:ext uri="{BB962C8B-B14F-4D97-AF65-F5344CB8AC3E}">
        <p14:creationId xmlns:p14="http://schemas.microsoft.com/office/powerpoint/2010/main" val="2830068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2">
            <a:extLst>
              <a:ext uri="{FF2B5EF4-FFF2-40B4-BE49-F238E27FC236}">
                <a16:creationId xmlns:a16="http://schemas.microsoft.com/office/drawing/2014/main" id="{161AC8FF-7BBB-9344-8818-BA548C32AE91}"/>
              </a:ext>
            </a:extLst>
          </p:cNvPr>
          <p:cNvSpPr>
            <a:spLocks noGrp="1" noChangeArrowheads="1"/>
          </p:cNvSpPr>
          <p:nvPr>
            <p:ph type="title"/>
          </p:nvPr>
        </p:nvSpPr>
        <p:spPr/>
        <p:txBody>
          <a:bodyPr>
            <a:normAutofit/>
          </a:bodyPr>
          <a:lstStyle/>
          <a:p>
            <a:pPr algn="ctr" eaLnBrk="1" hangingPunct="1">
              <a:defRPr/>
            </a:pPr>
            <a:r>
              <a:rPr lang="en-US" altLang="zh-TW" sz="4000" b="1" dirty="0">
                <a:latin typeface="Garamond" panose="02020404030301010803" pitchFamily="18" charset="0"/>
                <a:ea typeface="PMingLiU" pitchFamily="18" charset="-120"/>
              </a:rPr>
              <a:t>Code Coverage</a:t>
            </a:r>
          </a:p>
        </p:txBody>
      </p:sp>
      <p:sp>
        <p:nvSpPr>
          <p:cNvPr id="132099" name="Rectangle 3">
            <a:extLst>
              <a:ext uri="{FF2B5EF4-FFF2-40B4-BE49-F238E27FC236}">
                <a16:creationId xmlns:a16="http://schemas.microsoft.com/office/drawing/2014/main" id="{17E7B984-2003-D648-8931-8BC7458970D1}"/>
              </a:ext>
            </a:extLst>
          </p:cNvPr>
          <p:cNvSpPr>
            <a:spLocks noGrp="1" noChangeArrowheads="1"/>
          </p:cNvSpPr>
          <p:nvPr>
            <p:ph idx="1"/>
          </p:nvPr>
        </p:nvSpPr>
        <p:spPr/>
        <p:txBody>
          <a:bodyPr>
            <a:normAutofit/>
          </a:bodyPr>
          <a:lstStyle/>
          <a:p>
            <a:pPr eaLnBrk="1" hangingPunct="1">
              <a:lnSpc>
                <a:spcPct val="90000"/>
              </a:lnSpc>
              <a:defRPr/>
            </a:pPr>
            <a:endParaRPr lang="en-US" altLang="zh-TW" sz="2000" dirty="0">
              <a:latin typeface="Garamond" panose="02020404030301010803" pitchFamily="18" charset="0"/>
              <a:ea typeface="PMingLiU" pitchFamily="18" charset="-120"/>
            </a:endParaRPr>
          </a:p>
          <a:p>
            <a:pPr eaLnBrk="1" hangingPunct="1">
              <a:lnSpc>
                <a:spcPct val="90000"/>
              </a:lnSpc>
              <a:buClr>
                <a:srgbClr val="0B3D29"/>
              </a:buClr>
              <a:buFont typeface="Arial" panose="020B0604020202020204" pitchFamily="34" charset="0"/>
              <a:buChar char="•"/>
              <a:defRPr/>
            </a:pPr>
            <a:r>
              <a:rPr lang="en-US" altLang="zh-TW" sz="2400" dirty="0">
                <a:latin typeface="Garamond" panose="02020404030301010803" pitchFamily="18" charset="0"/>
                <a:ea typeface="PMingLiU" pitchFamily="18" charset="-120"/>
              </a:rPr>
              <a:t>Testing the data is only part of it.</a:t>
            </a:r>
          </a:p>
          <a:p>
            <a:pPr eaLnBrk="1" hangingPunct="1">
              <a:lnSpc>
                <a:spcPct val="90000"/>
              </a:lnSpc>
              <a:buClr>
                <a:srgbClr val="0B3D29"/>
              </a:buClr>
              <a:buFont typeface="Arial" panose="020B0604020202020204" pitchFamily="34" charset="0"/>
              <a:buChar char="•"/>
              <a:defRPr/>
            </a:pPr>
            <a:endParaRPr lang="en-US" altLang="zh-TW" sz="2400" dirty="0">
              <a:latin typeface="Garamond" panose="02020404030301010803" pitchFamily="18" charset="0"/>
              <a:ea typeface="PMingLiU" pitchFamily="18" charset="-120"/>
            </a:endParaRPr>
          </a:p>
          <a:p>
            <a:pPr eaLnBrk="1" hangingPunct="1">
              <a:lnSpc>
                <a:spcPct val="90000"/>
              </a:lnSpc>
              <a:buClr>
                <a:srgbClr val="0B3D29"/>
              </a:buClr>
              <a:buFont typeface="Arial" panose="020B0604020202020204" pitchFamily="34" charset="0"/>
              <a:buChar char="•"/>
              <a:defRPr/>
            </a:pPr>
            <a:r>
              <a:rPr lang="en-US" altLang="zh-TW" sz="2400" dirty="0">
                <a:latin typeface="Garamond" panose="02020404030301010803" pitchFamily="18" charset="0"/>
                <a:ea typeface="PMingLiU" pitchFamily="18" charset="-120"/>
              </a:rPr>
              <a:t>Attempt to enter and exit every module, execute every line of code, and follow every logic and decision path through the software.</a:t>
            </a:r>
          </a:p>
          <a:p>
            <a:pPr marL="0" indent="0" eaLnBrk="1" hangingPunct="1">
              <a:lnSpc>
                <a:spcPct val="90000"/>
              </a:lnSpc>
              <a:buClr>
                <a:srgbClr val="0B3D29"/>
              </a:buClr>
              <a:buNone/>
              <a:defRPr/>
            </a:pPr>
            <a:endParaRPr lang="en-US" altLang="zh-TW" sz="2400" dirty="0">
              <a:latin typeface="Garamond" panose="02020404030301010803" pitchFamily="18" charset="0"/>
              <a:ea typeface="PMingLiU" pitchFamily="18" charset="-120"/>
            </a:endParaRPr>
          </a:p>
          <a:p>
            <a:pPr eaLnBrk="1" hangingPunct="1">
              <a:lnSpc>
                <a:spcPct val="90000"/>
              </a:lnSpc>
              <a:buClr>
                <a:srgbClr val="0B3D29"/>
              </a:buClr>
              <a:buFont typeface="Arial" panose="020B0604020202020204" pitchFamily="34" charset="0"/>
              <a:buChar char="•"/>
              <a:defRPr/>
            </a:pPr>
            <a:r>
              <a:rPr lang="en-US" altLang="zh-TW" sz="2400" dirty="0">
                <a:latin typeface="Garamond" panose="02020404030301010803" pitchFamily="18" charset="0"/>
                <a:ea typeface="PMingLiU" pitchFamily="18" charset="-120"/>
              </a:rPr>
              <a:t>Simplest form is</a:t>
            </a:r>
          </a:p>
          <a:p>
            <a:pPr lvl="1" eaLnBrk="1" hangingPunct="1">
              <a:lnSpc>
                <a:spcPct val="90000"/>
              </a:lnSpc>
              <a:buClr>
                <a:srgbClr val="0B3D29"/>
              </a:buClr>
              <a:defRPr/>
            </a:pPr>
            <a:r>
              <a:rPr lang="en-US" altLang="zh-TW" sz="2400" dirty="0">
                <a:latin typeface="Garamond" panose="02020404030301010803" pitchFamily="18" charset="0"/>
                <a:ea typeface="PMingLiU" pitchFamily="18" charset="-120"/>
              </a:rPr>
              <a:t>Using compiler’s debugger to view the lines of code as single-step through the problem.</a:t>
            </a:r>
          </a:p>
          <a:p>
            <a:pPr eaLnBrk="1" hangingPunct="1">
              <a:lnSpc>
                <a:spcPct val="90000"/>
              </a:lnSpc>
              <a:buFontTx/>
              <a:buNone/>
              <a:defRPr/>
            </a:pPr>
            <a:endParaRPr lang="en-US" altLang="zh-TW" sz="2000" dirty="0">
              <a:latin typeface="Garamond" panose="02020404030301010803" pitchFamily="18" charset="0"/>
              <a:ea typeface="PMingLiU" pitchFamily="18" charset="-120"/>
            </a:endParaRPr>
          </a:p>
        </p:txBody>
      </p:sp>
      <p:sp>
        <p:nvSpPr>
          <p:cNvPr id="4" name="Slide Number Placeholder 3">
            <a:extLst>
              <a:ext uri="{FF2B5EF4-FFF2-40B4-BE49-F238E27FC236}">
                <a16:creationId xmlns:a16="http://schemas.microsoft.com/office/drawing/2014/main" id="{7BC3E623-8E30-4E40-952C-F9AC9F09D64A}"/>
              </a:ext>
            </a:extLst>
          </p:cNvPr>
          <p:cNvSpPr>
            <a:spLocks noGrp="1"/>
          </p:cNvSpPr>
          <p:nvPr>
            <p:ph type="sldNum" sz="quarter" idx="4294967295"/>
          </p:nvPr>
        </p:nvSpPr>
        <p:spPr bwMode="auto">
          <a:xfrm>
            <a:off x="7010400" y="6245225"/>
            <a:ext cx="201168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r" rtl="0" eaLnBrk="1" fontAlgn="base" hangingPunct="1">
              <a:spcBef>
                <a:spcPct val="0"/>
              </a:spcBef>
              <a:spcAft>
                <a:spcPct val="0"/>
              </a:spcAft>
              <a:defRPr sz="1400" kern="1200">
                <a:solidFill>
                  <a:schemeClr val="tx1"/>
                </a:solidFill>
                <a:effectLst>
                  <a:outerShdw blurRad="38100" dist="38100" dir="2700000" algn="tl">
                    <a:srgbClr val="000000"/>
                  </a:outerShdw>
                </a:effectLst>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kern="1200">
                <a:solidFill>
                  <a:schemeClr val="tx1"/>
                </a:solidFill>
                <a:latin typeface="Tahoma" panose="020B0604030504040204" pitchFamily="34" charset="0"/>
                <a:ea typeface="+mn-ea"/>
                <a:cs typeface="+mn-cs"/>
              </a:defRPr>
            </a:lvl5pPr>
            <a:lvl6pPr marL="2286000" algn="l" defTabSz="914400" rtl="0" eaLnBrk="1" latinLnBrk="0" hangingPunct="1">
              <a:defRPr kern="1200">
                <a:solidFill>
                  <a:schemeClr val="tx1"/>
                </a:solidFill>
                <a:latin typeface="Tahoma" panose="020B0604030504040204" pitchFamily="34" charset="0"/>
                <a:ea typeface="+mn-ea"/>
                <a:cs typeface="+mn-cs"/>
              </a:defRPr>
            </a:lvl6pPr>
            <a:lvl7pPr marL="2743200" algn="l" defTabSz="914400" rtl="0" eaLnBrk="1" latinLnBrk="0" hangingPunct="1">
              <a:defRPr kern="1200">
                <a:solidFill>
                  <a:schemeClr val="tx1"/>
                </a:solidFill>
                <a:latin typeface="Tahoma" panose="020B0604030504040204" pitchFamily="34" charset="0"/>
                <a:ea typeface="+mn-ea"/>
                <a:cs typeface="+mn-cs"/>
              </a:defRPr>
            </a:lvl7pPr>
            <a:lvl8pPr marL="3200400" algn="l" defTabSz="914400" rtl="0" eaLnBrk="1" latinLnBrk="0" hangingPunct="1">
              <a:defRPr kern="1200">
                <a:solidFill>
                  <a:schemeClr val="tx1"/>
                </a:solidFill>
                <a:latin typeface="Tahoma" panose="020B0604030504040204" pitchFamily="34" charset="0"/>
                <a:ea typeface="+mn-ea"/>
                <a:cs typeface="+mn-cs"/>
              </a:defRPr>
            </a:lvl8pPr>
            <a:lvl9pPr marL="3657600" algn="l" defTabSz="914400" rtl="0" eaLnBrk="1" latinLnBrk="0" hangingPunct="1">
              <a:defRPr kern="1200">
                <a:solidFill>
                  <a:schemeClr val="tx1"/>
                </a:solidFill>
                <a:latin typeface="Tahoma" panose="020B0604030504040204" pitchFamily="34" charset="0"/>
                <a:ea typeface="+mn-ea"/>
                <a:cs typeface="+mn-cs"/>
              </a:defRPr>
            </a:lvl9pPr>
          </a:lstStyle>
          <a:p>
            <a:pPr>
              <a:spcBef>
                <a:spcPct val="0"/>
              </a:spcBef>
              <a:buClrTx/>
              <a:buSzTx/>
              <a:buFontTx/>
              <a:buNone/>
            </a:pPr>
            <a:fld id="{66DCF5A0-2DA7-C345-9B33-B529470CC0CA}" type="slidenum">
              <a:rPr lang="en-US" altLang="en-US" smtClean="0"/>
              <a:pPr>
                <a:spcBef>
                  <a:spcPct val="0"/>
                </a:spcBef>
                <a:buClrTx/>
                <a:buSzTx/>
                <a:buFontTx/>
                <a:buNone/>
              </a:pPr>
              <a:t>191</a:t>
            </a:fld>
            <a:endParaRPr lang="en-US" altLang="en-US" sz="1400" dirty="0">
              <a:latin typeface="Arial" panose="020B0604020202020204" pitchFamily="34" charset="0"/>
            </a:endParaRPr>
          </a:p>
        </p:txBody>
      </p:sp>
    </p:spTree>
    <p:extLst>
      <p:ext uri="{BB962C8B-B14F-4D97-AF65-F5344CB8AC3E}">
        <p14:creationId xmlns:p14="http://schemas.microsoft.com/office/powerpoint/2010/main" val="1514757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2">
            <a:extLst>
              <a:ext uri="{FF2B5EF4-FFF2-40B4-BE49-F238E27FC236}">
                <a16:creationId xmlns:a16="http://schemas.microsoft.com/office/drawing/2014/main" id="{2B878E6F-B193-1A48-BA6D-6193CD9E6101}"/>
              </a:ext>
            </a:extLst>
          </p:cNvPr>
          <p:cNvSpPr>
            <a:spLocks noGrp="1" noChangeArrowheads="1"/>
          </p:cNvSpPr>
          <p:nvPr>
            <p:ph type="title"/>
          </p:nvPr>
        </p:nvSpPr>
        <p:spPr/>
        <p:txBody>
          <a:bodyPr>
            <a:normAutofit/>
          </a:bodyPr>
          <a:lstStyle/>
          <a:p>
            <a:pPr algn="ctr" eaLnBrk="1" hangingPunct="1">
              <a:defRPr/>
            </a:pPr>
            <a:r>
              <a:rPr lang="en-US" altLang="zh-TW" sz="4000" b="1" dirty="0">
                <a:latin typeface="Garamond" panose="02020404030301010803" pitchFamily="18" charset="0"/>
                <a:ea typeface="PMingLiU" pitchFamily="18" charset="-120"/>
              </a:rPr>
              <a:t>Code Coverage (cont.)</a:t>
            </a:r>
            <a:endParaRPr lang="zh-TW" altLang="en-US" sz="4000" b="1" dirty="0">
              <a:latin typeface="Garamond" panose="02020404030301010803" pitchFamily="18" charset="0"/>
              <a:ea typeface="PMingLiU" pitchFamily="18" charset="-120"/>
            </a:endParaRPr>
          </a:p>
        </p:txBody>
      </p:sp>
      <p:sp>
        <p:nvSpPr>
          <p:cNvPr id="133123" name="Rectangle 3">
            <a:extLst>
              <a:ext uri="{FF2B5EF4-FFF2-40B4-BE49-F238E27FC236}">
                <a16:creationId xmlns:a16="http://schemas.microsoft.com/office/drawing/2014/main" id="{01E28A1D-451C-3F49-9FF2-A5B8EE71A3C2}"/>
              </a:ext>
            </a:extLst>
          </p:cNvPr>
          <p:cNvSpPr>
            <a:spLocks noGrp="1" noChangeArrowheads="1"/>
          </p:cNvSpPr>
          <p:nvPr>
            <p:ph idx="1"/>
          </p:nvPr>
        </p:nvSpPr>
        <p:spPr/>
        <p:txBody>
          <a:bodyPr>
            <a:normAutofit/>
          </a:bodyPr>
          <a:lstStyle/>
          <a:p>
            <a:pPr eaLnBrk="1" hangingPunct="1">
              <a:buClr>
                <a:srgbClr val="0B3D29"/>
              </a:buClr>
              <a:defRPr/>
            </a:pPr>
            <a:r>
              <a:rPr lang="en-US" altLang="zh-TW" sz="2400" dirty="0">
                <a:latin typeface="Garamond" panose="02020404030301010803" pitchFamily="18" charset="0"/>
                <a:ea typeface="PMingLiU" pitchFamily="18" charset="-120"/>
              </a:rPr>
              <a:t>Use code-coverage analyzer</a:t>
            </a:r>
          </a:p>
          <a:p>
            <a:pPr eaLnBrk="1" hangingPunct="1">
              <a:buFontTx/>
              <a:buNone/>
              <a:defRPr/>
            </a:pPr>
            <a:endParaRPr lang="en-US" altLang="zh-TW" sz="2200" dirty="0">
              <a:latin typeface="Garamond" panose="02020404030301010803" pitchFamily="18" charset="0"/>
              <a:ea typeface="PMingLiU" pitchFamily="18" charset="-120"/>
            </a:endParaRPr>
          </a:p>
          <a:p>
            <a:pPr eaLnBrk="1" hangingPunct="1">
              <a:buFontTx/>
              <a:buNone/>
              <a:defRPr/>
            </a:pPr>
            <a:r>
              <a:rPr lang="en-US" altLang="zh-TW" sz="2400" b="1" dirty="0">
                <a:latin typeface="Garamond" panose="02020404030301010803" pitchFamily="18" charset="0"/>
                <a:ea typeface="PMingLiU" pitchFamily="18" charset="-120"/>
              </a:rPr>
              <a:t>These analyzers:</a:t>
            </a:r>
          </a:p>
          <a:p>
            <a:pPr eaLnBrk="1" hangingPunct="1">
              <a:buFontTx/>
              <a:buNone/>
              <a:defRPr/>
            </a:pPr>
            <a:endParaRPr lang="en-US" altLang="zh-TW" sz="2200" dirty="0">
              <a:latin typeface="Garamond" panose="02020404030301010803" pitchFamily="18" charset="0"/>
              <a:ea typeface="PMingLiU" pitchFamily="18" charset="-120"/>
            </a:endParaRPr>
          </a:p>
          <a:p>
            <a:pPr lvl="1" eaLnBrk="1" hangingPunct="1">
              <a:buClr>
                <a:srgbClr val="0B3D29"/>
              </a:buClr>
              <a:defRPr/>
            </a:pPr>
            <a:r>
              <a:rPr lang="en-US" altLang="zh-TW" sz="2200" dirty="0">
                <a:latin typeface="Garamond" panose="02020404030301010803" pitchFamily="18" charset="0"/>
                <a:ea typeface="PMingLiU" pitchFamily="18" charset="-120"/>
              </a:rPr>
              <a:t>Linked to the software under test.</a:t>
            </a:r>
          </a:p>
          <a:p>
            <a:pPr lvl="1" eaLnBrk="1" hangingPunct="1">
              <a:buClr>
                <a:srgbClr val="0B3D29"/>
              </a:buClr>
              <a:defRPr/>
            </a:pPr>
            <a:r>
              <a:rPr lang="en-US" altLang="zh-TW" sz="2200" dirty="0">
                <a:latin typeface="Garamond" panose="02020404030301010803" pitchFamily="18" charset="0"/>
                <a:ea typeface="PMingLiU" pitchFamily="18" charset="-120"/>
              </a:rPr>
              <a:t>Run transparently in the background.</a:t>
            </a:r>
          </a:p>
          <a:p>
            <a:pPr lvl="1" eaLnBrk="1" hangingPunct="1">
              <a:buClr>
                <a:srgbClr val="0B3D29"/>
              </a:buClr>
              <a:defRPr/>
            </a:pPr>
            <a:r>
              <a:rPr lang="en-US" altLang="zh-TW" sz="2200" dirty="0">
                <a:latin typeface="Garamond" panose="02020404030301010803" pitchFamily="18" charset="0"/>
                <a:ea typeface="PMingLiU" pitchFamily="18" charset="-120"/>
              </a:rPr>
              <a:t>Record the information during testing.</a:t>
            </a:r>
          </a:p>
          <a:p>
            <a:pPr lvl="1" eaLnBrk="1" hangingPunct="1">
              <a:buClr>
                <a:srgbClr val="0B3D29"/>
              </a:buClr>
              <a:defRPr/>
            </a:pPr>
            <a:r>
              <a:rPr lang="en-US" altLang="zh-TW" sz="2200" dirty="0">
                <a:latin typeface="Garamond" panose="02020404030301010803" pitchFamily="18" charset="0"/>
                <a:ea typeface="PMingLiU" pitchFamily="18" charset="-120"/>
              </a:rPr>
              <a:t>Provide statistics that identify which portions were executed and which weren’t.</a:t>
            </a:r>
          </a:p>
          <a:p>
            <a:pPr lvl="1" eaLnBrk="1" hangingPunct="1">
              <a:buFont typeface="Tahoma" panose="020B0604030504040204" pitchFamily="34" charset="0"/>
              <a:buNone/>
              <a:defRPr/>
            </a:pPr>
            <a:endParaRPr lang="en-US" altLang="zh-TW" sz="1800" dirty="0">
              <a:latin typeface="Garamond" panose="02020404030301010803" pitchFamily="18" charset="0"/>
              <a:ea typeface="PMingLiU" pitchFamily="18" charset="-120"/>
            </a:endParaRPr>
          </a:p>
        </p:txBody>
      </p:sp>
      <p:sp>
        <p:nvSpPr>
          <p:cNvPr id="4" name="Slide Number Placeholder 3">
            <a:extLst>
              <a:ext uri="{FF2B5EF4-FFF2-40B4-BE49-F238E27FC236}">
                <a16:creationId xmlns:a16="http://schemas.microsoft.com/office/drawing/2014/main" id="{84099545-28F9-364A-A1ED-4B199EB3FD8C}"/>
              </a:ext>
            </a:extLst>
          </p:cNvPr>
          <p:cNvSpPr>
            <a:spLocks noGrp="1"/>
          </p:cNvSpPr>
          <p:nvPr>
            <p:ph type="sldNum" sz="quarter" idx="4294967295"/>
          </p:nvPr>
        </p:nvSpPr>
        <p:spPr bwMode="auto">
          <a:xfrm>
            <a:off x="7010400" y="6245225"/>
            <a:ext cx="200152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r" rtl="0" eaLnBrk="1" fontAlgn="base" hangingPunct="1">
              <a:spcBef>
                <a:spcPct val="0"/>
              </a:spcBef>
              <a:spcAft>
                <a:spcPct val="0"/>
              </a:spcAft>
              <a:defRPr sz="1400" kern="1200">
                <a:solidFill>
                  <a:schemeClr val="tx1"/>
                </a:solidFill>
                <a:effectLst>
                  <a:outerShdw blurRad="38100" dist="38100" dir="2700000" algn="tl">
                    <a:srgbClr val="000000"/>
                  </a:outerShdw>
                </a:effectLst>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kern="1200">
                <a:solidFill>
                  <a:schemeClr val="tx1"/>
                </a:solidFill>
                <a:latin typeface="Tahoma" panose="020B0604030504040204" pitchFamily="34" charset="0"/>
                <a:ea typeface="+mn-ea"/>
                <a:cs typeface="+mn-cs"/>
              </a:defRPr>
            </a:lvl5pPr>
            <a:lvl6pPr marL="2286000" algn="l" defTabSz="914400" rtl="0" eaLnBrk="1" latinLnBrk="0" hangingPunct="1">
              <a:defRPr kern="1200">
                <a:solidFill>
                  <a:schemeClr val="tx1"/>
                </a:solidFill>
                <a:latin typeface="Tahoma" panose="020B0604030504040204" pitchFamily="34" charset="0"/>
                <a:ea typeface="+mn-ea"/>
                <a:cs typeface="+mn-cs"/>
              </a:defRPr>
            </a:lvl6pPr>
            <a:lvl7pPr marL="2743200" algn="l" defTabSz="914400" rtl="0" eaLnBrk="1" latinLnBrk="0" hangingPunct="1">
              <a:defRPr kern="1200">
                <a:solidFill>
                  <a:schemeClr val="tx1"/>
                </a:solidFill>
                <a:latin typeface="Tahoma" panose="020B0604030504040204" pitchFamily="34" charset="0"/>
                <a:ea typeface="+mn-ea"/>
                <a:cs typeface="+mn-cs"/>
              </a:defRPr>
            </a:lvl7pPr>
            <a:lvl8pPr marL="3200400" algn="l" defTabSz="914400" rtl="0" eaLnBrk="1" latinLnBrk="0" hangingPunct="1">
              <a:defRPr kern="1200">
                <a:solidFill>
                  <a:schemeClr val="tx1"/>
                </a:solidFill>
                <a:latin typeface="Tahoma" panose="020B0604030504040204" pitchFamily="34" charset="0"/>
                <a:ea typeface="+mn-ea"/>
                <a:cs typeface="+mn-cs"/>
              </a:defRPr>
            </a:lvl8pPr>
            <a:lvl9pPr marL="3657600" algn="l" defTabSz="914400" rtl="0" eaLnBrk="1" latinLnBrk="0" hangingPunct="1">
              <a:defRPr kern="1200">
                <a:solidFill>
                  <a:schemeClr val="tx1"/>
                </a:solidFill>
                <a:latin typeface="Tahoma" panose="020B0604030504040204" pitchFamily="34" charset="0"/>
                <a:ea typeface="+mn-ea"/>
                <a:cs typeface="+mn-cs"/>
              </a:defRPr>
            </a:lvl9pPr>
          </a:lstStyle>
          <a:p>
            <a:pPr>
              <a:spcBef>
                <a:spcPct val="0"/>
              </a:spcBef>
              <a:buClrTx/>
              <a:buSzTx/>
              <a:buFontTx/>
              <a:buNone/>
            </a:pPr>
            <a:fld id="{66DCF5A0-2DA7-C345-9B33-B529470CC0CA}" type="slidenum">
              <a:rPr lang="en-US" altLang="en-US" smtClean="0"/>
              <a:pPr>
                <a:spcBef>
                  <a:spcPct val="0"/>
                </a:spcBef>
                <a:buClrTx/>
                <a:buSzTx/>
                <a:buFontTx/>
                <a:buNone/>
              </a:pPr>
              <a:t>192</a:t>
            </a:fld>
            <a:endParaRPr lang="en-US" altLang="en-US" sz="1400">
              <a:latin typeface="Arial" panose="020B0604020202020204" pitchFamily="34" charset="0"/>
            </a:endParaRPr>
          </a:p>
        </p:txBody>
      </p:sp>
    </p:spTree>
    <p:extLst>
      <p:ext uri="{BB962C8B-B14F-4D97-AF65-F5344CB8AC3E}">
        <p14:creationId xmlns:p14="http://schemas.microsoft.com/office/powerpoint/2010/main" val="2250682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a:extLst>
              <a:ext uri="{FF2B5EF4-FFF2-40B4-BE49-F238E27FC236}">
                <a16:creationId xmlns:a16="http://schemas.microsoft.com/office/drawing/2014/main" id="{96E8EC05-4292-9B42-B84F-44FA2E93B25D}"/>
              </a:ext>
            </a:extLst>
          </p:cNvPr>
          <p:cNvSpPr>
            <a:spLocks noGrp="1" noChangeArrowheads="1"/>
          </p:cNvSpPr>
          <p:nvPr>
            <p:ph type="title"/>
          </p:nvPr>
        </p:nvSpPr>
        <p:spPr/>
        <p:txBody>
          <a:bodyPr>
            <a:normAutofit/>
          </a:bodyPr>
          <a:lstStyle/>
          <a:p>
            <a:pPr algn="ctr" eaLnBrk="1" hangingPunct="1"/>
            <a:r>
              <a:rPr lang="en-US" altLang="zh-TW" sz="4000" b="1" dirty="0">
                <a:effectLst/>
                <a:latin typeface="Garamond" panose="02020404030301010803" pitchFamily="18" charset="0"/>
                <a:ea typeface="PMingLiU" panose="02020500000000000000" pitchFamily="18" charset="-120"/>
              </a:rPr>
              <a:t>Code Coverage (cont.)</a:t>
            </a:r>
            <a:endParaRPr lang="zh-TW" altLang="en-US" sz="4000" b="1" dirty="0">
              <a:effectLst/>
              <a:latin typeface="Garamond" panose="02020404030301010803" pitchFamily="18" charset="0"/>
              <a:ea typeface="PMingLiU" panose="02020500000000000000" pitchFamily="18" charset="-120"/>
            </a:endParaRPr>
          </a:p>
        </p:txBody>
      </p:sp>
      <p:sp>
        <p:nvSpPr>
          <p:cNvPr id="134147" name="Rectangle 3">
            <a:extLst>
              <a:ext uri="{FF2B5EF4-FFF2-40B4-BE49-F238E27FC236}">
                <a16:creationId xmlns:a16="http://schemas.microsoft.com/office/drawing/2014/main" id="{A3A288C1-0324-5A4F-9080-39C170E6F03D}"/>
              </a:ext>
            </a:extLst>
          </p:cNvPr>
          <p:cNvSpPr>
            <a:spLocks noGrp="1" noChangeArrowheads="1"/>
          </p:cNvSpPr>
          <p:nvPr>
            <p:ph idx="1"/>
          </p:nvPr>
        </p:nvSpPr>
        <p:spPr>
          <a:xfrm>
            <a:off x="457200" y="2235200"/>
            <a:ext cx="8229600" cy="3779520"/>
          </a:xfrm>
        </p:spPr>
        <p:txBody>
          <a:bodyPr>
            <a:normAutofit/>
          </a:bodyPr>
          <a:lstStyle/>
          <a:p>
            <a:pPr marL="0" indent="0" eaLnBrk="1" hangingPunct="1">
              <a:lnSpc>
                <a:spcPct val="90000"/>
              </a:lnSpc>
              <a:buNone/>
              <a:defRPr/>
            </a:pPr>
            <a:r>
              <a:rPr lang="en-US" altLang="zh-TW" sz="2400" dirty="0">
                <a:latin typeface="Garamond" panose="02020404030301010803" pitchFamily="18" charset="0"/>
                <a:ea typeface="PMingLiU" pitchFamily="18" charset="-120"/>
                <a:cs typeface="Times New Roman" pitchFamily="18" charset="0"/>
              </a:rPr>
              <a:t>With the analyzer’s information, test engineers can know the following:</a:t>
            </a:r>
          </a:p>
          <a:p>
            <a:pPr eaLnBrk="1" hangingPunct="1">
              <a:lnSpc>
                <a:spcPct val="90000"/>
              </a:lnSpc>
              <a:defRPr/>
            </a:pPr>
            <a:endParaRPr lang="en-US" altLang="zh-TW" sz="2400" dirty="0">
              <a:latin typeface="Garamond" panose="02020404030301010803" pitchFamily="18" charset="0"/>
              <a:ea typeface="PMingLiU" pitchFamily="18" charset="-120"/>
              <a:cs typeface="Times New Roman" pitchFamily="18" charset="0"/>
            </a:endParaRPr>
          </a:p>
          <a:p>
            <a:pPr lvl="1" eaLnBrk="1" hangingPunct="1">
              <a:lnSpc>
                <a:spcPct val="90000"/>
              </a:lnSpc>
              <a:buClr>
                <a:srgbClr val="0B3D29"/>
              </a:buClr>
              <a:defRPr/>
            </a:pPr>
            <a:r>
              <a:rPr lang="en-US" altLang="zh-TW" sz="2400" dirty="0">
                <a:latin typeface="Garamond" panose="02020404030301010803" pitchFamily="18" charset="0"/>
                <a:ea typeface="PMingLiU" pitchFamily="18" charset="-120"/>
                <a:cs typeface="Times New Roman" pitchFamily="18" charset="0"/>
              </a:rPr>
              <a:t>What parts of the software the test cases did not cover.</a:t>
            </a:r>
          </a:p>
          <a:p>
            <a:pPr lvl="1" eaLnBrk="1" hangingPunct="1">
              <a:lnSpc>
                <a:spcPct val="90000"/>
              </a:lnSpc>
              <a:buClr>
                <a:srgbClr val="0B3D29"/>
              </a:buClr>
              <a:defRPr/>
            </a:pPr>
            <a:endParaRPr lang="en-US" altLang="zh-TW" sz="2400" dirty="0">
              <a:latin typeface="Garamond" panose="02020404030301010803" pitchFamily="18" charset="0"/>
              <a:ea typeface="PMingLiU" pitchFamily="18" charset="-120"/>
              <a:cs typeface="Times New Roman" pitchFamily="18" charset="0"/>
            </a:endParaRPr>
          </a:p>
          <a:p>
            <a:pPr lvl="1" eaLnBrk="1" hangingPunct="1">
              <a:lnSpc>
                <a:spcPct val="90000"/>
              </a:lnSpc>
              <a:buClr>
                <a:srgbClr val="0B3D29"/>
              </a:buClr>
              <a:defRPr/>
            </a:pPr>
            <a:r>
              <a:rPr lang="en-US" altLang="zh-TW" sz="2400" dirty="0">
                <a:latin typeface="Garamond" panose="02020404030301010803" pitchFamily="18" charset="0"/>
                <a:ea typeface="PMingLiU" pitchFamily="18" charset="-120"/>
                <a:cs typeface="Times New Roman" pitchFamily="18" charset="0"/>
              </a:rPr>
              <a:t>Which test cases are redundant.</a:t>
            </a:r>
          </a:p>
          <a:p>
            <a:pPr lvl="1" eaLnBrk="1" hangingPunct="1">
              <a:lnSpc>
                <a:spcPct val="90000"/>
              </a:lnSpc>
              <a:buClr>
                <a:srgbClr val="0B3D29"/>
              </a:buClr>
              <a:defRPr/>
            </a:pPr>
            <a:endParaRPr lang="en-US" altLang="zh-TW" sz="2400" dirty="0">
              <a:latin typeface="Garamond" panose="02020404030301010803" pitchFamily="18" charset="0"/>
              <a:ea typeface="PMingLiU" pitchFamily="18" charset="-120"/>
              <a:cs typeface="Times New Roman" pitchFamily="18" charset="0"/>
            </a:endParaRPr>
          </a:p>
          <a:p>
            <a:pPr lvl="1" eaLnBrk="1" hangingPunct="1">
              <a:lnSpc>
                <a:spcPct val="90000"/>
              </a:lnSpc>
              <a:buClr>
                <a:srgbClr val="0B3D29"/>
              </a:buClr>
              <a:defRPr/>
            </a:pPr>
            <a:r>
              <a:rPr lang="en-US" altLang="zh-TW" sz="2400" dirty="0">
                <a:latin typeface="Garamond" panose="02020404030301010803" pitchFamily="18" charset="0"/>
                <a:ea typeface="PMingLiU" pitchFamily="18" charset="-120"/>
                <a:cs typeface="Times New Roman" pitchFamily="18" charset="0"/>
              </a:rPr>
              <a:t>What new test cases need to be created for better coverage.</a:t>
            </a:r>
          </a:p>
        </p:txBody>
      </p:sp>
      <p:sp>
        <p:nvSpPr>
          <p:cNvPr id="4" name="Slide Number Placeholder 3">
            <a:extLst>
              <a:ext uri="{FF2B5EF4-FFF2-40B4-BE49-F238E27FC236}">
                <a16:creationId xmlns:a16="http://schemas.microsoft.com/office/drawing/2014/main" id="{9106E051-58BE-DF42-B764-1C3701068924}"/>
              </a:ext>
            </a:extLst>
          </p:cNvPr>
          <p:cNvSpPr>
            <a:spLocks noGrp="1"/>
          </p:cNvSpPr>
          <p:nvPr>
            <p:ph type="sldNum" sz="quarter" idx="4294967295"/>
          </p:nvPr>
        </p:nvSpPr>
        <p:spPr bwMode="auto">
          <a:xfrm>
            <a:off x="7010400" y="6245225"/>
            <a:ext cx="200152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r" rtl="0" eaLnBrk="1" fontAlgn="base" hangingPunct="1">
              <a:spcBef>
                <a:spcPct val="0"/>
              </a:spcBef>
              <a:spcAft>
                <a:spcPct val="0"/>
              </a:spcAft>
              <a:defRPr sz="1400" kern="1200">
                <a:solidFill>
                  <a:schemeClr val="tx1"/>
                </a:solidFill>
                <a:effectLst>
                  <a:outerShdw blurRad="38100" dist="38100" dir="2700000" algn="tl">
                    <a:srgbClr val="000000"/>
                  </a:outerShdw>
                </a:effectLst>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kern="1200">
                <a:solidFill>
                  <a:schemeClr val="tx1"/>
                </a:solidFill>
                <a:latin typeface="Tahoma" panose="020B0604030504040204" pitchFamily="34" charset="0"/>
                <a:ea typeface="+mn-ea"/>
                <a:cs typeface="+mn-cs"/>
              </a:defRPr>
            </a:lvl5pPr>
            <a:lvl6pPr marL="2286000" algn="l" defTabSz="914400" rtl="0" eaLnBrk="1" latinLnBrk="0" hangingPunct="1">
              <a:defRPr kern="1200">
                <a:solidFill>
                  <a:schemeClr val="tx1"/>
                </a:solidFill>
                <a:latin typeface="Tahoma" panose="020B0604030504040204" pitchFamily="34" charset="0"/>
                <a:ea typeface="+mn-ea"/>
                <a:cs typeface="+mn-cs"/>
              </a:defRPr>
            </a:lvl6pPr>
            <a:lvl7pPr marL="2743200" algn="l" defTabSz="914400" rtl="0" eaLnBrk="1" latinLnBrk="0" hangingPunct="1">
              <a:defRPr kern="1200">
                <a:solidFill>
                  <a:schemeClr val="tx1"/>
                </a:solidFill>
                <a:latin typeface="Tahoma" panose="020B0604030504040204" pitchFamily="34" charset="0"/>
                <a:ea typeface="+mn-ea"/>
                <a:cs typeface="+mn-cs"/>
              </a:defRPr>
            </a:lvl7pPr>
            <a:lvl8pPr marL="3200400" algn="l" defTabSz="914400" rtl="0" eaLnBrk="1" latinLnBrk="0" hangingPunct="1">
              <a:defRPr kern="1200">
                <a:solidFill>
                  <a:schemeClr val="tx1"/>
                </a:solidFill>
                <a:latin typeface="Tahoma" panose="020B0604030504040204" pitchFamily="34" charset="0"/>
                <a:ea typeface="+mn-ea"/>
                <a:cs typeface="+mn-cs"/>
              </a:defRPr>
            </a:lvl8pPr>
            <a:lvl9pPr marL="3657600" algn="l" defTabSz="914400" rtl="0" eaLnBrk="1" latinLnBrk="0" hangingPunct="1">
              <a:defRPr kern="1200">
                <a:solidFill>
                  <a:schemeClr val="tx1"/>
                </a:solidFill>
                <a:latin typeface="Tahoma" panose="020B0604030504040204" pitchFamily="34" charset="0"/>
                <a:ea typeface="+mn-ea"/>
                <a:cs typeface="+mn-cs"/>
              </a:defRPr>
            </a:lvl9pPr>
          </a:lstStyle>
          <a:p>
            <a:pPr>
              <a:spcBef>
                <a:spcPct val="0"/>
              </a:spcBef>
              <a:buClrTx/>
              <a:buSzTx/>
              <a:buFontTx/>
              <a:buNone/>
            </a:pPr>
            <a:fld id="{66DCF5A0-2DA7-C345-9B33-B529470CC0CA}" type="slidenum">
              <a:rPr lang="en-US" altLang="en-US" smtClean="0"/>
              <a:pPr>
                <a:spcBef>
                  <a:spcPct val="0"/>
                </a:spcBef>
                <a:buClrTx/>
                <a:buSzTx/>
                <a:buFontTx/>
                <a:buNone/>
              </a:pPr>
              <a:t>193</a:t>
            </a:fld>
            <a:endParaRPr lang="en-US" altLang="en-US" sz="1400">
              <a:latin typeface="Arial" panose="020B0604020202020204" pitchFamily="34" charset="0"/>
            </a:endParaRPr>
          </a:p>
        </p:txBody>
      </p:sp>
    </p:spTree>
    <p:extLst>
      <p:ext uri="{BB962C8B-B14F-4D97-AF65-F5344CB8AC3E}">
        <p14:creationId xmlns:p14="http://schemas.microsoft.com/office/powerpoint/2010/main" val="9486956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2">
            <a:extLst>
              <a:ext uri="{FF2B5EF4-FFF2-40B4-BE49-F238E27FC236}">
                <a16:creationId xmlns:a16="http://schemas.microsoft.com/office/drawing/2014/main" id="{6AC1C33D-FD6E-1B44-B1BA-A4FFB4160431}"/>
              </a:ext>
            </a:extLst>
          </p:cNvPr>
          <p:cNvSpPr>
            <a:spLocks noGrp="1" noChangeArrowheads="1"/>
          </p:cNvSpPr>
          <p:nvPr>
            <p:ph type="title"/>
          </p:nvPr>
        </p:nvSpPr>
        <p:spPr>
          <a:xfrm>
            <a:off x="457200" y="460035"/>
            <a:ext cx="8229600" cy="749005"/>
          </a:xfrm>
        </p:spPr>
        <p:txBody>
          <a:bodyPr>
            <a:noAutofit/>
          </a:bodyPr>
          <a:lstStyle/>
          <a:p>
            <a:pPr algn="ctr" eaLnBrk="1" hangingPunct="1">
              <a:defRPr/>
            </a:pPr>
            <a:br>
              <a:rPr lang="en-US" sz="4000" b="1" dirty="0">
                <a:latin typeface="Garamond" panose="02020404030301010803" pitchFamily="18" charset="0"/>
              </a:rPr>
            </a:br>
            <a:r>
              <a:rPr lang="en-US" sz="4000" b="1" dirty="0">
                <a:latin typeface="Garamond" panose="02020404030301010803" pitchFamily="18" charset="0"/>
              </a:rPr>
              <a:t>Coverage Goal for Release</a:t>
            </a:r>
            <a:br>
              <a:rPr lang="en-US" sz="4000" b="1" dirty="0">
                <a:latin typeface="Garamond" panose="02020404030301010803" pitchFamily="18" charset="0"/>
              </a:rPr>
            </a:br>
            <a:endParaRPr lang="en-US" sz="4000" b="1" dirty="0">
              <a:latin typeface="Garamond" panose="02020404030301010803" pitchFamily="18" charset="0"/>
            </a:endParaRPr>
          </a:p>
        </p:txBody>
      </p:sp>
      <p:sp>
        <p:nvSpPr>
          <p:cNvPr id="128003" name="Rectangle 3">
            <a:extLst>
              <a:ext uri="{FF2B5EF4-FFF2-40B4-BE49-F238E27FC236}">
                <a16:creationId xmlns:a16="http://schemas.microsoft.com/office/drawing/2014/main" id="{683B2327-4ABC-C848-AAD0-C819A410AD91}"/>
              </a:ext>
            </a:extLst>
          </p:cNvPr>
          <p:cNvSpPr>
            <a:spLocks noGrp="1" noChangeArrowheads="1"/>
          </p:cNvSpPr>
          <p:nvPr>
            <p:ph idx="1"/>
          </p:nvPr>
        </p:nvSpPr>
        <p:spPr>
          <a:xfrm>
            <a:off x="457200" y="2164080"/>
            <a:ext cx="8229600" cy="3692434"/>
          </a:xfrm>
        </p:spPr>
        <p:txBody>
          <a:bodyPr>
            <a:normAutofit/>
          </a:bodyPr>
          <a:lstStyle/>
          <a:p>
            <a:pPr eaLnBrk="1" hangingPunct="1">
              <a:lnSpc>
                <a:spcPct val="90000"/>
              </a:lnSpc>
              <a:buClr>
                <a:srgbClr val="0B3D29"/>
              </a:buClr>
              <a:defRPr/>
            </a:pPr>
            <a:r>
              <a:rPr lang="en-US" sz="2200" dirty="0">
                <a:solidFill>
                  <a:schemeClr val="tx2"/>
                </a:solidFill>
                <a:latin typeface="Garamond" panose="02020404030301010803" pitchFamily="18" charset="0"/>
              </a:rPr>
              <a:t>Each project must choose a minimum percent coverage for release criteria based on available testing resources and the importance of preventing post-release </a:t>
            </a:r>
            <a:r>
              <a:rPr lang="en-US" sz="2200" dirty="0">
                <a:solidFill>
                  <a:schemeClr val="tx2"/>
                </a:solidFill>
                <a:latin typeface="Garamond" panose="02020404030301010803" pitchFamily="18" charset="0"/>
                <a:hlinkClick r:id="" action="ppaction://noaction">
                  <a:extLst>
                    <a:ext uri="{A12FA001-AC4F-418D-AE19-62706E023703}">
                      <ahyp:hlinkClr xmlns:ahyp="http://schemas.microsoft.com/office/drawing/2018/hyperlinkcolor" val="tx"/>
                    </a:ext>
                  </a:extLst>
                </a:hlinkClick>
              </a:rPr>
              <a:t>failures</a:t>
            </a:r>
            <a:r>
              <a:rPr lang="en-US" sz="2200" dirty="0">
                <a:solidFill>
                  <a:schemeClr val="tx2"/>
                </a:solidFill>
                <a:latin typeface="Garamond" panose="02020404030301010803" pitchFamily="18" charset="0"/>
              </a:rPr>
              <a:t>. </a:t>
            </a:r>
          </a:p>
          <a:p>
            <a:pPr eaLnBrk="1" hangingPunct="1">
              <a:lnSpc>
                <a:spcPct val="90000"/>
              </a:lnSpc>
              <a:buClr>
                <a:srgbClr val="0B3D29"/>
              </a:buClr>
              <a:defRPr/>
            </a:pPr>
            <a:endParaRPr lang="en-US" sz="2200" dirty="0">
              <a:solidFill>
                <a:schemeClr val="tx2"/>
              </a:solidFill>
              <a:latin typeface="Garamond" panose="02020404030301010803" pitchFamily="18" charset="0"/>
            </a:endParaRPr>
          </a:p>
          <a:p>
            <a:pPr eaLnBrk="1" hangingPunct="1">
              <a:lnSpc>
                <a:spcPct val="90000"/>
              </a:lnSpc>
              <a:buClr>
                <a:srgbClr val="0B3D29"/>
              </a:buClr>
              <a:defRPr/>
            </a:pPr>
            <a:r>
              <a:rPr lang="en-US" sz="2200" dirty="0">
                <a:solidFill>
                  <a:schemeClr val="tx2"/>
                </a:solidFill>
                <a:latin typeface="Garamond" panose="02020404030301010803" pitchFamily="18" charset="0"/>
              </a:rPr>
              <a:t>Safety-critical software should have a higher goal. </a:t>
            </a:r>
          </a:p>
          <a:p>
            <a:pPr eaLnBrk="1" hangingPunct="1">
              <a:lnSpc>
                <a:spcPct val="90000"/>
              </a:lnSpc>
              <a:buClr>
                <a:srgbClr val="0B3D29"/>
              </a:buClr>
              <a:defRPr/>
            </a:pPr>
            <a:endParaRPr lang="en-US" sz="2200" dirty="0">
              <a:solidFill>
                <a:schemeClr val="tx2"/>
              </a:solidFill>
              <a:latin typeface="Garamond" panose="02020404030301010803" pitchFamily="18" charset="0"/>
            </a:endParaRPr>
          </a:p>
          <a:p>
            <a:pPr eaLnBrk="1" hangingPunct="1">
              <a:lnSpc>
                <a:spcPct val="90000"/>
              </a:lnSpc>
              <a:buClr>
                <a:srgbClr val="0B3D29"/>
              </a:buClr>
              <a:defRPr/>
            </a:pPr>
            <a:r>
              <a:rPr lang="en-US" sz="2200" dirty="0">
                <a:solidFill>
                  <a:schemeClr val="tx2"/>
                </a:solidFill>
                <a:latin typeface="Garamond" panose="02020404030301010803" pitchFamily="18" charset="0"/>
              </a:rPr>
              <a:t>Test engineers might set a higher coverage goal for unit testing than for system testing since a </a:t>
            </a:r>
            <a:r>
              <a:rPr lang="en-US" sz="2200" dirty="0">
                <a:solidFill>
                  <a:schemeClr val="tx2"/>
                </a:solidFill>
                <a:latin typeface="Garamond" panose="02020404030301010803" pitchFamily="18" charset="0"/>
                <a:hlinkClick r:id="" action="ppaction://noaction">
                  <a:extLst>
                    <a:ext uri="{A12FA001-AC4F-418D-AE19-62706E023703}">
                      <ahyp:hlinkClr xmlns:ahyp="http://schemas.microsoft.com/office/drawing/2018/hyperlinkcolor" val="tx"/>
                    </a:ext>
                  </a:extLst>
                </a:hlinkClick>
              </a:rPr>
              <a:t>failure</a:t>
            </a:r>
            <a:r>
              <a:rPr lang="en-US" sz="2200" dirty="0">
                <a:solidFill>
                  <a:schemeClr val="tx2"/>
                </a:solidFill>
                <a:latin typeface="Garamond" panose="02020404030301010803" pitchFamily="18" charset="0"/>
              </a:rPr>
              <a:t> in lower-level code may affect multiple high-level callers. </a:t>
            </a:r>
          </a:p>
        </p:txBody>
      </p:sp>
      <p:sp>
        <p:nvSpPr>
          <p:cNvPr id="4" name="Slide Number Placeholder 3">
            <a:extLst>
              <a:ext uri="{FF2B5EF4-FFF2-40B4-BE49-F238E27FC236}">
                <a16:creationId xmlns:a16="http://schemas.microsoft.com/office/drawing/2014/main" id="{D64AE1FE-944C-C444-B18B-FACB55E2E91D}"/>
              </a:ext>
            </a:extLst>
          </p:cNvPr>
          <p:cNvSpPr>
            <a:spLocks noGrp="1"/>
          </p:cNvSpPr>
          <p:nvPr>
            <p:ph type="sldNum" sz="quarter" idx="4294967295"/>
          </p:nvPr>
        </p:nvSpPr>
        <p:spPr bwMode="auto">
          <a:xfrm>
            <a:off x="7010400" y="6245225"/>
            <a:ext cx="201168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r" rtl="0" eaLnBrk="1" fontAlgn="base" hangingPunct="1">
              <a:spcBef>
                <a:spcPct val="0"/>
              </a:spcBef>
              <a:spcAft>
                <a:spcPct val="0"/>
              </a:spcAft>
              <a:defRPr sz="1400" kern="1200">
                <a:solidFill>
                  <a:schemeClr val="tx1"/>
                </a:solidFill>
                <a:effectLst>
                  <a:outerShdw blurRad="38100" dist="38100" dir="2700000" algn="tl">
                    <a:srgbClr val="000000"/>
                  </a:outerShdw>
                </a:effectLst>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kern="1200">
                <a:solidFill>
                  <a:schemeClr val="tx1"/>
                </a:solidFill>
                <a:latin typeface="Tahoma" panose="020B0604030504040204" pitchFamily="34" charset="0"/>
                <a:ea typeface="+mn-ea"/>
                <a:cs typeface="+mn-cs"/>
              </a:defRPr>
            </a:lvl5pPr>
            <a:lvl6pPr marL="2286000" algn="l" defTabSz="914400" rtl="0" eaLnBrk="1" latinLnBrk="0" hangingPunct="1">
              <a:defRPr kern="1200">
                <a:solidFill>
                  <a:schemeClr val="tx1"/>
                </a:solidFill>
                <a:latin typeface="Tahoma" panose="020B0604030504040204" pitchFamily="34" charset="0"/>
                <a:ea typeface="+mn-ea"/>
                <a:cs typeface="+mn-cs"/>
              </a:defRPr>
            </a:lvl6pPr>
            <a:lvl7pPr marL="2743200" algn="l" defTabSz="914400" rtl="0" eaLnBrk="1" latinLnBrk="0" hangingPunct="1">
              <a:defRPr kern="1200">
                <a:solidFill>
                  <a:schemeClr val="tx1"/>
                </a:solidFill>
                <a:latin typeface="Tahoma" panose="020B0604030504040204" pitchFamily="34" charset="0"/>
                <a:ea typeface="+mn-ea"/>
                <a:cs typeface="+mn-cs"/>
              </a:defRPr>
            </a:lvl7pPr>
            <a:lvl8pPr marL="3200400" algn="l" defTabSz="914400" rtl="0" eaLnBrk="1" latinLnBrk="0" hangingPunct="1">
              <a:defRPr kern="1200">
                <a:solidFill>
                  <a:schemeClr val="tx1"/>
                </a:solidFill>
                <a:latin typeface="Tahoma" panose="020B0604030504040204" pitchFamily="34" charset="0"/>
                <a:ea typeface="+mn-ea"/>
                <a:cs typeface="+mn-cs"/>
              </a:defRPr>
            </a:lvl8pPr>
            <a:lvl9pPr marL="3657600" algn="l" defTabSz="914400" rtl="0" eaLnBrk="1" latinLnBrk="0" hangingPunct="1">
              <a:defRPr kern="1200">
                <a:solidFill>
                  <a:schemeClr val="tx1"/>
                </a:solidFill>
                <a:latin typeface="Tahoma" panose="020B0604030504040204" pitchFamily="34" charset="0"/>
                <a:ea typeface="+mn-ea"/>
                <a:cs typeface="+mn-cs"/>
              </a:defRPr>
            </a:lvl9pPr>
          </a:lstStyle>
          <a:p>
            <a:pPr>
              <a:spcBef>
                <a:spcPct val="0"/>
              </a:spcBef>
              <a:buClrTx/>
              <a:buSzTx/>
              <a:buFontTx/>
              <a:buNone/>
            </a:pPr>
            <a:fld id="{66DCF5A0-2DA7-C345-9B33-B529470CC0CA}" type="slidenum">
              <a:rPr lang="en-US" altLang="en-US" smtClean="0"/>
              <a:pPr>
                <a:spcBef>
                  <a:spcPct val="0"/>
                </a:spcBef>
                <a:buClrTx/>
                <a:buSzTx/>
                <a:buFontTx/>
                <a:buNone/>
              </a:pPr>
              <a:t>194</a:t>
            </a:fld>
            <a:endParaRPr lang="en-US" altLang="en-US" sz="1400">
              <a:latin typeface="Arial" panose="020B0604020202020204" pitchFamily="34" charset="0"/>
            </a:endParaRPr>
          </a:p>
        </p:txBody>
      </p:sp>
    </p:spTree>
    <p:extLst>
      <p:ext uri="{BB962C8B-B14F-4D97-AF65-F5344CB8AC3E}">
        <p14:creationId xmlns:p14="http://schemas.microsoft.com/office/powerpoint/2010/main" val="2668204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2">
            <a:extLst>
              <a:ext uri="{FF2B5EF4-FFF2-40B4-BE49-F238E27FC236}">
                <a16:creationId xmlns:a16="http://schemas.microsoft.com/office/drawing/2014/main" id="{3D15FF46-4E98-7C46-8644-BB60451E22FA}"/>
              </a:ext>
            </a:extLst>
          </p:cNvPr>
          <p:cNvSpPr>
            <a:spLocks noGrp="1" noChangeArrowheads="1"/>
          </p:cNvSpPr>
          <p:nvPr>
            <p:ph type="title"/>
          </p:nvPr>
        </p:nvSpPr>
        <p:spPr/>
        <p:txBody>
          <a:bodyPr>
            <a:normAutofit/>
          </a:bodyPr>
          <a:lstStyle/>
          <a:p>
            <a:pPr algn="ctr" eaLnBrk="1" hangingPunct="1">
              <a:defRPr/>
            </a:pPr>
            <a:r>
              <a:rPr lang="en-US" sz="4000" b="1" dirty="0">
                <a:latin typeface="Garamond" panose="02020404030301010803" pitchFamily="18" charset="0"/>
              </a:rPr>
              <a:t>Test Coverage</a:t>
            </a:r>
          </a:p>
        </p:txBody>
      </p:sp>
      <p:sp>
        <p:nvSpPr>
          <p:cNvPr id="129027" name="Rectangle 3">
            <a:extLst>
              <a:ext uri="{FF2B5EF4-FFF2-40B4-BE49-F238E27FC236}">
                <a16:creationId xmlns:a16="http://schemas.microsoft.com/office/drawing/2014/main" id="{BF45E386-78C4-E542-B9E4-BB25BED1EE45}"/>
              </a:ext>
            </a:extLst>
          </p:cNvPr>
          <p:cNvSpPr>
            <a:spLocks noGrp="1" noChangeArrowheads="1"/>
          </p:cNvSpPr>
          <p:nvPr>
            <p:ph idx="1"/>
          </p:nvPr>
        </p:nvSpPr>
        <p:spPr>
          <a:xfrm>
            <a:off x="457200" y="2103120"/>
            <a:ext cx="8229600" cy="3753394"/>
          </a:xfrm>
        </p:spPr>
        <p:txBody>
          <a:bodyPr>
            <a:normAutofit/>
          </a:bodyPr>
          <a:lstStyle/>
          <a:p>
            <a:pPr eaLnBrk="1" hangingPunct="1">
              <a:defRPr/>
            </a:pPr>
            <a:endParaRPr lang="en-US" sz="2000" dirty="0">
              <a:solidFill>
                <a:schemeClr val="tx2"/>
              </a:solidFill>
              <a:latin typeface="Garamond" panose="02020404030301010803" pitchFamily="18" charset="0"/>
            </a:endParaRPr>
          </a:p>
          <a:p>
            <a:pPr eaLnBrk="1" hangingPunct="1">
              <a:buClr>
                <a:srgbClr val="0B3D29"/>
              </a:buClr>
              <a:defRPr/>
            </a:pPr>
            <a:r>
              <a:rPr lang="en-US" sz="2200" dirty="0">
                <a:solidFill>
                  <a:schemeClr val="tx2"/>
                </a:solidFill>
                <a:latin typeface="Garamond" panose="02020404030301010803" pitchFamily="18" charset="0"/>
              </a:rPr>
              <a:t>Using </a:t>
            </a:r>
            <a:r>
              <a:rPr lang="en-US" sz="2200" dirty="0">
                <a:solidFill>
                  <a:schemeClr val="tx2"/>
                </a:solidFill>
                <a:latin typeface="Garamond" panose="02020404030301010803" pitchFamily="18" charset="0"/>
                <a:hlinkClick r:id="" action="ppaction://noaction">
                  <a:extLst>
                    <a:ext uri="{A12FA001-AC4F-418D-AE19-62706E023703}">
                      <ahyp:hlinkClr xmlns:ahyp="http://schemas.microsoft.com/office/drawing/2018/hyperlinkcolor" val="tx"/>
                    </a:ext>
                  </a:extLst>
                </a:hlinkClick>
              </a:rPr>
              <a:t>statement coverage</a:t>
            </a:r>
            <a:r>
              <a:rPr lang="en-US" sz="2200" dirty="0">
                <a:solidFill>
                  <a:schemeClr val="tx2"/>
                </a:solidFill>
                <a:latin typeface="Garamond" panose="02020404030301010803" pitchFamily="18" charset="0"/>
              </a:rPr>
              <a:t>, </a:t>
            </a:r>
            <a:r>
              <a:rPr lang="en-US" sz="2200" dirty="0">
                <a:solidFill>
                  <a:schemeClr val="tx2"/>
                </a:solidFill>
                <a:latin typeface="Garamond" panose="02020404030301010803" pitchFamily="18" charset="0"/>
                <a:hlinkClick r:id="" action="ppaction://noaction">
                  <a:extLst>
                    <a:ext uri="{A12FA001-AC4F-418D-AE19-62706E023703}">
                      <ahyp:hlinkClr xmlns:ahyp="http://schemas.microsoft.com/office/drawing/2018/hyperlinkcolor" val="tx"/>
                    </a:ext>
                  </a:extLst>
                </a:hlinkClick>
              </a:rPr>
              <a:t>decision coverage</a:t>
            </a:r>
            <a:r>
              <a:rPr lang="en-US" sz="2200" dirty="0">
                <a:solidFill>
                  <a:schemeClr val="tx2"/>
                </a:solidFill>
                <a:latin typeface="Garamond" panose="02020404030301010803" pitchFamily="18" charset="0"/>
              </a:rPr>
              <a:t>, or </a:t>
            </a:r>
            <a:r>
              <a:rPr lang="en-US" sz="2200" dirty="0">
                <a:solidFill>
                  <a:schemeClr val="tx2"/>
                </a:solidFill>
                <a:latin typeface="Garamond" panose="02020404030301010803" pitchFamily="18" charset="0"/>
                <a:hlinkClick r:id="" action="ppaction://noaction">
                  <a:extLst>
                    <a:ext uri="{A12FA001-AC4F-418D-AE19-62706E023703}">
                      <ahyp:hlinkClr xmlns:ahyp="http://schemas.microsoft.com/office/drawing/2018/hyperlinkcolor" val="tx"/>
                    </a:ext>
                  </a:extLst>
                </a:hlinkClick>
              </a:rPr>
              <a:t>condition coverage</a:t>
            </a:r>
            <a:r>
              <a:rPr lang="en-US" sz="2200" dirty="0">
                <a:solidFill>
                  <a:schemeClr val="tx2"/>
                </a:solidFill>
                <a:latin typeface="Garamond" panose="02020404030301010803" pitchFamily="18" charset="0"/>
              </a:rPr>
              <a:t> Test engineers  generally want to attain 80%-90% coverage or more before releasing. </a:t>
            </a:r>
          </a:p>
          <a:p>
            <a:pPr eaLnBrk="1" hangingPunct="1">
              <a:buClr>
                <a:srgbClr val="0B3D29"/>
              </a:buClr>
              <a:defRPr/>
            </a:pPr>
            <a:endParaRPr lang="en-US" sz="2200" dirty="0">
              <a:solidFill>
                <a:schemeClr val="tx2"/>
              </a:solidFill>
              <a:latin typeface="Garamond" panose="02020404030301010803" pitchFamily="18" charset="0"/>
            </a:endParaRPr>
          </a:p>
          <a:p>
            <a:pPr eaLnBrk="1" hangingPunct="1">
              <a:buClr>
                <a:srgbClr val="0B3D29"/>
              </a:buClr>
              <a:defRPr/>
            </a:pPr>
            <a:r>
              <a:rPr lang="en-US" sz="2200" dirty="0">
                <a:solidFill>
                  <a:schemeClr val="tx2"/>
                </a:solidFill>
                <a:latin typeface="Garamond" panose="02020404030301010803" pitchFamily="18" charset="0"/>
              </a:rPr>
              <a:t>Some testers feel that setting any goal less than 100% coverage does not assure quality. </a:t>
            </a:r>
          </a:p>
          <a:p>
            <a:pPr eaLnBrk="1" hangingPunct="1">
              <a:buClr>
                <a:srgbClr val="0B3D29"/>
              </a:buClr>
              <a:defRPr/>
            </a:pPr>
            <a:endParaRPr lang="en-US" sz="2200" dirty="0">
              <a:solidFill>
                <a:schemeClr val="tx2"/>
              </a:solidFill>
              <a:latin typeface="Garamond" panose="02020404030301010803" pitchFamily="18" charset="0"/>
            </a:endParaRPr>
          </a:p>
          <a:p>
            <a:pPr eaLnBrk="1" hangingPunct="1">
              <a:buClr>
                <a:srgbClr val="0B3D29"/>
              </a:buClr>
              <a:defRPr/>
            </a:pPr>
            <a:r>
              <a:rPr lang="en-US" sz="2200" dirty="0">
                <a:solidFill>
                  <a:schemeClr val="tx2"/>
                </a:solidFill>
                <a:latin typeface="Garamond" panose="02020404030301010803" pitchFamily="18" charset="0"/>
              </a:rPr>
              <a:t>Avoid setting a goal lower than 80%. </a:t>
            </a:r>
          </a:p>
        </p:txBody>
      </p:sp>
      <p:sp>
        <p:nvSpPr>
          <p:cNvPr id="4" name="Slide Number Placeholder 3">
            <a:extLst>
              <a:ext uri="{FF2B5EF4-FFF2-40B4-BE49-F238E27FC236}">
                <a16:creationId xmlns:a16="http://schemas.microsoft.com/office/drawing/2014/main" id="{F51414CC-0E66-D847-B419-C53152FD63E5}"/>
              </a:ext>
            </a:extLst>
          </p:cNvPr>
          <p:cNvSpPr>
            <a:spLocks noGrp="1"/>
          </p:cNvSpPr>
          <p:nvPr>
            <p:ph type="sldNum" sz="quarter" idx="4294967295"/>
          </p:nvPr>
        </p:nvSpPr>
        <p:spPr bwMode="auto">
          <a:xfrm>
            <a:off x="7010400" y="6245225"/>
            <a:ext cx="201168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r" rtl="0" eaLnBrk="1" fontAlgn="base" hangingPunct="1">
              <a:spcBef>
                <a:spcPct val="0"/>
              </a:spcBef>
              <a:spcAft>
                <a:spcPct val="0"/>
              </a:spcAft>
              <a:defRPr sz="1400" kern="1200">
                <a:solidFill>
                  <a:schemeClr val="tx1"/>
                </a:solidFill>
                <a:effectLst>
                  <a:outerShdw blurRad="38100" dist="38100" dir="2700000" algn="tl">
                    <a:srgbClr val="000000"/>
                  </a:outerShdw>
                </a:effectLst>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kern="1200">
                <a:solidFill>
                  <a:schemeClr val="tx1"/>
                </a:solidFill>
                <a:latin typeface="Tahoma" panose="020B0604030504040204" pitchFamily="34" charset="0"/>
                <a:ea typeface="+mn-ea"/>
                <a:cs typeface="+mn-cs"/>
              </a:defRPr>
            </a:lvl5pPr>
            <a:lvl6pPr marL="2286000" algn="l" defTabSz="914400" rtl="0" eaLnBrk="1" latinLnBrk="0" hangingPunct="1">
              <a:defRPr kern="1200">
                <a:solidFill>
                  <a:schemeClr val="tx1"/>
                </a:solidFill>
                <a:latin typeface="Tahoma" panose="020B0604030504040204" pitchFamily="34" charset="0"/>
                <a:ea typeface="+mn-ea"/>
                <a:cs typeface="+mn-cs"/>
              </a:defRPr>
            </a:lvl6pPr>
            <a:lvl7pPr marL="2743200" algn="l" defTabSz="914400" rtl="0" eaLnBrk="1" latinLnBrk="0" hangingPunct="1">
              <a:defRPr kern="1200">
                <a:solidFill>
                  <a:schemeClr val="tx1"/>
                </a:solidFill>
                <a:latin typeface="Tahoma" panose="020B0604030504040204" pitchFamily="34" charset="0"/>
                <a:ea typeface="+mn-ea"/>
                <a:cs typeface="+mn-cs"/>
              </a:defRPr>
            </a:lvl7pPr>
            <a:lvl8pPr marL="3200400" algn="l" defTabSz="914400" rtl="0" eaLnBrk="1" latinLnBrk="0" hangingPunct="1">
              <a:defRPr kern="1200">
                <a:solidFill>
                  <a:schemeClr val="tx1"/>
                </a:solidFill>
                <a:latin typeface="Tahoma" panose="020B0604030504040204" pitchFamily="34" charset="0"/>
                <a:ea typeface="+mn-ea"/>
                <a:cs typeface="+mn-cs"/>
              </a:defRPr>
            </a:lvl8pPr>
            <a:lvl9pPr marL="3657600" algn="l" defTabSz="914400" rtl="0" eaLnBrk="1" latinLnBrk="0" hangingPunct="1">
              <a:defRPr kern="1200">
                <a:solidFill>
                  <a:schemeClr val="tx1"/>
                </a:solidFill>
                <a:latin typeface="Tahoma" panose="020B0604030504040204" pitchFamily="34" charset="0"/>
                <a:ea typeface="+mn-ea"/>
                <a:cs typeface="+mn-cs"/>
              </a:defRPr>
            </a:lvl9pPr>
          </a:lstStyle>
          <a:p>
            <a:pPr>
              <a:spcBef>
                <a:spcPct val="0"/>
              </a:spcBef>
              <a:buClrTx/>
              <a:buSzTx/>
              <a:buFontTx/>
              <a:buNone/>
            </a:pPr>
            <a:fld id="{66DCF5A0-2DA7-C345-9B33-B529470CC0CA}" type="slidenum">
              <a:rPr lang="en-US" altLang="en-US" smtClean="0"/>
              <a:pPr>
                <a:spcBef>
                  <a:spcPct val="0"/>
                </a:spcBef>
                <a:buClrTx/>
                <a:buSzTx/>
                <a:buFontTx/>
                <a:buNone/>
              </a:pPr>
              <a:t>195</a:t>
            </a:fld>
            <a:endParaRPr lang="en-US" altLang="en-US" sz="1400" dirty="0">
              <a:latin typeface="Arial" panose="020B0604020202020204" pitchFamily="34" charset="0"/>
            </a:endParaRPr>
          </a:p>
        </p:txBody>
      </p:sp>
    </p:spTree>
    <p:extLst>
      <p:ext uri="{BB962C8B-B14F-4D97-AF65-F5344CB8AC3E}">
        <p14:creationId xmlns:p14="http://schemas.microsoft.com/office/powerpoint/2010/main" val="3813635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2">
            <a:extLst>
              <a:ext uri="{FF2B5EF4-FFF2-40B4-BE49-F238E27FC236}">
                <a16:creationId xmlns:a16="http://schemas.microsoft.com/office/drawing/2014/main" id="{B8939922-E565-A64A-BB54-1E069E62BE7F}"/>
              </a:ext>
            </a:extLst>
          </p:cNvPr>
          <p:cNvSpPr>
            <a:spLocks noGrp="1" noChangeArrowheads="1"/>
          </p:cNvSpPr>
          <p:nvPr>
            <p:ph type="title"/>
          </p:nvPr>
        </p:nvSpPr>
        <p:spPr>
          <a:xfrm>
            <a:off x="457200" y="345758"/>
            <a:ext cx="8229600" cy="1143000"/>
          </a:xfrm>
        </p:spPr>
        <p:txBody>
          <a:bodyPr>
            <a:noAutofit/>
          </a:bodyPr>
          <a:lstStyle/>
          <a:p>
            <a:pPr algn="ctr" eaLnBrk="1" hangingPunct="1">
              <a:defRPr/>
            </a:pPr>
            <a:r>
              <a:rPr lang="en-US" sz="4000" b="1" dirty="0">
                <a:latin typeface="Garamond" panose="02020404030301010803" pitchFamily="18" charset="0"/>
              </a:rPr>
              <a:t>Advantages &amp; Disadvantages of White Box </a:t>
            </a:r>
          </a:p>
        </p:txBody>
      </p:sp>
      <p:sp>
        <p:nvSpPr>
          <p:cNvPr id="21507" name="Rectangle 3">
            <a:extLst>
              <a:ext uri="{FF2B5EF4-FFF2-40B4-BE49-F238E27FC236}">
                <a16:creationId xmlns:a16="http://schemas.microsoft.com/office/drawing/2014/main" id="{3CB04570-2A1B-B844-ABD5-B01133ACE357}"/>
              </a:ext>
            </a:extLst>
          </p:cNvPr>
          <p:cNvSpPr>
            <a:spLocks noGrp="1" noChangeArrowheads="1"/>
          </p:cNvSpPr>
          <p:nvPr>
            <p:ph idx="1"/>
          </p:nvPr>
        </p:nvSpPr>
        <p:spPr>
          <a:xfrm>
            <a:off x="365760" y="1706881"/>
            <a:ext cx="8392160" cy="4368800"/>
          </a:xfrm>
        </p:spPr>
        <p:txBody>
          <a:bodyPr>
            <a:normAutofit fontScale="47500" lnSpcReduction="20000"/>
          </a:bodyPr>
          <a:lstStyle/>
          <a:p>
            <a:pPr eaLnBrk="1" hangingPunct="1">
              <a:lnSpc>
                <a:spcPct val="110000"/>
              </a:lnSpc>
            </a:pPr>
            <a:endParaRPr lang="en-US" altLang="en-US" sz="3600" dirty="0">
              <a:effectLst/>
              <a:latin typeface="Garamond" panose="02020404030301010803" pitchFamily="18" charset="0"/>
            </a:endParaRPr>
          </a:p>
          <a:p>
            <a:pPr eaLnBrk="1" hangingPunct="1">
              <a:lnSpc>
                <a:spcPct val="110000"/>
              </a:lnSpc>
              <a:buClr>
                <a:srgbClr val="0B3D29"/>
              </a:buClr>
              <a:buFont typeface="Arial" panose="020B0604020202020204" pitchFamily="34" charset="0"/>
              <a:buChar char="•"/>
            </a:pPr>
            <a:r>
              <a:rPr lang="en-US" altLang="en-US" sz="4200" dirty="0">
                <a:effectLst/>
                <a:latin typeface="Garamond" panose="02020404030301010803" pitchFamily="18" charset="0"/>
              </a:rPr>
              <a:t>As the knowledge of internal coding structure is prerequisite, it becomes very easy to find out which type of input/data can help in testing the application effectively. </a:t>
            </a:r>
            <a:br>
              <a:rPr lang="en-US" altLang="en-US" sz="4200" dirty="0">
                <a:effectLst/>
                <a:latin typeface="Garamond" panose="02020404030301010803" pitchFamily="18" charset="0"/>
              </a:rPr>
            </a:br>
            <a:endParaRPr lang="en-US" altLang="en-US" sz="4200" dirty="0">
              <a:effectLst/>
              <a:latin typeface="Garamond" panose="02020404030301010803" pitchFamily="18" charset="0"/>
            </a:endParaRPr>
          </a:p>
          <a:p>
            <a:pPr eaLnBrk="1" hangingPunct="1">
              <a:lnSpc>
                <a:spcPct val="110000"/>
              </a:lnSpc>
              <a:buClr>
                <a:srgbClr val="0B3D29"/>
              </a:buClr>
              <a:buFont typeface="Arial" panose="020B0604020202020204" pitchFamily="34" charset="0"/>
              <a:buChar char="•"/>
            </a:pPr>
            <a:r>
              <a:rPr lang="en-US" altLang="en-US" sz="4200" dirty="0">
                <a:effectLst/>
                <a:latin typeface="Garamond" panose="02020404030301010803" pitchFamily="18" charset="0"/>
              </a:rPr>
              <a:t>It helps in optimizing the code. </a:t>
            </a:r>
          </a:p>
          <a:p>
            <a:pPr eaLnBrk="1" hangingPunct="1">
              <a:lnSpc>
                <a:spcPct val="110000"/>
              </a:lnSpc>
              <a:buClr>
                <a:srgbClr val="0B3D29"/>
              </a:buClr>
              <a:buFont typeface="Arial" panose="020B0604020202020204" pitchFamily="34" charset="0"/>
              <a:buChar char="•"/>
            </a:pPr>
            <a:endParaRPr lang="en-US" altLang="en-US" sz="4200" dirty="0">
              <a:effectLst/>
              <a:latin typeface="Garamond" panose="02020404030301010803" pitchFamily="18" charset="0"/>
            </a:endParaRPr>
          </a:p>
          <a:p>
            <a:pPr eaLnBrk="1" hangingPunct="1">
              <a:lnSpc>
                <a:spcPct val="110000"/>
              </a:lnSpc>
              <a:buClr>
                <a:srgbClr val="0B3D29"/>
              </a:buClr>
              <a:buFont typeface="Arial" panose="020B0604020202020204" pitchFamily="34" charset="0"/>
              <a:buChar char="•"/>
            </a:pPr>
            <a:r>
              <a:rPr lang="en-US" altLang="en-US" sz="4200" dirty="0">
                <a:effectLst/>
                <a:latin typeface="Garamond" panose="02020404030301010803" pitchFamily="18" charset="0"/>
              </a:rPr>
              <a:t>It helps in removing the extra lines of code, which can bring in hidden defects. </a:t>
            </a:r>
          </a:p>
          <a:p>
            <a:pPr eaLnBrk="1" hangingPunct="1">
              <a:lnSpc>
                <a:spcPct val="110000"/>
              </a:lnSpc>
              <a:buClr>
                <a:srgbClr val="0B3D29"/>
              </a:buClr>
              <a:buFont typeface="Arial" panose="020B0604020202020204" pitchFamily="34" charset="0"/>
              <a:buChar char="•"/>
            </a:pPr>
            <a:endParaRPr lang="en-US" altLang="en-US" sz="4200" dirty="0">
              <a:effectLst/>
              <a:latin typeface="Garamond" panose="02020404030301010803" pitchFamily="18" charset="0"/>
            </a:endParaRPr>
          </a:p>
          <a:p>
            <a:pPr eaLnBrk="1" hangingPunct="1">
              <a:lnSpc>
                <a:spcPct val="110000"/>
              </a:lnSpc>
              <a:buClr>
                <a:srgbClr val="0B3D29"/>
              </a:buClr>
              <a:buFont typeface="Arial" panose="020B0604020202020204" pitchFamily="34" charset="0"/>
              <a:buChar char="•"/>
            </a:pPr>
            <a:r>
              <a:rPr lang="en-US" altLang="en-US" sz="4200" dirty="0">
                <a:effectLst/>
                <a:latin typeface="Garamond" panose="02020404030301010803" pitchFamily="18" charset="0"/>
              </a:rPr>
              <a:t>As knowledge of code and internal structure is a prerequisite, a skilled tester is needed to carry out this type of testing, which increases the cost. </a:t>
            </a:r>
            <a:br>
              <a:rPr lang="en-US" altLang="en-US" sz="4200" dirty="0">
                <a:effectLst/>
                <a:latin typeface="Garamond" panose="02020404030301010803" pitchFamily="18" charset="0"/>
              </a:rPr>
            </a:br>
            <a:endParaRPr lang="en-US" altLang="en-US" sz="4200" dirty="0">
              <a:effectLst/>
              <a:latin typeface="Garamond" panose="02020404030301010803" pitchFamily="18" charset="0"/>
            </a:endParaRPr>
          </a:p>
          <a:p>
            <a:pPr eaLnBrk="1" hangingPunct="1">
              <a:lnSpc>
                <a:spcPct val="110000"/>
              </a:lnSpc>
              <a:buClr>
                <a:srgbClr val="0B3D29"/>
              </a:buClr>
              <a:buFont typeface="Arial" panose="020B0604020202020204" pitchFamily="34" charset="0"/>
              <a:buChar char="•"/>
            </a:pPr>
            <a:r>
              <a:rPr lang="en-US" altLang="en-US" sz="4200" dirty="0">
                <a:effectLst/>
                <a:latin typeface="Garamond" panose="02020404030301010803" pitchFamily="18" charset="0"/>
              </a:rPr>
              <a:t>It is nearly impossible to look into every bit of code to find out hidden errors…</a:t>
            </a:r>
          </a:p>
          <a:p>
            <a:pPr algn="just" eaLnBrk="1" hangingPunct="1">
              <a:lnSpc>
                <a:spcPct val="110000"/>
              </a:lnSpc>
              <a:buFontTx/>
              <a:buNone/>
            </a:pPr>
            <a:endParaRPr lang="en-US" altLang="en-US" sz="2000" i="1" dirty="0">
              <a:effectLst/>
              <a:latin typeface="Garamond" panose="02020404030301010803" pitchFamily="18" charset="0"/>
            </a:endParaRPr>
          </a:p>
          <a:p>
            <a:pPr algn="just" eaLnBrk="1" hangingPunct="1">
              <a:lnSpc>
                <a:spcPct val="110000"/>
              </a:lnSpc>
              <a:buFontTx/>
              <a:buNone/>
            </a:pPr>
            <a:endParaRPr lang="en-US" altLang="en-US" sz="2000" dirty="0">
              <a:effectLst/>
              <a:latin typeface="Garamond" panose="02020404030301010803" pitchFamily="18" charset="0"/>
            </a:endParaRPr>
          </a:p>
        </p:txBody>
      </p:sp>
      <p:sp>
        <p:nvSpPr>
          <p:cNvPr id="4" name="Slide Number Placeholder 3">
            <a:extLst>
              <a:ext uri="{FF2B5EF4-FFF2-40B4-BE49-F238E27FC236}">
                <a16:creationId xmlns:a16="http://schemas.microsoft.com/office/drawing/2014/main" id="{7DD49F62-DBD0-EF49-9AEB-ABE03002C578}"/>
              </a:ext>
            </a:extLst>
          </p:cNvPr>
          <p:cNvSpPr>
            <a:spLocks noGrp="1"/>
          </p:cNvSpPr>
          <p:nvPr>
            <p:ph type="sldNum" sz="quarter" idx="4294967295"/>
          </p:nvPr>
        </p:nvSpPr>
        <p:spPr bwMode="auto">
          <a:xfrm>
            <a:off x="7010400" y="6245225"/>
            <a:ext cx="201168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r" rtl="0" eaLnBrk="1" fontAlgn="base" hangingPunct="1">
              <a:spcBef>
                <a:spcPct val="0"/>
              </a:spcBef>
              <a:spcAft>
                <a:spcPct val="0"/>
              </a:spcAft>
              <a:defRPr sz="1400" kern="1200">
                <a:solidFill>
                  <a:schemeClr val="tx1"/>
                </a:solidFill>
                <a:effectLst>
                  <a:outerShdw blurRad="38100" dist="38100" dir="2700000" algn="tl">
                    <a:srgbClr val="000000"/>
                  </a:outerShdw>
                </a:effectLst>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kern="1200">
                <a:solidFill>
                  <a:schemeClr val="tx1"/>
                </a:solidFill>
                <a:latin typeface="Tahoma" panose="020B0604030504040204" pitchFamily="34" charset="0"/>
                <a:ea typeface="+mn-ea"/>
                <a:cs typeface="+mn-cs"/>
              </a:defRPr>
            </a:lvl5pPr>
            <a:lvl6pPr marL="2286000" algn="l" defTabSz="914400" rtl="0" eaLnBrk="1" latinLnBrk="0" hangingPunct="1">
              <a:defRPr kern="1200">
                <a:solidFill>
                  <a:schemeClr val="tx1"/>
                </a:solidFill>
                <a:latin typeface="Tahoma" panose="020B0604030504040204" pitchFamily="34" charset="0"/>
                <a:ea typeface="+mn-ea"/>
                <a:cs typeface="+mn-cs"/>
              </a:defRPr>
            </a:lvl6pPr>
            <a:lvl7pPr marL="2743200" algn="l" defTabSz="914400" rtl="0" eaLnBrk="1" latinLnBrk="0" hangingPunct="1">
              <a:defRPr kern="1200">
                <a:solidFill>
                  <a:schemeClr val="tx1"/>
                </a:solidFill>
                <a:latin typeface="Tahoma" panose="020B0604030504040204" pitchFamily="34" charset="0"/>
                <a:ea typeface="+mn-ea"/>
                <a:cs typeface="+mn-cs"/>
              </a:defRPr>
            </a:lvl7pPr>
            <a:lvl8pPr marL="3200400" algn="l" defTabSz="914400" rtl="0" eaLnBrk="1" latinLnBrk="0" hangingPunct="1">
              <a:defRPr kern="1200">
                <a:solidFill>
                  <a:schemeClr val="tx1"/>
                </a:solidFill>
                <a:latin typeface="Tahoma" panose="020B0604030504040204" pitchFamily="34" charset="0"/>
                <a:ea typeface="+mn-ea"/>
                <a:cs typeface="+mn-cs"/>
              </a:defRPr>
            </a:lvl8pPr>
            <a:lvl9pPr marL="3657600" algn="l" defTabSz="914400" rtl="0" eaLnBrk="1" latinLnBrk="0" hangingPunct="1">
              <a:defRPr kern="1200">
                <a:solidFill>
                  <a:schemeClr val="tx1"/>
                </a:solidFill>
                <a:latin typeface="Tahoma" panose="020B0604030504040204" pitchFamily="34" charset="0"/>
                <a:ea typeface="+mn-ea"/>
                <a:cs typeface="+mn-cs"/>
              </a:defRPr>
            </a:lvl9pPr>
          </a:lstStyle>
          <a:p>
            <a:pPr>
              <a:spcBef>
                <a:spcPct val="0"/>
              </a:spcBef>
              <a:buClrTx/>
              <a:buSzTx/>
              <a:buFontTx/>
              <a:buNone/>
            </a:pPr>
            <a:fld id="{66DCF5A0-2DA7-C345-9B33-B529470CC0CA}" type="slidenum">
              <a:rPr lang="en-US" altLang="en-US" smtClean="0"/>
              <a:pPr>
                <a:spcBef>
                  <a:spcPct val="0"/>
                </a:spcBef>
                <a:buClrTx/>
                <a:buSzTx/>
                <a:buFontTx/>
                <a:buNone/>
              </a:pPr>
              <a:t>196</a:t>
            </a:fld>
            <a:endParaRPr lang="en-US" altLang="en-US" sz="1400" dirty="0">
              <a:latin typeface="Arial" panose="020B0604020202020204" pitchFamily="34" charset="0"/>
            </a:endParaRPr>
          </a:p>
        </p:txBody>
      </p:sp>
    </p:spTree>
    <p:extLst>
      <p:ext uri="{BB962C8B-B14F-4D97-AF65-F5344CB8AC3E}">
        <p14:creationId xmlns:p14="http://schemas.microsoft.com/office/powerpoint/2010/main" val="20746857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C82D218C-292C-3546-AA48-1808E32DD088}"/>
              </a:ext>
            </a:extLst>
          </p:cNvPr>
          <p:cNvSpPr>
            <a:spLocks noGrp="1" noChangeArrowheads="1"/>
          </p:cNvSpPr>
          <p:nvPr>
            <p:ph type="title"/>
          </p:nvPr>
        </p:nvSpPr>
        <p:spPr/>
        <p:txBody>
          <a:bodyPr>
            <a:normAutofit fontScale="90000"/>
          </a:bodyPr>
          <a:lstStyle/>
          <a:p>
            <a:pPr algn="ctr" eaLnBrk="1" hangingPunct="1"/>
            <a:r>
              <a:rPr lang="en-US" altLang="en-US" sz="4000" b="1" dirty="0">
                <a:effectLst/>
                <a:latin typeface="Garamond" panose="02020404030301010803" pitchFamily="18" charset="0"/>
              </a:rPr>
              <a:t>White Box Testing - How to Apply It?</a:t>
            </a:r>
          </a:p>
        </p:txBody>
      </p:sp>
      <p:sp>
        <p:nvSpPr>
          <p:cNvPr id="22531" name="Rectangle 3">
            <a:extLst>
              <a:ext uri="{FF2B5EF4-FFF2-40B4-BE49-F238E27FC236}">
                <a16:creationId xmlns:a16="http://schemas.microsoft.com/office/drawing/2014/main" id="{CA50522F-1FE7-2E46-98A0-57971E6002A0}"/>
              </a:ext>
            </a:extLst>
          </p:cNvPr>
          <p:cNvSpPr>
            <a:spLocks noGrp="1" noChangeArrowheads="1"/>
          </p:cNvSpPr>
          <p:nvPr>
            <p:ph idx="1"/>
          </p:nvPr>
        </p:nvSpPr>
        <p:spPr>
          <a:xfrm>
            <a:off x="457200" y="1899920"/>
            <a:ext cx="8229600" cy="4104640"/>
          </a:xfrm>
        </p:spPr>
        <p:txBody>
          <a:bodyPr>
            <a:normAutofit lnSpcReduction="10000"/>
          </a:bodyPr>
          <a:lstStyle/>
          <a:p>
            <a:pPr eaLnBrk="1" hangingPunct="1">
              <a:lnSpc>
                <a:spcPct val="150000"/>
              </a:lnSpc>
              <a:buClr>
                <a:srgbClr val="0B3D29"/>
              </a:buClr>
            </a:pPr>
            <a:r>
              <a:rPr lang="en-US" altLang="en-US" sz="2400" dirty="0">
                <a:effectLst/>
                <a:latin typeface="Garamond" panose="02020404030301010803" pitchFamily="18" charset="0"/>
              </a:rPr>
              <a:t>Start with black-box test cases</a:t>
            </a:r>
            <a:br>
              <a:rPr lang="en-US" altLang="en-US" sz="2400" dirty="0">
                <a:effectLst/>
                <a:latin typeface="Garamond" panose="02020404030301010803" pitchFamily="18" charset="0"/>
              </a:rPr>
            </a:br>
            <a:r>
              <a:rPr lang="en-US" altLang="en-US" sz="2400" dirty="0">
                <a:effectLst/>
                <a:latin typeface="Garamond" panose="02020404030301010803" pitchFamily="18" charset="0"/>
              </a:rPr>
              <a:t>(equivalence partitioning,  boundary value analysis, Cause Effect Graphing, Decision Tables, etc.)</a:t>
            </a:r>
          </a:p>
          <a:p>
            <a:pPr eaLnBrk="1" hangingPunct="1">
              <a:lnSpc>
                <a:spcPct val="150000"/>
              </a:lnSpc>
              <a:buClr>
                <a:srgbClr val="0B3D29"/>
              </a:buClr>
            </a:pPr>
            <a:r>
              <a:rPr lang="en-US" altLang="en-US" sz="2400" dirty="0">
                <a:effectLst/>
                <a:latin typeface="Garamond" panose="02020404030301010803" pitchFamily="18" charset="0"/>
              </a:rPr>
              <a:t>Check white-box coverage</a:t>
            </a:r>
            <a:br>
              <a:rPr lang="en-US" altLang="en-US" sz="2400" dirty="0">
                <a:effectLst/>
                <a:latin typeface="Garamond" panose="02020404030301010803" pitchFamily="18" charset="0"/>
              </a:rPr>
            </a:br>
            <a:r>
              <a:rPr lang="en-US" altLang="en-US" sz="2400" dirty="0">
                <a:effectLst/>
                <a:latin typeface="Garamond" panose="02020404030301010803" pitchFamily="18" charset="0"/>
              </a:rPr>
              <a:t>( statement-, branch-, condition , path)</a:t>
            </a:r>
          </a:p>
          <a:p>
            <a:pPr eaLnBrk="1" hangingPunct="1">
              <a:lnSpc>
                <a:spcPct val="150000"/>
              </a:lnSpc>
              <a:buClr>
                <a:srgbClr val="0B3D29"/>
              </a:buClr>
            </a:pPr>
            <a:r>
              <a:rPr lang="en-US" altLang="en-US" sz="2400" dirty="0">
                <a:effectLst/>
                <a:latin typeface="Garamond" panose="02020404030301010803" pitchFamily="18" charset="0"/>
              </a:rPr>
              <a:t>Use a </a:t>
            </a:r>
            <a:r>
              <a:rPr lang="en-US" altLang="en-US" sz="2400" dirty="0">
                <a:solidFill>
                  <a:schemeClr val="tx2"/>
                </a:solidFill>
                <a:effectLst/>
                <a:latin typeface="Garamond" panose="02020404030301010803" pitchFamily="18" charset="0"/>
              </a:rPr>
              <a:t>coverage tool </a:t>
            </a:r>
          </a:p>
          <a:p>
            <a:pPr eaLnBrk="1" hangingPunct="1">
              <a:lnSpc>
                <a:spcPct val="150000"/>
              </a:lnSpc>
              <a:buClr>
                <a:srgbClr val="0B3D29"/>
              </a:buClr>
            </a:pPr>
            <a:r>
              <a:rPr lang="en-US" altLang="en-US" sz="2400" dirty="0">
                <a:effectLst/>
                <a:latin typeface="Garamond" panose="02020404030301010803" pitchFamily="18" charset="0"/>
              </a:rPr>
              <a:t>Design additional white-box test cases for not covered code</a:t>
            </a:r>
          </a:p>
          <a:p>
            <a:pPr eaLnBrk="1" hangingPunct="1">
              <a:lnSpc>
                <a:spcPct val="90000"/>
              </a:lnSpc>
            </a:pPr>
            <a:endParaRPr lang="en-US" altLang="en-US" sz="2000" dirty="0">
              <a:effectLst/>
              <a:latin typeface="Garamond" panose="02020404030301010803" pitchFamily="18" charset="0"/>
            </a:endParaRPr>
          </a:p>
        </p:txBody>
      </p:sp>
      <p:sp>
        <p:nvSpPr>
          <p:cNvPr id="4" name="Slide Number Placeholder 3">
            <a:extLst>
              <a:ext uri="{FF2B5EF4-FFF2-40B4-BE49-F238E27FC236}">
                <a16:creationId xmlns:a16="http://schemas.microsoft.com/office/drawing/2014/main" id="{A8655B48-C376-584A-BA1C-8FDB6E1B27B4}"/>
              </a:ext>
            </a:extLst>
          </p:cNvPr>
          <p:cNvSpPr>
            <a:spLocks noGrp="1"/>
          </p:cNvSpPr>
          <p:nvPr>
            <p:ph type="sldNum" sz="quarter" idx="4294967295"/>
          </p:nvPr>
        </p:nvSpPr>
        <p:spPr bwMode="auto">
          <a:xfrm>
            <a:off x="7010400" y="6245225"/>
            <a:ext cx="201168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r" rtl="0" eaLnBrk="1" fontAlgn="base" hangingPunct="1">
              <a:spcBef>
                <a:spcPct val="0"/>
              </a:spcBef>
              <a:spcAft>
                <a:spcPct val="0"/>
              </a:spcAft>
              <a:defRPr sz="1400" kern="1200">
                <a:solidFill>
                  <a:schemeClr val="tx1"/>
                </a:solidFill>
                <a:effectLst>
                  <a:outerShdw blurRad="38100" dist="38100" dir="2700000" algn="tl">
                    <a:srgbClr val="000000"/>
                  </a:outerShdw>
                </a:effectLst>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kern="1200">
                <a:solidFill>
                  <a:schemeClr val="tx1"/>
                </a:solidFill>
                <a:latin typeface="Tahoma" panose="020B0604030504040204" pitchFamily="34" charset="0"/>
                <a:ea typeface="+mn-ea"/>
                <a:cs typeface="+mn-cs"/>
              </a:defRPr>
            </a:lvl5pPr>
            <a:lvl6pPr marL="2286000" algn="l" defTabSz="914400" rtl="0" eaLnBrk="1" latinLnBrk="0" hangingPunct="1">
              <a:defRPr kern="1200">
                <a:solidFill>
                  <a:schemeClr val="tx1"/>
                </a:solidFill>
                <a:latin typeface="Tahoma" panose="020B0604030504040204" pitchFamily="34" charset="0"/>
                <a:ea typeface="+mn-ea"/>
                <a:cs typeface="+mn-cs"/>
              </a:defRPr>
            </a:lvl6pPr>
            <a:lvl7pPr marL="2743200" algn="l" defTabSz="914400" rtl="0" eaLnBrk="1" latinLnBrk="0" hangingPunct="1">
              <a:defRPr kern="1200">
                <a:solidFill>
                  <a:schemeClr val="tx1"/>
                </a:solidFill>
                <a:latin typeface="Tahoma" panose="020B0604030504040204" pitchFamily="34" charset="0"/>
                <a:ea typeface="+mn-ea"/>
                <a:cs typeface="+mn-cs"/>
              </a:defRPr>
            </a:lvl7pPr>
            <a:lvl8pPr marL="3200400" algn="l" defTabSz="914400" rtl="0" eaLnBrk="1" latinLnBrk="0" hangingPunct="1">
              <a:defRPr kern="1200">
                <a:solidFill>
                  <a:schemeClr val="tx1"/>
                </a:solidFill>
                <a:latin typeface="Tahoma" panose="020B0604030504040204" pitchFamily="34" charset="0"/>
                <a:ea typeface="+mn-ea"/>
                <a:cs typeface="+mn-cs"/>
              </a:defRPr>
            </a:lvl8pPr>
            <a:lvl9pPr marL="3657600" algn="l" defTabSz="914400" rtl="0" eaLnBrk="1" latinLnBrk="0" hangingPunct="1">
              <a:defRPr kern="1200">
                <a:solidFill>
                  <a:schemeClr val="tx1"/>
                </a:solidFill>
                <a:latin typeface="Tahoma" panose="020B0604030504040204" pitchFamily="34" charset="0"/>
                <a:ea typeface="+mn-ea"/>
                <a:cs typeface="+mn-cs"/>
              </a:defRPr>
            </a:lvl9pPr>
          </a:lstStyle>
          <a:p>
            <a:pPr>
              <a:spcBef>
                <a:spcPct val="0"/>
              </a:spcBef>
              <a:buClrTx/>
              <a:buSzTx/>
              <a:buFontTx/>
              <a:buNone/>
            </a:pPr>
            <a:fld id="{66DCF5A0-2DA7-C345-9B33-B529470CC0CA}" type="slidenum">
              <a:rPr lang="en-US" altLang="en-US" smtClean="0"/>
              <a:pPr>
                <a:spcBef>
                  <a:spcPct val="0"/>
                </a:spcBef>
                <a:buClrTx/>
                <a:buSzTx/>
                <a:buFontTx/>
                <a:buNone/>
              </a:pPr>
              <a:t>197</a:t>
            </a:fld>
            <a:endParaRPr lang="en-US" altLang="en-US" sz="1400" dirty="0">
              <a:latin typeface="Arial" panose="020B0604020202020204" pitchFamily="34" charset="0"/>
            </a:endParaRPr>
          </a:p>
        </p:txBody>
      </p:sp>
    </p:spTree>
    <p:extLst>
      <p:ext uri="{BB962C8B-B14F-4D97-AF65-F5344CB8AC3E}">
        <p14:creationId xmlns:p14="http://schemas.microsoft.com/office/powerpoint/2010/main" val="2913752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a:extLst>
              <a:ext uri="{FF2B5EF4-FFF2-40B4-BE49-F238E27FC236}">
                <a16:creationId xmlns:a16="http://schemas.microsoft.com/office/drawing/2014/main" id="{DAF8C6E3-7592-9E4D-95FA-354262C2FD71}"/>
              </a:ext>
            </a:extLst>
          </p:cNvPr>
          <p:cNvSpPr>
            <a:spLocks noGrp="1" noChangeArrowheads="1"/>
          </p:cNvSpPr>
          <p:nvPr>
            <p:ph type="title"/>
          </p:nvPr>
        </p:nvSpPr>
        <p:spPr/>
        <p:txBody>
          <a:bodyPr>
            <a:normAutofit/>
          </a:bodyPr>
          <a:lstStyle/>
          <a:p>
            <a:pPr algn="ctr" eaLnBrk="1" hangingPunct="1">
              <a:defRPr/>
            </a:pPr>
            <a:r>
              <a:rPr lang="en-US" sz="4000" b="1" dirty="0">
                <a:latin typeface="Garamond" panose="02020404030301010803" pitchFamily="18" charset="0"/>
              </a:rPr>
              <a:t>Static Testing</a:t>
            </a:r>
          </a:p>
        </p:txBody>
      </p:sp>
      <p:sp>
        <p:nvSpPr>
          <p:cNvPr id="32771" name="Rectangle 3">
            <a:extLst>
              <a:ext uri="{FF2B5EF4-FFF2-40B4-BE49-F238E27FC236}">
                <a16:creationId xmlns:a16="http://schemas.microsoft.com/office/drawing/2014/main" id="{CC31C708-E626-C549-8934-6767442CDF6D}"/>
              </a:ext>
            </a:extLst>
          </p:cNvPr>
          <p:cNvSpPr>
            <a:spLocks noGrp="1" noChangeArrowheads="1"/>
          </p:cNvSpPr>
          <p:nvPr>
            <p:ph idx="1"/>
          </p:nvPr>
        </p:nvSpPr>
        <p:spPr>
          <a:xfrm>
            <a:off x="690880" y="2346960"/>
            <a:ext cx="7782560" cy="3403600"/>
          </a:xfrm>
        </p:spPr>
        <p:txBody>
          <a:bodyPr>
            <a:normAutofit/>
          </a:bodyPr>
          <a:lstStyle/>
          <a:p>
            <a:pPr marL="0" indent="0" eaLnBrk="1" hangingPunct="1">
              <a:buNone/>
              <a:defRPr/>
            </a:pPr>
            <a:r>
              <a:rPr lang="en-US" sz="2400" b="1" dirty="0">
                <a:latin typeface="Garamond" panose="02020404030301010803" pitchFamily="18" charset="0"/>
              </a:rPr>
              <a:t>Verification</a:t>
            </a:r>
            <a:r>
              <a:rPr lang="en-US" sz="2400" dirty="0">
                <a:latin typeface="Garamond" panose="02020404030301010803" pitchFamily="18" charset="0"/>
              </a:rPr>
              <a:t> – is a “human” examination or review of the work product</a:t>
            </a:r>
          </a:p>
          <a:p>
            <a:pPr lvl="1">
              <a:buClr>
                <a:srgbClr val="0B3D29"/>
              </a:buClr>
              <a:defRPr/>
            </a:pPr>
            <a:r>
              <a:rPr lang="en-US" sz="2400" dirty="0">
                <a:latin typeface="Garamond" panose="02020404030301010803" pitchFamily="18" charset="0"/>
              </a:rPr>
              <a:t>Inspections</a:t>
            </a:r>
          </a:p>
          <a:p>
            <a:pPr lvl="1">
              <a:buClr>
                <a:srgbClr val="0B3D29"/>
              </a:buClr>
              <a:defRPr/>
            </a:pPr>
            <a:r>
              <a:rPr lang="en-US" sz="2400" dirty="0">
                <a:latin typeface="Garamond" panose="02020404030301010803" pitchFamily="18" charset="0"/>
              </a:rPr>
              <a:t>Walkthroughs</a:t>
            </a:r>
          </a:p>
          <a:p>
            <a:pPr lvl="1">
              <a:buClr>
                <a:srgbClr val="0B3D29"/>
              </a:buClr>
              <a:defRPr/>
            </a:pPr>
            <a:r>
              <a:rPr lang="en-US" sz="2400" dirty="0">
                <a:latin typeface="Garamond" panose="02020404030301010803" pitchFamily="18" charset="0"/>
              </a:rPr>
              <a:t>Buddy checks</a:t>
            </a:r>
          </a:p>
          <a:p>
            <a:pPr eaLnBrk="1" hangingPunct="1">
              <a:buFontTx/>
              <a:buNone/>
              <a:defRPr/>
            </a:pPr>
            <a:endParaRPr lang="en-US" sz="2000" dirty="0">
              <a:latin typeface="Garamond" panose="02020404030301010803" pitchFamily="18" charset="0"/>
            </a:endParaRPr>
          </a:p>
        </p:txBody>
      </p:sp>
      <p:sp>
        <p:nvSpPr>
          <p:cNvPr id="4" name="Slide Number Placeholder 3">
            <a:extLst>
              <a:ext uri="{FF2B5EF4-FFF2-40B4-BE49-F238E27FC236}">
                <a16:creationId xmlns:a16="http://schemas.microsoft.com/office/drawing/2014/main" id="{E2F0D7ED-CD5B-BA46-B9F9-24F152A84C58}"/>
              </a:ext>
            </a:extLst>
          </p:cNvPr>
          <p:cNvSpPr>
            <a:spLocks noGrp="1"/>
          </p:cNvSpPr>
          <p:nvPr>
            <p:ph type="sldNum" sz="quarter" idx="4294967295"/>
          </p:nvPr>
        </p:nvSpPr>
        <p:spPr bwMode="auto">
          <a:xfrm>
            <a:off x="7010400" y="6245225"/>
            <a:ext cx="200152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r" rtl="0" eaLnBrk="1" fontAlgn="base" hangingPunct="1">
              <a:spcBef>
                <a:spcPct val="0"/>
              </a:spcBef>
              <a:spcAft>
                <a:spcPct val="0"/>
              </a:spcAft>
              <a:defRPr sz="1400" kern="1200">
                <a:solidFill>
                  <a:schemeClr val="tx1"/>
                </a:solidFill>
                <a:effectLst>
                  <a:outerShdw blurRad="38100" dist="38100" dir="2700000" algn="tl">
                    <a:srgbClr val="000000"/>
                  </a:outerShdw>
                </a:effectLst>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kern="1200">
                <a:solidFill>
                  <a:schemeClr val="tx1"/>
                </a:solidFill>
                <a:latin typeface="Tahoma" panose="020B0604030504040204" pitchFamily="34" charset="0"/>
                <a:ea typeface="+mn-ea"/>
                <a:cs typeface="+mn-cs"/>
              </a:defRPr>
            </a:lvl5pPr>
            <a:lvl6pPr marL="2286000" algn="l" defTabSz="914400" rtl="0" eaLnBrk="1" latinLnBrk="0" hangingPunct="1">
              <a:defRPr kern="1200">
                <a:solidFill>
                  <a:schemeClr val="tx1"/>
                </a:solidFill>
                <a:latin typeface="Tahoma" panose="020B0604030504040204" pitchFamily="34" charset="0"/>
                <a:ea typeface="+mn-ea"/>
                <a:cs typeface="+mn-cs"/>
              </a:defRPr>
            </a:lvl6pPr>
            <a:lvl7pPr marL="2743200" algn="l" defTabSz="914400" rtl="0" eaLnBrk="1" latinLnBrk="0" hangingPunct="1">
              <a:defRPr kern="1200">
                <a:solidFill>
                  <a:schemeClr val="tx1"/>
                </a:solidFill>
                <a:latin typeface="Tahoma" panose="020B0604030504040204" pitchFamily="34" charset="0"/>
                <a:ea typeface="+mn-ea"/>
                <a:cs typeface="+mn-cs"/>
              </a:defRPr>
            </a:lvl7pPr>
            <a:lvl8pPr marL="3200400" algn="l" defTabSz="914400" rtl="0" eaLnBrk="1" latinLnBrk="0" hangingPunct="1">
              <a:defRPr kern="1200">
                <a:solidFill>
                  <a:schemeClr val="tx1"/>
                </a:solidFill>
                <a:latin typeface="Tahoma" panose="020B0604030504040204" pitchFamily="34" charset="0"/>
                <a:ea typeface="+mn-ea"/>
                <a:cs typeface="+mn-cs"/>
              </a:defRPr>
            </a:lvl8pPr>
            <a:lvl9pPr marL="3657600" algn="l" defTabSz="914400" rtl="0" eaLnBrk="1" latinLnBrk="0" hangingPunct="1">
              <a:defRPr kern="1200">
                <a:solidFill>
                  <a:schemeClr val="tx1"/>
                </a:solidFill>
                <a:latin typeface="Tahoma" panose="020B0604030504040204" pitchFamily="34" charset="0"/>
                <a:ea typeface="+mn-ea"/>
                <a:cs typeface="+mn-cs"/>
              </a:defRPr>
            </a:lvl9pPr>
          </a:lstStyle>
          <a:p>
            <a:pPr>
              <a:spcBef>
                <a:spcPct val="0"/>
              </a:spcBef>
              <a:buClrTx/>
              <a:buSzTx/>
              <a:buFontTx/>
              <a:buNone/>
            </a:pPr>
            <a:fld id="{66DCF5A0-2DA7-C345-9B33-B529470CC0CA}" type="slidenum">
              <a:rPr lang="en-US" altLang="en-US" smtClean="0"/>
              <a:pPr>
                <a:spcBef>
                  <a:spcPct val="0"/>
                </a:spcBef>
                <a:buClrTx/>
                <a:buSzTx/>
                <a:buFontTx/>
                <a:buNone/>
              </a:pPr>
              <a:t>198</a:t>
            </a:fld>
            <a:endParaRPr lang="en-US" altLang="en-US" sz="1400">
              <a:latin typeface="Arial" panose="020B0604020202020204" pitchFamily="34" charset="0"/>
            </a:endParaRPr>
          </a:p>
        </p:txBody>
      </p:sp>
    </p:spTree>
    <p:extLst>
      <p:ext uri="{BB962C8B-B14F-4D97-AF65-F5344CB8AC3E}">
        <p14:creationId xmlns:p14="http://schemas.microsoft.com/office/powerpoint/2010/main" val="2186507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a:extLst>
              <a:ext uri="{FF2B5EF4-FFF2-40B4-BE49-F238E27FC236}">
                <a16:creationId xmlns:a16="http://schemas.microsoft.com/office/drawing/2014/main" id="{37169734-B69B-1642-B413-6481CEE9E869}"/>
              </a:ext>
            </a:extLst>
          </p:cNvPr>
          <p:cNvSpPr>
            <a:spLocks noGrp="1" noChangeArrowheads="1"/>
          </p:cNvSpPr>
          <p:nvPr>
            <p:ph type="title"/>
          </p:nvPr>
        </p:nvSpPr>
        <p:spPr/>
        <p:txBody>
          <a:bodyPr>
            <a:normAutofit/>
          </a:bodyPr>
          <a:lstStyle/>
          <a:p>
            <a:pPr algn="ctr" eaLnBrk="1" hangingPunct="1">
              <a:defRPr/>
            </a:pPr>
            <a:r>
              <a:rPr lang="en-US" sz="4000" b="1" dirty="0">
                <a:latin typeface="Garamond" panose="02020404030301010803" pitchFamily="18" charset="0"/>
              </a:rPr>
              <a:t>Formal Structured Types</a:t>
            </a:r>
          </a:p>
        </p:txBody>
      </p:sp>
      <p:sp>
        <p:nvSpPr>
          <p:cNvPr id="33795" name="Rectangle 3">
            <a:extLst>
              <a:ext uri="{FF2B5EF4-FFF2-40B4-BE49-F238E27FC236}">
                <a16:creationId xmlns:a16="http://schemas.microsoft.com/office/drawing/2014/main" id="{DEE891EF-3B08-274C-AD4E-1C5FF2F995FD}"/>
              </a:ext>
            </a:extLst>
          </p:cNvPr>
          <p:cNvSpPr>
            <a:spLocks noGrp="1" noChangeArrowheads="1"/>
          </p:cNvSpPr>
          <p:nvPr>
            <p:ph idx="1"/>
          </p:nvPr>
        </p:nvSpPr>
        <p:spPr>
          <a:xfrm>
            <a:off x="457200" y="2275840"/>
            <a:ext cx="8229600" cy="3580674"/>
          </a:xfrm>
        </p:spPr>
        <p:txBody>
          <a:bodyPr>
            <a:normAutofit/>
          </a:bodyPr>
          <a:lstStyle/>
          <a:p>
            <a:pPr eaLnBrk="1" hangingPunct="1">
              <a:buClr>
                <a:srgbClr val="0B3D29"/>
              </a:buClr>
              <a:defRPr/>
            </a:pPr>
            <a:r>
              <a:rPr lang="en-US" sz="2400" b="1" dirty="0">
                <a:latin typeface="Garamond" panose="02020404030301010803" pitchFamily="18" charset="0"/>
              </a:rPr>
              <a:t>Inspections</a:t>
            </a:r>
            <a:r>
              <a:rPr lang="en-US" sz="2400" dirty="0">
                <a:latin typeface="Garamond" panose="02020404030301010803" pitchFamily="18" charset="0"/>
              </a:rPr>
              <a:t> are the most structured form of verification</a:t>
            </a:r>
          </a:p>
          <a:p>
            <a:pPr eaLnBrk="1" hangingPunct="1">
              <a:buClr>
                <a:srgbClr val="0B3D29"/>
              </a:buClr>
              <a:defRPr/>
            </a:pPr>
            <a:endParaRPr lang="en-US" sz="2400" dirty="0">
              <a:latin typeface="Garamond" panose="02020404030301010803" pitchFamily="18" charset="0"/>
            </a:endParaRPr>
          </a:p>
          <a:p>
            <a:pPr eaLnBrk="1" hangingPunct="1">
              <a:buClr>
                <a:srgbClr val="0B3D29"/>
              </a:buClr>
              <a:defRPr/>
            </a:pPr>
            <a:r>
              <a:rPr lang="en-US" sz="2400" dirty="0">
                <a:latin typeface="Garamond" panose="02020404030301010803" pitchFamily="18" charset="0"/>
              </a:rPr>
              <a:t>Key elements:</a:t>
            </a:r>
          </a:p>
          <a:p>
            <a:pPr lvl="1" eaLnBrk="1" hangingPunct="1">
              <a:buClr>
                <a:srgbClr val="0B3D29"/>
              </a:buClr>
              <a:defRPr/>
            </a:pPr>
            <a:r>
              <a:rPr lang="en-US" sz="2000" dirty="0">
                <a:latin typeface="Garamond" panose="02020404030301010803" pitchFamily="18" charset="0"/>
              </a:rPr>
              <a:t>Everyone within review group participates</a:t>
            </a:r>
          </a:p>
          <a:p>
            <a:pPr lvl="1" eaLnBrk="1" hangingPunct="1">
              <a:buClr>
                <a:srgbClr val="0B3D29"/>
              </a:buClr>
              <a:defRPr/>
            </a:pPr>
            <a:r>
              <a:rPr lang="en-US" sz="2000" dirty="0">
                <a:latin typeface="Garamond" panose="02020404030301010803" pitchFamily="18" charset="0"/>
              </a:rPr>
              <a:t>A written report is produced</a:t>
            </a:r>
          </a:p>
          <a:p>
            <a:pPr lvl="1" eaLnBrk="1" hangingPunct="1">
              <a:buClr>
                <a:srgbClr val="0B3D29"/>
              </a:buClr>
              <a:defRPr/>
            </a:pPr>
            <a:r>
              <a:rPr lang="en-US" sz="2000" dirty="0">
                <a:latin typeface="Garamond" panose="02020404030301010803" pitchFamily="18" charset="0"/>
              </a:rPr>
              <a:t>Review group is responsible for quality of report</a:t>
            </a:r>
          </a:p>
          <a:p>
            <a:pPr eaLnBrk="1" hangingPunct="1">
              <a:defRPr/>
            </a:pPr>
            <a:endParaRPr lang="en-US" sz="2400" dirty="0">
              <a:latin typeface="Garamond" panose="02020404030301010803" pitchFamily="18" charset="0"/>
            </a:endParaRPr>
          </a:p>
        </p:txBody>
      </p:sp>
      <p:sp>
        <p:nvSpPr>
          <p:cNvPr id="4" name="Slide Number Placeholder 3">
            <a:extLst>
              <a:ext uri="{FF2B5EF4-FFF2-40B4-BE49-F238E27FC236}">
                <a16:creationId xmlns:a16="http://schemas.microsoft.com/office/drawing/2014/main" id="{6F3648C7-77F1-674D-93FA-E7028440DB50}"/>
              </a:ext>
            </a:extLst>
          </p:cNvPr>
          <p:cNvSpPr>
            <a:spLocks noGrp="1"/>
          </p:cNvSpPr>
          <p:nvPr>
            <p:ph type="sldNum" sz="quarter" idx="4294967295"/>
          </p:nvPr>
        </p:nvSpPr>
        <p:spPr bwMode="auto">
          <a:xfrm>
            <a:off x="7010400" y="6245225"/>
            <a:ext cx="201168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r" rtl="0" eaLnBrk="1" fontAlgn="base" hangingPunct="1">
              <a:spcBef>
                <a:spcPct val="0"/>
              </a:spcBef>
              <a:spcAft>
                <a:spcPct val="0"/>
              </a:spcAft>
              <a:defRPr sz="1400" kern="1200">
                <a:solidFill>
                  <a:schemeClr val="tx1"/>
                </a:solidFill>
                <a:effectLst>
                  <a:outerShdw blurRad="38100" dist="38100" dir="2700000" algn="tl">
                    <a:srgbClr val="000000"/>
                  </a:outerShdw>
                </a:effectLst>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kern="1200">
                <a:solidFill>
                  <a:schemeClr val="tx1"/>
                </a:solidFill>
                <a:latin typeface="Tahoma" panose="020B0604030504040204" pitchFamily="34" charset="0"/>
                <a:ea typeface="+mn-ea"/>
                <a:cs typeface="+mn-cs"/>
              </a:defRPr>
            </a:lvl5pPr>
            <a:lvl6pPr marL="2286000" algn="l" defTabSz="914400" rtl="0" eaLnBrk="1" latinLnBrk="0" hangingPunct="1">
              <a:defRPr kern="1200">
                <a:solidFill>
                  <a:schemeClr val="tx1"/>
                </a:solidFill>
                <a:latin typeface="Tahoma" panose="020B0604030504040204" pitchFamily="34" charset="0"/>
                <a:ea typeface="+mn-ea"/>
                <a:cs typeface="+mn-cs"/>
              </a:defRPr>
            </a:lvl6pPr>
            <a:lvl7pPr marL="2743200" algn="l" defTabSz="914400" rtl="0" eaLnBrk="1" latinLnBrk="0" hangingPunct="1">
              <a:defRPr kern="1200">
                <a:solidFill>
                  <a:schemeClr val="tx1"/>
                </a:solidFill>
                <a:latin typeface="Tahoma" panose="020B0604030504040204" pitchFamily="34" charset="0"/>
                <a:ea typeface="+mn-ea"/>
                <a:cs typeface="+mn-cs"/>
              </a:defRPr>
            </a:lvl7pPr>
            <a:lvl8pPr marL="3200400" algn="l" defTabSz="914400" rtl="0" eaLnBrk="1" latinLnBrk="0" hangingPunct="1">
              <a:defRPr kern="1200">
                <a:solidFill>
                  <a:schemeClr val="tx1"/>
                </a:solidFill>
                <a:latin typeface="Tahoma" panose="020B0604030504040204" pitchFamily="34" charset="0"/>
                <a:ea typeface="+mn-ea"/>
                <a:cs typeface="+mn-cs"/>
              </a:defRPr>
            </a:lvl8pPr>
            <a:lvl9pPr marL="3657600" algn="l" defTabSz="914400" rtl="0" eaLnBrk="1" latinLnBrk="0" hangingPunct="1">
              <a:defRPr kern="1200">
                <a:solidFill>
                  <a:schemeClr val="tx1"/>
                </a:solidFill>
                <a:latin typeface="Tahoma" panose="020B0604030504040204" pitchFamily="34" charset="0"/>
                <a:ea typeface="+mn-ea"/>
                <a:cs typeface="+mn-cs"/>
              </a:defRPr>
            </a:lvl9pPr>
          </a:lstStyle>
          <a:p>
            <a:pPr>
              <a:spcBef>
                <a:spcPct val="0"/>
              </a:spcBef>
              <a:buClrTx/>
              <a:buSzTx/>
              <a:buFontTx/>
              <a:buNone/>
            </a:pPr>
            <a:fld id="{66DCF5A0-2DA7-C345-9B33-B529470CC0CA}" type="slidenum">
              <a:rPr lang="en-US" altLang="en-US" smtClean="0"/>
              <a:pPr>
                <a:spcBef>
                  <a:spcPct val="0"/>
                </a:spcBef>
                <a:buClrTx/>
                <a:buSzTx/>
                <a:buFontTx/>
                <a:buNone/>
              </a:pPr>
              <a:t>199</a:t>
            </a:fld>
            <a:endParaRPr lang="en-US" altLang="en-US" sz="1400" dirty="0">
              <a:latin typeface="Arial" panose="020B0604020202020204" pitchFamily="34" charset="0"/>
            </a:endParaRPr>
          </a:p>
        </p:txBody>
      </p:sp>
    </p:spTree>
    <p:extLst>
      <p:ext uri="{BB962C8B-B14F-4D97-AF65-F5344CB8AC3E}">
        <p14:creationId xmlns:p14="http://schemas.microsoft.com/office/powerpoint/2010/main" val="1095353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466" name="Rectangle 2"/>
          <p:cNvSpPr>
            <a:spLocks noGrp="1" noChangeArrowheads="1"/>
          </p:cNvSpPr>
          <p:nvPr>
            <p:ph type="title"/>
          </p:nvPr>
        </p:nvSpPr>
        <p:spPr/>
        <p:txBody>
          <a:bodyPr>
            <a:normAutofit/>
          </a:bodyPr>
          <a:lstStyle/>
          <a:p>
            <a:pPr algn="ctr"/>
            <a:r>
              <a:rPr lang="en-US" sz="4000" b="1" dirty="0">
                <a:latin typeface="Garamond" panose="02020404030301010803" pitchFamily="18" charset="0"/>
              </a:rPr>
              <a:t>Software</a:t>
            </a:r>
          </a:p>
        </p:txBody>
      </p:sp>
      <p:sp>
        <p:nvSpPr>
          <p:cNvPr id="318467" name="Rectangle 3"/>
          <p:cNvSpPr>
            <a:spLocks noGrp="1" noChangeArrowheads="1"/>
          </p:cNvSpPr>
          <p:nvPr>
            <p:ph idx="1"/>
          </p:nvPr>
        </p:nvSpPr>
        <p:spPr/>
        <p:txBody>
          <a:bodyPr>
            <a:normAutofit lnSpcReduction="10000"/>
          </a:bodyPr>
          <a:lstStyle/>
          <a:p>
            <a:pPr marL="0" indent="0">
              <a:buClr>
                <a:schemeClr val="tx2"/>
              </a:buClr>
              <a:buNone/>
            </a:pPr>
            <a:r>
              <a:rPr lang="en-US" sz="2400" dirty="0">
                <a:latin typeface="Garamond" panose="02020404030301010803" pitchFamily="18" charset="0"/>
                <a:cs typeface="Times New Roman" pitchFamily="18" charset="0"/>
              </a:rPr>
              <a:t> </a:t>
            </a:r>
            <a:r>
              <a:rPr lang="en-US" sz="2800" b="1" dirty="0">
                <a:latin typeface="Garamond" panose="02020404030301010803" pitchFamily="18" charset="0"/>
                <a:cs typeface="Times New Roman" pitchFamily="18" charset="0"/>
              </a:rPr>
              <a:t>Software</a:t>
            </a:r>
            <a:endParaRPr lang="en-US" sz="2400" b="1" dirty="0">
              <a:latin typeface="Garamond" panose="02020404030301010803" pitchFamily="18" charset="0"/>
              <a:cs typeface="Times New Roman" pitchFamily="18" charset="0"/>
            </a:endParaRPr>
          </a:p>
          <a:p>
            <a:pPr lvl="1">
              <a:buClr>
                <a:schemeClr val="tx2"/>
              </a:buClr>
            </a:pPr>
            <a:r>
              <a:rPr lang="en-US" sz="2400" dirty="0">
                <a:latin typeface="Garamond" panose="02020404030301010803" pitchFamily="18" charset="0"/>
                <a:cs typeface="Times New Roman" pitchFamily="18" charset="0"/>
              </a:rPr>
              <a:t> includes computer programs, associated software documentation and data of a system</a:t>
            </a:r>
          </a:p>
          <a:p>
            <a:pPr lvl="1">
              <a:buClr>
                <a:schemeClr val="tx2"/>
              </a:buClr>
            </a:pPr>
            <a:endParaRPr lang="en-US" sz="2400" dirty="0">
              <a:latin typeface="Garamond" panose="02020404030301010803" pitchFamily="18" charset="0"/>
              <a:cs typeface="Times New Roman" pitchFamily="18" charset="0"/>
            </a:endParaRPr>
          </a:p>
          <a:p>
            <a:pPr marL="0" indent="0">
              <a:buClr>
                <a:schemeClr val="tx2"/>
              </a:buClr>
              <a:buNone/>
            </a:pPr>
            <a:r>
              <a:rPr lang="en-US" sz="2400" dirty="0">
                <a:latin typeface="Garamond" panose="02020404030301010803" pitchFamily="18" charset="0"/>
                <a:cs typeface="Times New Roman" pitchFamily="18" charset="0"/>
              </a:rPr>
              <a:t> </a:t>
            </a:r>
            <a:r>
              <a:rPr lang="en-US" sz="2800" b="1" dirty="0">
                <a:latin typeface="Garamond" panose="02020404030301010803" pitchFamily="18" charset="0"/>
                <a:cs typeface="Times New Roman" pitchFamily="18" charset="0"/>
              </a:rPr>
              <a:t>Software Products</a:t>
            </a:r>
          </a:p>
          <a:p>
            <a:pPr lvl="1">
              <a:buClr>
                <a:schemeClr val="tx2"/>
              </a:buClr>
            </a:pPr>
            <a:r>
              <a:rPr lang="en-US" sz="2400" dirty="0">
                <a:latin typeface="Garamond" panose="02020404030301010803" pitchFamily="18" charset="0"/>
                <a:cs typeface="Times New Roman" pitchFamily="18" charset="0"/>
              </a:rPr>
              <a:t> </a:t>
            </a:r>
            <a:r>
              <a:rPr lang="en-US" sz="2400" b="1" dirty="0">
                <a:latin typeface="Garamond" panose="02020404030301010803" pitchFamily="18" charset="0"/>
                <a:cs typeface="Times New Roman" pitchFamily="18" charset="0"/>
              </a:rPr>
              <a:t>Generic/stand alone systems</a:t>
            </a:r>
          </a:p>
          <a:p>
            <a:pPr lvl="2">
              <a:buClr>
                <a:schemeClr val="tx2"/>
              </a:buClr>
            </a:pPr>
            <a:r>
              <a:rPr lang="en-US" sz="2400" dirty="0">
                <a:latin typeface="Garamond" panose="02020404030301010803" pitchFamily="18" charset="0"/>
                <a:cs typeface="Times New Roman" pitchFamily="18" charset="0"/>
              </a:rPr>
              <a:t>Sold on the open market (shrink wrapped)</a:t>
            </a:r>
          </a:p>
          <a:p>
            <a:pPr lvl="1">
              <a:buClr>
                <a:schemeClr val="tx2"/>
              </a:buClr>
            </a:pPr>
            <a:r>
              <a:rPr lang="en-US" sz="2400" dirty="0">
                <a:latin typeface="Garamond" panose="02020404030301010803" pitchFamily="18" charset="0"/>
                <a:cs typeface="Times New Roman" pitchFamily="18" charset="0"/>
              </a:rPr>
              <a:t> </a:t>
            </a:r>
            <a:r>
              <a:rPr lang="en-US" sz="2400" b="1" dirty="0">
                <a:latin typeface="Garamond" panose="02020404030301010803" pitchFamily="18" charset="0"/>
                <a:cs typeface="Times New Roman" pitchFamily="18" charset="0"/>
              </a:rPr>
              <a:t>Customized</a:t>
            </a:r>
          </a:p>
          <a:p>
            <a:pPr lvl="2">
              <a:buClr>
                <a:schemeClr val="tx2"/>
              </a:buClr>
            </a:pPr>
            <a:r>
              <a:rPr lang="en-US" sz="2400" dirty="0">
                <a:latin typeface="Garamond" panose="02020404030301010803" pitchFamily="18" charset="0"/>
                <a:cs typeface="Times New Roman" pitchFamily="18" charset="0"/>
              </a:rPr>
              <a:t>Commissioned by a customer</a:t>
            </a:r>
          </a:p>
        </p:txBody>
      </p:sp>
      <p:sp>
        <p:nvSpPr>
          <p:cNvPr id="2" name="Slide Number Placeholder 1">
            <a:extLst>
              <a:ext uri="{FF2B5EF4-FFF2-40B4-BE49-F238E27FC236}">
                <a16:creationId xmlns:a16="http://schemas.microsoft.com/office/drawing/2014/main" id="{86A65BF7-E611-EC4A-8986-D0618370FE48}"/>
              </a:ext>
            </a:extLst>
          </p:cNvPr>
          <p:cNvSpPr>
            <a:spLocks noGrp="1"/>
          </p:cNvSpPr>
          <p:nvPr>
            <p:ph type="sldNum" sz="quarter" idx="4294967295"/>
          </p:nvPr>
        </p:nvSpPr>
        <p:spPr>
          <a:xfrm>
            <a:off x="7086600" y="6356350"/>
            <a:ext cx="2057400" cy="365125"/>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A514042-282F-4A4C-AEE0-05D5E3952A87}" type="slidenum">
              <a:rPr lang="en-US" altLang="en-US" smtClean="0"/>
              <a:pPr/>
              <a:t>2</a:t>
            </a:fld>
            <a:endParaRPr lang="en-US" altLang="en-US" dirty="0"/>
          </a:p>
        </p:txBody>
      </p:sp>
      <p:sp>
        <p:nvSpPr>
          <p:cNvPr id="6" name="Rectangle 5">
            <a:extLst>
              <a:ext uri="{FF2B5EF4-FFF2-40B4-BE49-F238E27FC236}">
                <a16:creationId xmlns:a16="http://schemas.microsoft.com/office/drawing/2014/main" id="{15E12910-069A-2243-9118-E2FEA9EF8A0D}"/>
              </a:ext>
            </a:extLst>
          </p:cNvPr>
          <p:cNvSpPr/>
          <p:nvPr/>
        </p:nvSpPr>
        <p:spPr>
          <a:xfrm>
            <a:off x="404037" y="3570451"/>
            <a:ext cx="8440788" cy="2286063"/>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EF07C282-5B1C-CE45-BB46-B32FC74B590F}"/>
              </a:ext>
            </a:extLst>
          </p:cNvPr>
          <p:cNvSpPr/>
          <p:nvPr/>
        </p:nvSpPr>
        <p:spPr>
          <a:xfrm>
            <a:off x="404037" y="1917474"/>
            <a:ext cx="8387625" cy="1461986"/>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87658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AutoShape 2"/>
          <p:cNvSpPr>
            <a:spLocks noGrp="1" noChangeArrowheads="1"/>
          </p:cNvSpPr>
          <p:nvPr>
            <p:ph type="title"/>
          </p:nvPr>
        </p:nvSpPr>
        <p:spPr/>
        <p:txBody>
          <a:bodyPr>
            <a:normAutofit/>
          </a:bodyPr>
          <a:lstStyle/>
          <a:p>
            <a:pPr algn="ctr"/>
            <a:r>
              <a:rPr lang="en-US" altLang="zh-TW" sz="4000" b="1" dirty="0">
                <a:latin typeface="Garamond" panose="02020404030301010803" pitchFamily="18" charset="0"/>
                <a:cs typeface="Times New Roman" panose="02020603050405020304" pitchFamily="18" charset="0"/>
              </a:rPr>
              <a:t>Modeling – “Structured Approach”</a:t>
            </a:r>
          </a:p>
        </p:txBody>
      </p:sp>
      <p:sp>
        <p:nvSpPr>
          <p:cNvPr id="27" name="Slide Number Placeholder 26">
            <a:extLst>
              <a:ext uri="{FF2B5EF4-FFF2-40B4-BE49-F238E27FC236}">
                <a16:creationId xmlns:a16="http://schemas.microsoft.com/office/drawing/2014/main" id="{1BC5CADD-F1DB-6148-B933-FBD58BCD14CB}"/>
              </a:ext>
            </a:extLst>
          </p:cNvPr>
          <p:cNvSpPr>
            <a:spLocks noGrp="1"/>
          </p:cNvSpPr>
          <p:nvPr>
            <p:ph type="sldNum" sz="quarter" idx="4294967295"/>
          </p:nvPr>
        </p:nvSpPr>
        <p:spPr>
          <a:xfrm>
            <a:off x="7086600" y="6356350"/>
            <a:ext cx="2057400" cy="365125"/>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A514042-282F-4A4C-AEE0-05D5E3952A87}" type="slidenum">
              <a:rPr lang="en-US" altLang="en-US" smtClean="0"/>
              <a:pPr/>
              <a:t>20</a:t>
            </a:fld>
            <a:endParaRPr lang="en-US" altLang="en-US" dirty="0"/>
          </a:p>
        </p:txBody>
      </p:sp>
      <p:grpSp>
        <p:nvGrpSpPr>
          <p:cNvPr id="4" name="Group 30"/>
          <p:cNvGrpSpPr>
            <a:grpSpLocks/>
          </p:cNvGrpSpPr>
          <p:nvPr/>
        </p:nvGrpSpPr>
        <p:grpSpPr bwMode="auto">
          <a:xfrm>
            <a:off x="1790700" y="1796142"/>
            <a:ext cx="5748020" cy="4560207"/>
            <a:chOff x="912" y="912"/>
            <a:chExt cx="3744" cy="2976"/>
          </a:xfrm>
        </p:grpSpPr>
        <p:sp>
          <p:nvSpPr>
            <p:cNvPr id="5" name="Oval 4"/>
            <p:cNvSpPr>
              <a:spLocks noChangeArrowheads="1"/>
            </p:cNvSpPr>
            <p:nvPr/>
          </p:nvSpPr>
          <p:spPr bwMode="auto">
            <a:xfrm>
              <a:off x="2326" y="2028"/>
              <a:ext cx="832" cy="744"/>
            </a:xfrm>
            <a:prstGeom prst="ellipse">
              <a:avLst/>
            </a:prstGeom>
            <a:noFill/>
            <a:ln w="12700">
              <a:solidFill>
                <a:srgbClr val="00B7A5"/>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1400">
                  <a:solidFill>
                    <a:srgbClr val="000000"/>
                  </a:solidFill>
                  <a:latin typeface="Times New Roman" panose="02020603050405020304" pitchFamily="18" charset="0"/>
                  <a:ea typeface="新細明體" panose="02020500000000000000" pitchFamily="18" charset="-120"/>
                </a:defRPr>
              </a:lvl1pPr>
              <a:lvl2pPr marL="742950" indent="-285750">
                <a:defRPr kumimoji="1" sz="1400">
                  <a:solidFill>
                    <a:srgbClr val="000000"/>
                  </a:solidFill>
                  <a:latin typeface="Times New Roman" panose="02020603050405020304" pitchFamily="18" charset="0"/>
                  <a:ea typeface="新細明體" panose="02020500000000000000" pitchFamily="18" charset="-120"/>
                </a:defRPr>
              </a:lvl2pPr>
              <a:lvl3pPr marL="1143000" indent="-228600">
                <a:defRPr kumimoji="1" sz="1400">
                  <a:solidFill>
                    <a:srgbClr val="000000"/>
                  </a:solidFill>
                  <a:latin typeface="Times New Roman" panose="02020603050405020304" pitchFamily="18" charset="0"/>
                  <a:ea typeface="新細明體" panose="02020500000000000000" pitchFamily="18" charset="-120"/>
                </a:defRPr>
              </a:lvl3pPr>
              <a:lvl4pPr marL="1600200" indent="-228600">
                <a:defRPr kumimoji="1" sz="1400">
                  <a:solidFill>
                    <a:srgbClr val="000000"/>
                  </a:solidFill>
                  <a:latin typeface="Times New Roman" panose="02020603050405020304" pitchFamily="18" charset="0"/>
                  <a:ea typeface="新細明體" panose="02020500000000000000" pitchFamily="18" charset="-120"/>
                </a:defRPr>
              </a:lvl4pPr>
              <a:lvl5pPr marL="2057400" indent="-228600">
                <a:defRPr kumimoji="1" sz="1400">
                  <a:solidFill>
                    <a:srgbClr val="000000"/>
                  </a:solidFill>
                  <a:latin typeface="Times New Roman" panose="02020603050405020304" pitchFamily="18" charset="0"/>
                  <a:ea typeface="新細明體" panose="02020500000000000000" pitchFamily="18" charset="-120"/>
                </a:defRPr>
              </a:lvl5pPr>
              <a:lvl6pPr marL="2514600" indent="-228600" eaLnBrk="0" fontAlgn="base" hangingPunct="0">
                <a:spcBef>
                  <a:spcPct val="0"/>
                </a:spcBef>
                <a:spcAft>
                  <a:spcPct val="0"/>
                </a:spcAft>
                <a:defRPr kumimoji="1" sz="1400">
                  <a:solidFill>
                    <a:srgbClr val="000000"/>
                  </a:solidFill>
                  <a:latin typeface="Times New Roman" panose="02020603050405020304" pitchFamily="18" charset="0"/>
                  <a:ea typeface="新細明體" panose="02020500000000000000" pitchFamily="18" charset="-120"/>
                </a:defRPr>
              </a:lvl6pPr>
              <a:lvl7pPr marL="2971800" indent="-228600" eaLnBrk="0" fontAlgn="base" hangingPunct="0">
                <a:spcBef>
                  <a:spcPct val="0"/>
                </a:spcBef>
                <a:spcAft>
                  <a:spcPct val="0"/>
                </a:spcAft>
                <a:defRPr kumimoji="1" sz="1400">
                  <a:solidFill>
                    <a:srgbClr val="000000"/>
                  </a:solidFill>
                  <a:latin typeface="Times New Roman" panose="02020603050405020304" pitchFamily="18" charset="0"/>
                  <a:ea typeface="新細明體" panose="02020500000000000000" pitchFamily="18" charset="-120"/>
                </a:defRPr>
              </a:lvl7pPr>
              <a:lvl8pPr marL="3429000" indent="-228600" eaLnBrk="0" fontAlgn="base" hangingPunct="0">
                <a:spcBef>
                  <a:spcPct val="0"/>
                </a:spcBef>
                <a:spcAft>
                  <a:spcPct val="0"/>
                </a:spcAft>
                <a:defRPr kumimoji="1" sz="1400">
                  <a:solidFill>
                    <a:srgbClr val="000000"/>
                  </a:solidFill>
                  <a:latin typeface="Times New Roman" panose="02020603050405020304" pitchFamily="18" charset="0"/>
                  <a:ea typeface="新細明體" panose="02020500000000000000" pitchFamily="18" charset="-120"/>
                </a:defRPr>
              </a:lvl8pPr>
              <a:lvl9pPr marL="3886200" indent="-228600" eaLnBrk="0" fontAlgn="base" hangingPunct="0">
                <a:spcBef>
                  <a:spcPct val="0"/>
                </a:spcBef>
                <a:spcAft>
                  <a:spcPct val="0"/>
                </a:spcAft>
                <a:defRPr kumimoji="1" sz="1400">
                  <a:solidFill>
                    <a:srgbClr val="000000"/>
                  </a:solidFill>
                  <a:latin typeface="Times New Roman" panose="02020603050405020304" pitchFamily="18" charset="0"/>
                  <a:ea typeface="新細明體" panose="02020500000000000000" pitchFamily="18" charset="-12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1" lang="en-US" altLang="zh-TW" sz="1600" b="1" i="0" u="none" strike="noStrike" kern="0" cap="none" spc="0" normalizeH="0" baseline="0" noProof="0" dirty="0">
                  <a:ln>
                    <a:noFill/>
                  </a:ln>
                  <a:solidFill>
                    <a:schemeClr val="tx2"/>
                  </a:solidFill>
                  <a:effectLst/>
                  <a:uLnTx/>
                  <a:uFillTx/>
                  <a:latin typeface="Garamond" panose="02020404030301010803" pitchFamily="18" charset="0"/>
                  <a:cs typeface="Times New Roman" panose="02020603050405020304" pitchFamily="18" charset="0"/>
                </a:rPr>
                <a:t>Data dictionary</a:t>
              </a:r>
            </a:p>
          </p:txBody>
        </p:sp>
        <p:grpSp>
          <p:nvGrpSpPr>
            <p:cNvPr id="6" name="Group 5"/>
            <p:cNvGrpSpPr>
              <a:grpSpLocks/>
            </p:cNvGrpSpPr>
            <p:nvPr/>
          </p:nvGrpSpPr>
          <p:grpSpPr bwMode="auto">
            <a:xfrm>
              <a:off x="1827" y="1573"/>
              <a:ext cx="1872" cy="1612"/>
              <a:chOff x="1680" y="1296"/>
              <a:chExt cx="2160" cy="1872"/>
            </a:xfrm>
          </p:grpSpPr>
          <p:sp>
            <p:nvSpPr>
              <p:cNvPr id="15" name="Line 6"/>
              <p:cNvSpPr>
                <a:spLocks noChangeShapeType="1"/>
              </p:cNvSpPr>
              <p:nvPr/>
            </p:nvSpPr>
            <p:spPr bwMode="auto">
              <a:xfrm flipH="1">
                <a:off x="2016" y="2496"/>
                <a:ext cx="336" cy="384"/>
              </a:xfrm>
              <a:prstGeom prst="line">
                <a:avLst/>
              </a:prstGeom>
              <a:noFill/>
              <a:ln w="12700">
                <a:solidFill>
                  <a:srgbClr val="00B7A5"/>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defTabSz="914400" eaLnBrk="0" fontAlgn="base" latinLnBrk="0" hangingPunct="0">
                  <a:lnSpc>
                    <a:spcPct val="100000"/>
                  </a:lnSpc>
                  <a:spcBef>
                    <a:spcPct val="0"/>
                  </a:spcBef>
                  <a:spcAft>
                    <a:spcPct val="0"/>
                  </a:spcAft>
                  <a:buClrTx/>
                  <a:buSzTx/>
                  <a:buFontTx/>
                  <a:buNone/>
                  <a:tabLst/>
                  <a:defRPr/>
                </a:pPr>
                <a:endParaRPr kumimoji="1" lang="en-US" sz="1400" b="1" i="0" u="none" strike="noStrike" kern="0" cap="none" spc="0" normalizeH="0" baseline="0" noProof="0" dirty="0">
                  <a:ln>
                    <a:noFill/>
                  </a:ln>
                  <a:solidFill>
                    <a:schemeClr val="tx2"/>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16" name="Line 7"/>
              <p:cNvSpPr>
                <a:spLocks noChangeShapeType="1"/>
              </p:cNvSpPr>
              <p:nvPr/>
            </p:nvSpPr>
            <p:spPr bwMode="auto">
              <a:xfrm flipH="1" flipV="1">
                <a:off x="3168" y="2448"/>
                <a:ext cx="480" cy="288"/>
              </a:xfrm>
              <a:prstGeom prst="line">
                <a:avLst/>
              </a:prstGeom>
              <a:noFill/>
              <a:ln w="12700">
                <a:solidFill>
                  <a:srgbClr val="00B7A5"/>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defTabSz="914400" eaLnBrk="0" fontAlgn="base" latinLnBrk="0" hangingPunct="0">
                  <a:lnSpc>
                    <a:spcPct val="100000"/>
                  </a:lnSpc>
                  <a:spcBef>
                    <a:spcPct val="0"/>
                  </a:spcBef>
                  <a:spcAft>
                    <a:spcPct val="0"/>
                  </a:spcAft>
                  <a:buClrTx/>
                  <a:buSzTx/>
                  <a:buFontTx/>
                  <a:buNone/>
                  <a:tabLst/>
                  <a:defRPr/>
                </a:pPr>
                <a:endParaRPr kumimoji="1" lang="en-US" sz="1400" b="1" i="0" u="none" strike="noStrike" kern="0" cap="none" spc="0" normalizeH="0" baseline="0" noProof="0" dirty="0">
                  <a:ln>
                    <a:noFill/>
                  </a:ln>
                  <a:solidFill>
                    <a:schemeClr val="tx2"/>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grpSp>
            <p:nvGrpSpPr>
              <p:cNvPr id="17" name="Group 8"/>
              <p:cNvGrpSpPr>
                <a:grpSpLocks/>
              </p:cNvGrpSpPr>
              <p:nvPr/>
            </p:nvGrpSpPr>
            <p:grpSpPr bwMode="auto">
              <a:xfrm>
                <a:off x="1680" y="1296"/>
                <a:ext cx="2160" cy="1872"/>
                <a:chOff x="1680" y="1296"/>
                <a:chExt cx="2160" cy="1872"/>
              </a:xfrm>
            </p:grpSpPr>
            <p:sp>
              <p:nvSpPr>
                <p:cNvPr id="18" name="Oval 9"/>
                <p:cNvSpPr>
                  <a:spLocks noChangeArrowheads="1"/>
                </p:cNvSpPr>
                <p:nvPr/>
              </p:nvSpPr>
              <p:spPr bwMode="auto">
                <a:xfrm>
                  <a:off x="1680" y="1296"/>
                  <a:ext cx="2160" cy="1872"/>
                </a:xfrm>
                <a:prstGeom prst="ellipse">
                  <a:avLst/>
                </a:prstGeom>
                <a:noFill/>
                <a:ln w="12700">
                  <a:solidFill>
                    <a:srgbClr val="00B7A5"/>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1400">
                      <a:solidFill>
                        <a:srgbClr val="000000"/>
                      </a:solidFill>
                      <a:latin typeface="Times New Roman" panose="02020603050405020304" pitchFamily="18" charset="0"/>
                      <a:ea typeface="新細明體" panose="02020500000000000000" pitchFamily="18" charset="-120"/>
                    </a:defRPr>
                  </a:lvl1pPr>
                  <a:lvl2pPr marL="742950" indent="-285750">
                    <a:defRPr kumimoji="1" sz="1400">
                      <a:solidFill>
                        <a:srgbClr val="000000"/>
                      </a:solidFill>
                      <a:latin typeface="Times New Roman" panose="02020603050405020304" pitchFamily="18" charset="0"/>
                      <a:ea typeface="新細明體" panose="02020500000000000000" pitchFamily="18" charset="-120"/>
                    </a:defRPr>
                  </a:lvl2pPr>
                  <a:lvl3pPr marL="1143000" indent="-228600">
                    <a:defRPr kumimoji="1" sz="1400">
                      <a:solidFill>
                        <a:srgbClr val="000000"/>
                      </a:solidFill>
                      <a:latin typeface="Times New Roman" panose="02020603050405020304" pitchFamily="18" charset="0"/>
                      <a:ea typeface="新細明體" panose="02020500000000000000" pitchFamily="18" charset="-120"/>
                    </a:defRPr>
                  </a:lvl3pPr>
                  <a:lvl4pPr marL="1600200" indent="-228600">
                    <a:defRPr kumimoji="1" sz="1400">
                      <a:solidFill>
                        <a:srgbClr val="000000"/>
                      </a:solidFill>
                      <a:latin typeface="Times New Roman" panose="02020603050405020304" pitchFamily="18" charset="0"/>
                      <a:ea typeface="新細明體" panose="02020500000000000000" pitchFamily="18" charset="-120"/>
                    </a:defRPr>
                  </a:lvl4pPr>
                  <a:lvl5pPr marL="2057400" indent="-228600">
                    <a:defRPr kumimoji="1" sz="1400">
                      <a:solidFill>
                        <a:srgbClr val="000000"/>
                      </a:solidFill>
                      <a:latin typeface="Times New Roman" panose="02020603050405020304" pitchFamily="18" charset="0"/>
                      <a:ea typeface="新細明體" panose="02020500000000000000" pitchFamily="18" charset="-120"/>
                    </a:defRPr>
                  </a:lvl5pPr>
                  <a:lvl6pPr marL="2514600" indent="-228600" eaLnBrk="0" fontAlgn="base" hangingPunct="0">
                    <a:spcBef>
                      <a:spcPct val="0"/>
                    </a:spcBef>
                    <a:spcAft>
                      <a:spcPct val="0"/>
                    </a:spcAft>
                    <a:defRPr kumimoji="1" sz="1400">
                      <a:solidFill>
                        <a:srgbClr val="000000"/>
                      </a:solidFill>
                      <a:latin typeface="Times New Roman" panose="02020603050405020304" pitchFamily="18" charset="0"/>
                      <a:ea typeface="新細明體" panose="02020500000000000000" pitchFamily="18" charset="-120"/>
                    </a:defRPr>
                  </a:lvl6pPr>
                  <a:lvl7pPr marL="2971800" indent="-228600" eaLnBrk="0" fontAlgn="base" hangingPunct="0">
                    <a:spcBef>
                      <a:spcPct val="0"/>
                    </a:spcBef>
                    <a:spcAft>
                      <a:spcPct val="0"/>
                    </a:spcAft>
                    <a:defRPr kumimoji="1" sz="1400">
                      <a:solidFill>
                        <a:srgbClr val="000000"/>
                      </a:solidFill>
                      <a:latin typeface="Times New Roman" panose="02020603050405020304" pitchFamily="18" charset="0"/>
                      <a:ea typeface="新細明體" panose="02020500000000000000" pitchFamily="18" charset="-120"/>
                    </a:defRPr>
                  </a:lvl7pPr>
                  <a:lvl8pPr marL="3429000" indent="-228600" eaLnBrk="0" fontAlgn="base" hangingPunct="0">
                    <a:spcBef>
                      <a:spcPct val="0"/>
                    </a:spcBef>
                    <a:spcAft>
                      <a:spcPct val="0"/>
                    </a:spcAft>
                    <a:defRPr kumimoji="1" sz="1400">
                      <a:solidFill>
                        <a:srgbClr val="000000"/>
                      </a:solidFill>
                      <a:latin typeface="Times New Roman" panose="02020603050405020304" pitchFamily="18" charset="0"/>
                      <a:ea typeface="新細明體" panose="02020500000000000000" pitchFamily="18" charset="-120"/>
                    </a:defRPr>
                  </a:lvl8pPr>
                  <a:lvl9pPr marL="3886200" indent="-228600" eaLnBrk="0" fontAlgn="base" hangingPunct="0">
                    <a:spcBef>
                      <a:spcPct val="0"/>
                    </a:spcBef>
                    <a:spcAft>
                      <a:spcPct val="0"/>
                    </a:spcAft>
                    <a:defRPr kumimoji="1" sz="1400">
                      <a:solidFill>
                        <a:srgbClr val="000000"/>
                      </a:solidFill>
                      <a:latin typeface="Times New Roman" panose="02020603050405020304" pitchFamily="18" charset="0"/>
                      <a:ea typeface="新細明體" panose="02020500000000000000" pitchFamily="18" charset="-12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1" lang="en-US" altLang="en-US" sz="1600" b="1" i="0" u="none" strike="noStrike" kern="0" cap="none" spc="0" normalizeH="0" baseline="0" noProof="0" dirty="0">
                    <a:ln>
                      <a:noFill/>
                    </a:ln>
                    <a:solidFill>
                      <a:schemeClr val="tx2"/>
                    </a:solidFill>
                    <a:effectLst/>
                    <a:uLnTx/>
                    <a:uFillTx/>
                    <a:cs typeface="Times New Roman" panose="02020603050405020304" pitchFamily="18" charset="0"/>
                  </a:endParaRPr>
                </a:p>
              </p:txBody>
            </p:sp>
            <p:sp>
              <p:nvSpPr>
                <p:cNvPr id="19" name="Line 10"/>
                <p:cNvSpPr>
                  <a:spLocks noChangeShapeType="1"/>
                </p:cNvSpPr>
                <p:nvPr/>
              </p:nvSpPr>
              <p:spPr bwMode="auto">
                <a:xfrm>
                  <a:off x="2688" y="1296"/>
                  <a:ext cx="0" cy="528"/>
                </a:xfrm>
                <a:prstGeom prst="line">
                  <a:avLst/>
                </a:prstGeom>
                <a:noFill/>
                <a:ln w="12700">
                  <a:solidFill>
                    <a:srgbClr val="00B7A5"/>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defTabSz="914400" eaLnBrk="0" fontAlgn="base" latinLnBrk="0" hangingPunct="0">
                    <a:lnSpc>
                      <a:spcPct val="100000"/>
                    </a:lnSpc>
                    <a:spcBef>
                      <a:spcPct val="0"/>
                    </a:spcBef>
                    <a:spcAft>
                      <a:spcPct val="0"/>
                    </a:spcAft>
                    <a:buClrTx/>
                    <a:buSzTx/>
                    <a:buFontTx/>
                    <a:buNone/>
                    <a:tabLst/>
                    <a:defRPr/>
                  </a:pPr>
                  <a:endParaRPr kumimoji="1" lang="en-US" sz="1400" b="1" i="0" u="none" strike="noStrike" kern="0" cap="none" spc="0" normalizeH="0" baseline="0" noProof="0" dirty="0">
                    <a:ln>
                      <a:noFill/>
                    </a:ln>
                    <a:solidFill>
                      <a:schemeClr val="tx2"/>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20" name="Text Box 11"/>
                <p:cNvSpPr txBox="1">
                  <a:spLocks noChangeArrowheads="1"/>
                </p:cNvSpPr>
                <p:nvPr/>
              </p:nvSpPr>
              <p:spPr bwMode="auto">
                <a:xfrm>
                  <a:off x="1748" y="1850"/>
                  <a:ext cx="536" cy="2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1400">
                      <a:solidFill>
                        <a:srgbClr val="000000"/>
                      </a:solidFill>
                      <a:latin typeface="Times New Roman" panose="02020603050405020304" pitchFamily="18" charset="0"/>
                      <a:ea typeface="新細明體" panose="02020500000000000000" pitchFamily="18" charset="-120"/>
                    </a:defRPr>
                  </a:lvl1pPr>
                  <a:lvl2pPr marL="742950" indent="-285750">
                    <a:defRPr kumimoji="1" sz="1400">
                      <a:solidFill>
                        <a:srgbClr val="000000"/>
                      </a:solidFill>
                      <a:latin typeface="Times New Roman" panose="02020603050405020304" pitchFamily="18" charset="0"/>
                      <a:ea typeface="新細明體" panose="02020500000000000000" pitchFamily="18" charset="-120"/>
                    </a:defRPr>
                  </a:lvl2pPr>
                  <a:lvl3pPr marL="1143000" indent="-228600">
                    <a:defRPr kumimoji="1" sz="1400">
                      <a:solidFill>
                        <a:srgbClr val="000000"/>
                      </a:solidFill>
                      <a:latin typeface="Times New Roman" panose="02020603050405020304" pitchFamily="18" charset="0"/>
                      <a:ea typeface="新細明體" panose="02020500000000000000" pitchFamily="18" charset="-120"/>
                    </a:defRPr>
                  </a:lvl3pPr>
                  <a:lvl4pPr marL="1600200" indent="-228600">
                    <a:defRPr kumimoji="1" sz="1400">
                      <a:solidFill>
                        <a:srgbClr val="000000"/>
                      </a:solidFill>
                      <a:latin typeface="Times New Roman" panose="02020603050405020304" pitchFamily="18" charset="0"/>
                      <a:ea typeface="新細明體" panose="02020500000000000000" pitchFamily="18" charset="-120"/>
                    </a:defRPr>
                  </a:lvl4pPr>
                  <a:lvl5pPr marL="2057400" indent="-228600">
                    <a:defRPr kumimoji="1" sz="1400">
                      <a:solidFill>
                        <a:srgbClr val="000000"/>
                      </a:solidFill>
                      <a:latin typeface="Times New Roman" panose="02020603050405020304" pitchFamily="18" charset="0"/>
                      <a:ea typeface="新細明體" panose="02020500000000000000" pitchFamily="18" charset="-120"/>
                    </a:defRPr>
                  </a:lvl5pPr>
                  <a:lvl6pPr marL="2514600" indent="-228600" eaLnBrk="0" fontAlgn="base" hangingPunct="0">
                    <a:spcBef>
                      <a:spcPct val="0"/>
                    </a:spcBef>
                    <a:spcAft>
                      <a:spcPct val="0"/>
                    </a:spcAft>
                    <a:defRPr kumimoji="1" sz="1400">
                      <a:solidFill>
                        <a:srgbClr val="000000"/>
                      </a:solidFill>
                      <a:latin typeface="Times New Roman" panose="02020603050405020304" pitchFamily="18" charset="0"/>
                      <a:ea typeface="新細明體" panose="02020500000000000000" pitchFamily="18" charset="-120"/>
                    </a:defRPr>
                  </a:lvl6pPr>
                  <a:lvl7pPr marL="2971800" indent="-228600" eaLnBrk="0" fontAlgn="base" hangingPunct="0">
                    <a:spcBef>
                      <a:spcPct val="0"/>
                    </a:spcBef>
                    <a:spcAft>
                      <a:spcPct val="0"/>
                    </a:spcAft>
                    <a:defRPr kumimoji="1" sz="1400">
                      <a:solidFill>
                        <a:srgbClr val="000000"/>
                      </a:solidFill>
                      <a:latin typeface="Times New Roman" panose="02020603050405020304" pitchFamily="18" charset="0"/>
                      <a:ea typeface="新細明體" panose="02020500000000000000" pitchFamily="18" charset="-120"/>
                    </a:defRPr>
                  </a:lvl7pPr>
                  <a:lvl8pPr marL="3429000" indent="-228600" eaLnBrk="0" fontAlgn="base" hangingPunct="0">
                    <a:spcBef>
                      <a:spcPct val="0"/>
                    </a:spcBef>
                    <a:spcAft>
                      <a:spcPct val="0"/>
                    </a:spcAft>
                    <a:defRPr kumimoji="1" sz="1400">
                      <a:solidFill>
                        <a:srgbClr val="000000"/>
                      </a:solidFill>
                      <a:latin typeface="Times New Roman" panose="02020603050405020304" pitchFamily="18" charset="0"/>
                      <a:ea typeface="新細明體" panose="02020500000000000000" pitchFamily="18" charset="-120"/>
                    </a:defRPr>
                  </a:lvl8pPr>
                  <a:lvl9pPr marL="3886200" indent="-228600" eaLnBrk="0" fontAlgn="base" hangingPunct="0">
                    <a:spcBef>
                      <a:spcPct val="0"/>
                    </a:spcBef>
                    <a:spcAft>
                      <a:spcPct val="0"/>
                    </a:spcAft>
                    <a:defRPr kumimoji="1" sz="1400">
                      <a:solidFill>
                        <a:srgbClr val="000000"/>
                      </a:solidFill>
                      <a:latin typeface="Times New Roman" panose="02020603050405020304" pitchFamily="18" charset="0"/>
                      <a:ea typeface="新細明體" panose="02020500000000000000" pitchFamily="18" charset="-12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1" lang="en-US" altLang="zh-TW" sz="1800" b="1" i="0" u="none" strike="noStrike" kern="0" cap="none" spc="0" normalizeH="0" baseline="0" noProof="0" dirty="0">
                      <a:ln>
                        <a:noFill/>
                      </a:ln>
                      <a:solidFill>
                        <a:schemeClr val="tx2"/>
                      </a:solidFill>
                      <a:effectLst/>
                      <a:uLnTx/>
                      <a:uFillTx/>
                      <a:latin typeface="Garamond" panose="02020404030301010803" pitchFamily="18" charset="0"/>
                      <a:cs typeface="Times New Roman" panose="02020603050405020304" pitchFamily="18" charset="0"/>
                    </a:rPr>
                    <a:t>ERD</a:t>
                  </a:r>
                </a:p>
              </p:txBody>
            </p:sp>
            <p:sp>
              <p:nvSpPr>
                <p:cNvPr id="21" name="Text Box 12"/>
                <p:cNvSpPr txBox="1">
                  <a:spLocks noChangeArrowheads="1"/>
                </p:cNvSpPr>
                <p:nvPr/>
              </p:nvSpPr>
              <p:spPr bwMode="auto">
                <a:xfrm>
                  <a:off x="3277" y="1919"/>
                  <a:ext cx="518" cy="2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1400">
                      <a:solidFill>
                        <a:srgbClr val="000000"/>
                      </a:solidFill>
                      <a:latin typeface="Times New Roman" panose="02020603050405020304" pitchFamily="18" charset="0"/>
                      <a:ea typeface="新細明體" panose="02020500000000000000" pitchFamily="18" charset="-120"/>
                    </a:defRPr>
                  </a:lvl1pPr>
                  <a:lvl2pPr marL="742950" indent="-285750">
                    <a:defRPr kumimoji="1" sz="1400">
                      <a:solidFill>
                        <a:srgbClr val="000000"/>
                      </a:solidFill>
                      <a:latin typeface="Times New Roman" panose="02020603050405020304" pitchFamily="18" charset="0"/>
                      <a:ea typeface="新細明體" panose="02020500000000000000" pitchFamily="18" charset="-120"/>
                    </a:defRPr>
                  </a:lvl2pPr>
                  <a:lvl3pPr marL="1143000" indent="-228600">
                    <a:defRPr kumimoji="1" sz="1400">
                      <a:solidFill>
                        <a:srgbClr val="000000"/>
                      </a:solidFill>
                      <a:latin typeface="Times New Roman" panose="02020603050405020304" pitchFamily="18" charset="0"/>
                      <a:ea typeface="新細明體" panose="02020500000000000000" pitchFamily="18" charset="-120"/>
                    </a:defRPr>
                  </a:lvl3pPr>
                  <a:lvl4pPr marL="1600200" indent="-228600">
                    <a:defRPr kumimoji="1" sz="1400">
                      <a:solidFill>
                        <a:srgbClr val="000000"/>
                      </a:solidFill>
                      <a:latin typeface="Times New Roman" panose="02020603050405020304" pitchFamily="18" charset="0"/>
                      <a:ea typeface="新細明體" panose="02020500000000000000" pitchFamily="18" charset="-120"/>
                    </a:defRPr>
                  </a:lvl4pPr>
                  <a:lvl5pPr marL="2057400" indent="-228600">
                    <a:defRPr kumimoji="1" sz="1400">
                      <a:solidFill>
                        <a:srgbClr val="000000"/>
                      </a:solidFill>
                      <a:latin typeface="Times New Roman" panose="02020603050405020304" pitchFamily="18" charset="0"/>
                      <a:ea typeface="新細明體" panose="02020500000000000000" pitchFamily="18" charset="-120"/>
                    </a:defRPr>
                  </a:lvl5pPr>
                  <a:lvl6pPr marL="2514600" indent="-228600" eaLnBrk="0" fontAlgn="base" hangingPunct="0">
                    <a:spcBef>
                      <a:spcPct val="0"/>
                    </a:spcBef>
                    <a:spcAft>
                      <a:spcPct val="0"/>
                    </a:spcAft>
                    <a:defRPr kumimoji="1" sz="1400">
                      <a:solidFill>
                        <a:srgbClr val="000000"/>
                      </a:solidFill>
                      <a:latin typeface="Times New Roman" panose="02020603050405020304" pitchFamily="18" charset="0"/>
                      <a:ea typeface="新細明體" panose="02020500000000000000" pitchFamily="18" charset="-120"/>
                    </a:defRPr>
                  </a:lvl6pPr>
                  <a:lvl7pPr marL="2971800" indent="-228600" eaLnBrk="0" fontAlgn="base" hangingPunct="0">
                    <a:spcBef>
                      <a:spcPct val="0"/>
                    </a:spcBef>
                    <a:spcAft>
                      <a:spcPct val="0"/>
                    </a:spcAft>
                    <a:defRPr kumimoji="1" sz="1400">
                      <a:solidFill>
                        <a:srgbClr val="000000"/>
                      </a:solidFill>
                      <a:latin typeface="Times New Roman" panose="02020603050405020304" pitchFamily="18" charset="0"/>
                      <a:ea typeface="新細明體" panose="02020500000000000000" pitchFamily="18" charset="-120"/>
                    </a:defRPr>
                  </a:lvl7pPr>
                  <a:lvl8pPr marL="3429000" indent="-228600" eaLnBrk="0" fontAlgn="base" hangingPunct="0">
                    <a:spcBef>
                      <a:spcPct val="0"/>
                    </a:spcBef>
                    <a:spcAft>
                      <a:spcPct val="0"/>
                    </a:spcAft>
                    <a:defRPr kumimoji="1" sz="1400">
                      <a:solidFill>
                        <a:srgbClr val="000000"/>
                      </a:solidFill>
                      <a:latin typeface="Times New Roman" panose="02020603050405020304" pitchFamily="18" charset="0"/>
                      <a:ea typeface="新細明體" panose="02020500000000000000" pitchFamily="18" charset="-120"/>
                    </a:defRPr>
                  </a:lvl8pPr>
                  <a:lvl9pPr marL="3886200" indent="-228600" eaLnBrk="0" fontAlgn="base" hangingPunct="0">
                    <a:spcBef>
                      <a:spcPct val="0"/>
                    </a:spcBef>
                    <a:spcAft>
                      <a:spcPct val="0"/>
                    </a:spcAft>
                    <a:defRPr kumimoji="1" sz="1400">
                      <a:solidFill>
                        <a:srgbClr val="000000"/>
                      </a:solidFill>
                      <a:latin typeface="Times New Roman" panose="02020603050405020304" pitchFamily="18" charset="0"/>
                      <a:ea typeface="新細明體" panose="02020500000000000000" pitchFamily="18" charset="-12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1" lang="en-US" altLang="zh-TW" sz="1800" b="1" i="0" u="none" strike="noStrike" kern="0" cap="none" spc="0" normalizeH="0" baseline="0" noProof="0" dirty="0">
                      <a:ln>
                        <a:noFill/>
                      </a:ln>
                      <a:solidFill>
                        <a:schemeClr val="tx2"/>
                      </a:solidFill>
                      <a:effectLst/>
                      <a:uLnTx/>
                      <a:uFillTx/>
                      <a:latin typeface="Garamond" panose="02020404030301010803" pitchFamily="18" charset="0"/>
                      <a:cs typeface="Times New Roman" panose="02020603050405020304" pitchFamily="18" charset="0"/>
                    </a:rPr>
                    <a:t>DFD</a:t>
                  </a:r>
                </a:p>
              </p:txBody>
            </p:sp>
            <p:sp>
              <p:nvSpPr>
                <p:cNvPr id="22" name="Text Box 13"/>
                <p:cNvSpPr txBox="1">
                  <a:spLocks noChangeArrowheads="1"/>
                </p:cNvSpPr>
                <p:nvPr/>
              </p:nvSpPr>
              <p:spPr bwMode="auto">
                <a:xfrm>
                  <a:off x="2591" y="2811"/>
                  <a:ext cx="482" cy="2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1400">
                      <a:solidFill>
                        <a:srgbClr val="000000"/>
                      </a:solidFill>
                      <a:latin typeface="Times New Roman" panose="02020603050405020304" pitchFamily="18" charset="0"/>
                      <a:ea typeface="新細明體" panose="02020500000000000000" pitchFamily="18" charset="-120"/>
                    </a:defRPr>
                  </a:lvl1pPr>
                  <a:lvl2pPr marL="742950" indent="-285750">
                    <a:defRPr kumimoji="1" sz="1400">
                      <a:solidFill>
                        <a:srgbClr val="000000"/>
                      </a:solidFill>
                      <a:latin typeface="Times New Roman" panose="02020603050405020304" pitchFamily="18" charset="0"/>
                      <a:ea typeface="新細明體" panose="02020500000000000000" pitchFamily="18" charset="-120"/>
                    </a:defRPr>
                  </a:lvl2pPr>
                  <a:lvl3pPr marL="1143000" indent="-228600">
                    <a:defRPr kumimoji="1" sz="1400">
                      <a:solidFill>
                        <a:srgbClr val="000000"/>
                      </a:solidFill>
                      <a:latin typeface="Times New Roman" panose="02020603050405020304" pitchFamily="18" charset="0"/>
                      <a:ea typeface="新細明體" panose="02020500000000000000" pitchFamily="18" charset="-120"/>
                    </a:defRPr>
                  </a:lvl3pPr>
                  <a:lvl4pPr marL="1600200" indent="-228600">
                    <a:defRPr kumimoji="1" sz="1400">
                      <a:solidFill>
                        <a:srgbClr val="000000"/>
                      </a:solidFill>
                      <a:latin typeface="Times New Roman" panose="02020603050405020304" pitchFamily="18" charset="0"/>
                      <a:ea typeface="新細明體" panose="02020500000000000000" pitchFamily="18" charset="-120"/>
                    </a:defRPr>
                  </a:lvl4pPr>
                  <a:lvl5pPr marL="2057400" indent="-228600">
                    <a:defRPr kumimoji="1" sz="1400">
                      <a:solidFill>
                        <a:srgbClr val="000000"/>
                      </a:solidFill>
                      <a:latin typeface="Times New Roman" panose="02020603050405020304" pitchFamily="18" charset="0"/>
                      <a:ea typeface="新細明體" panose="02020500000000000000" pitchFamily="18" charset="-120"/>
                    </a:defRPr>
                  </a:lvl5pPr>
                  <a:lvl6pPr marL="2514600" indent="-228600" eaLnBrk="0" fontAlgn="base" hangingPunct="0">
                    <a:spcBef>
                      <a:spcPct val="0"/>
                    </a:spcBef>
                    <a:spcAft>
                      <a:spcPct val="0"/>
                    </a:spcAft>
                    <a:defRPr kumimoji="1" sz="1400">
                      <a:solidFill>
                        <a:srgbClr val="000000"/>
                      </a:solidFill>
                      <a:latin typeface="Times New Roman" panose="02020603050405020304" pitchFamily="18" charset="0"/>
                      <a:ea typeface="新細明體" panose="02020500000000000000" pitchFamily="18" charset="-120"/>
                    </a:defRPr>
                  </a:lvl6pPr>
                  <a:lvl7pPr marL="2971800" indent="-228600" eaLnBrk="0" fontAlgn="base" hangingPunct="0">
                    <a:spcBef>
                      <a:spcPct val="0"/>
                    </a:spcBef>
                    <a:spcAft>
                      <a:spcPct val="0"/>
                    </a:spcAft>
                    <a:defRPr kumimoji="1" sz="1400">
                      <a:solidFill>
                        <a:srgbClr val="000000"/>
                      </a:solidFill>
                      <a:latin typeface="Times New Roman" panose="02020603050405020304" pitchFamily="18" charset="0"/>
                      <a:ea typeface="新細明體" panose="02020500000000000000" pitchFamily="18" charset="-120"/>
                    </a:defRPr>
                  </a:lvl7pPr>
                  <a:lvl8pPr marL="3429000" indent="-228600" eaLnBrk="0" fontAlgn="base" hangingPunct="0">
                    <a:spcBef>
                      <a:spcPct val="0"/>
                    </a:spcBef>
                    <a:spcAft>
                      <a:spcPct val="0"/>
                    </a:spcAft>
                    <a:defRPr kumimoji="1" sz="1400">
                      <a:solidFill>
                        <a:srgbClr val="000000"/>
                      </a:solidFill>
                      <a:latin typeface="Times New Roman" panose="02020603050405020304" pitchFamily="18" charset="0"/>
                      <a:ea typeface="新細明體" panose="02020500000000000000" pitchFamily="18" charset="-120"/>
                    </a:defRPr>
                  </a:lvl8pPr>
                  <a:lvl9pPr marL="3886200" indent="-228600" eaLnBrk="0" fontAlgn="base" hangingPunct="0">
                    <a:spcBef>
                      <a:spcPct val="0"/>
                    </a:spcBef>
                    <a:spcAft>
                      <a:spcPct val="0"/>
                    </a:spcAft>
                    <a:defRPr kumimoji="1" sz="1400">
                      <a:solidFill>
                        <a:srgbClr val="000000"/>
                      </a:solidFill>
                      <a:latin typeface="Times New Roman" panose="02020603050405020304" pitchFamily="18" charset="0"/>
                      <a:ea typeface="新細明體" panose="02020500000000000000" pitchFamily="18" charset="-12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1" lang="en-US" altLang="zh-TW" sz="1800" b="1" i="0" u="none" strike="noStrike" kern="0" cap="none" spc="0" normalizeH="0" baseline="0" noProof="0" dirty="0">
                      <a:ln>
                        <a:noFill/>
                      </a:ln>
                      <a:solidFill>
                        <a:schemeClr val="tx2"/>
                      </a:solidFill>
                      <a:effectLst/>
                      <a:uLnTx/>
                      <a:uFillTx/>
                      <a:latin typeface="Garamond" panose="02020404030301010803" pitchFamily="18" charset="0"/>
                      <a:cs typeface="Times New Roman" panose="02020603050405020304" pitchFamily="18" charset="0"/>
                    </a:rPr>
                    <a:t>STD</a:t>
                  </a:r>
                </a:p>
              </p:txBody>
            </p:sp>
          </p:grpSp>
        </p:grpSp>
        <p:sp>
          <p:nvSpPr>
            <p:cNvPr id="7" name="Text Box 14"/>
            <p:cNvSpPr txBox="1">
              <a:spLocks noChangeArrowheads="1"/>
            </p:cNvSpPr>
            <p:nvPr/>
          </p:nvSpPr>
          <p:spPr bwMode="auto">
            <a:xfrm>
              <a:off x="1790" y="3396"/>
              <a:ext cx="2117" cy="2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1400">
                  <a:solidFill>
                    <a:srgbClr val="000000"/>
                  </a:solidFill>
                  <a:latin typeface="Times New Roman" panose="02020603050405020304" pitchFamily="18" charset="0"/>
                  <a:ea typeface="新細明體" panose="02020500000000000000" pitchFamily="18" charset="-120"/>
                </a:defRPr>
              </a:lvl1pPr>
              <a:lvl2pPr marL="742950" indent="-285750">
                <a:defRPr kumimoji="1" sz="1400">
                  <a:solidFill>
                    <a:srgbClr val="000000"/>
                  </a:solidFill>
                  <a:latin typeface="Times New Roman" panose="02020603050405020304" pitchFamily="18" charset="0"/>
                  <a:ea typeface="新細明體" panose="02020500000000000000" pitchFamily="18" charset="-120"/>
                </a:defRPr>
              </a:lvl2pPr>
              <a:lvl3pPr marL="1143000" indent="-228600">
                <a:defRPr kumimoji="1" sz="1400">
                  <a:solidFill>
                    <a:srgbClr val="000000"/>
                  </a:solidFill>
                  <a:latin typeface="Times New Roman" panose="02020603050405020304" pitchFamily="18" charset="0"/>
                  <a:ea typeface="新細明體" panose="02020500000000000000" pitchFamily="18" charset="-120"/>
                </a:defRPr>
              </a:lvl3pPr>
              <a:lvl4pPr marL="1600200" indent="-228600">
                <a:defRPr kumimoji="1" sz="1400">
                  <a:solidFill>
                    <a:srgbClr val="000000"/>
                  </a:solidFill>
                  <a:latin typeface="Times New Roman" panose="02020603050405020304" pitchFamily="18" charset="0"/>
                  <a:ea typeface="新細明體" panose="02020500000000000000" pitchFamily="18" charset="-120"/>
                </a:defRPr>
              </a:lvl4pPr>
              <a:lvl5pPr marL="2057400" indent="-228600">
                <a:defRPr kumimoji="1" sz="1400">
                  <a:solidFill>
                    <a:srgbClr val="000000"/>
                  </a:solidFill>
                  <a:latin typeface="Times New Roman" panose="02020603050405020304" pitchFamily="18" charset="0"/>
                  <a:ea typeface="新細明體" panose="02020500000000000000" pitchFamily="18" charset="-120"/>
                </a:defRPr>
              </a:lvl5pPr>
              <a:lvl6pPr marL="2514600" indent="-228600" eaLnBrk="0" fontAlgn="base" hangingPunct="0">
                <a:spcBef>
                  <a:spcPct val="0"/>
                </a:spcBef>
                <a:spcAft>
                  <a:spcPct val="0"/>
                </a:spcAft>
                <a:defRPr kumimoji="1" sz="1400">
                  <a:solidFill>
                    <a:srgbClr val="000000"/>
                  </a:solidFill>
                  <a:latin typeface="Times New Roman" panose="02020603050405020304" pitchFamily="18" charset="0"/>
                  <a:ea typeface="新細明體" panose="02020500000000000000" pitchFamily="18" charset="-120"/>
                </a:defRPr>
              </a:lvl6pPr>
              <a:lvl7pPr marL="2971800" indent="-228600" eaLnBrk="0" fontAlgn="base" hangingPunct="0">
                <a:spcBef>
                  <a:spcPct val="0"/>
                </a:spcBef>
                <a:spcAft>
                  <a:spcPct val="0"/>
                </a:spcAft>
                <a:defRPr kumimoji="1" sz="1400">
                  <a:solidFill>
                    <a:srgbClr val="000000"/>
                  </a:solidFill>
                  <a:latin typeface="Times New Roman" panose="02020603050405020304" pitchFamily="18" charset="0"/>
                  <a:ea typeface="新細明體" panose="02020500000000000000" pitchFamily="18" charset="-120"/>
                </a:defRPr>
              </a:lvl7pPr>
              <a:lvl8pPr marL="3429000" indent="-228600" eaLnBrk="0" fontAlgn="base" hangingPunct="0">
                <a:spcBef>
                  <a:spcPct val="0"/>
                </a:spcBef>
                <a:spcAft>
                  <a:spcPct val="0"/>
                </a:spcAft>
                <a:defRPr kumimoji="1" sz="1400">
                  <a:solidFill>
                    <a:srgbClr val="000000"/>
                  </a:solidFill>
                  <a:latin typeface="Times New Roman" panose="02020603050405020304" pitchFamily="18" charset="0"/>
                  <a:ea typeface="新細明體" panose="02020500000000000000" pitchFamily="18" charset="-120"/>
                </a:defRPr>
              </a:lvl8pPr>
              <a:lvl9pPr marL="3886200" indent="-228600" eaLnBrk="0" fontAlgn="base" hangingPunct="0">
                <a:spcBef>
                  <a:spcPct val="0"/>
                </a:spcBef>
                <a:spcAft>
                  <a:spcPct val="0"/>
                </a:spcAft>
                <a:defRPr kumimoji="1" sz="1400">
                  <a:solidFill>
                    <a:srgbClr val="000000"/>
                  </a:solidFill>
                  <a:latin typeface="Times New Roman" panose="02020603050405020304" pitchFamily="18" charset="0"/>
                  <a:ea typeface="新細明體" panose="02020500000000000000" pitchFamily="18" charset="-12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1" lang="en-US" altLang="zh-TW" sz="1800" b="1" i="0" u="none" strike="noStrike" kern="0" cap="none" spc="0" normalizeH="0" baseline="0" noProof="0" dirty="0">
                  <a:ln>
                    <a:noFill/>
                  </a:ln>
                  <a:solidFill>
                    <a:schemeClr val="tx2"/>
                  </a:solidFill>
                  <a:effectLst/>
                  <a:uLnTx/>
                  <a:uFillTx/>
                  <a:latin typeface="Garamond" panose="02020404030301010803" pitchFamily="18" charset="0"/>
                  <a:cs typeface="Times New Roman" panose="02020603050405020304" pitchFamily="18" charset="0"/>
                </a:rPr>
                <a:t>Control Specification (CSPEC)</a:t>
              </a:r>
            </a:p>
          </p:txBody>
        </p:sp>
        <p:grpSp>
          <p:nvGrpSpPr>
            <p:cNvPr id="8" name="Group 15"/>
            <p:cNvGrpSpPr>
              <a:grpSpLocks/>
            </p:cNvGrpSpPr>
            <p:nvPr/>
          </p:nvGrpSpPr>
          <p:grpSpPr bwMode="auto">
            <a:xfrm>
              <a:off x="912" y="912"/>
              <a:ext cx="3744" cy="2976"/>
              <a:chOff x="624" y="528"/>
              <a:chExt cx="4320" cy="3456"/>
            </a:xfrm>
          </p:grpSpPr>
          <p:sp>
            <p:nvSpPr>
              <p:cNvPr id="9" name="Oval 16"/>
              <p:cNvSpPr>
                <a:spLocks noChangeArrowheads="1"/>
              </p:cNvSpPr>
              <p:nvPr/>
            </p:nvSpPr>
            <p:spPr bwMode="auto">
              <a:xfrm>
                <a:off x="624" y="528"/>
                <a:ext cx="4320" cy="3456"/>
              </a:xfrm>
              <a:prstGeom prst="ellipse">
                <a:avLst/>
              </a:prstGeom>
              <a:noFill/>
              <a:ln w="12700">
                <a:solidFill>
                  <a:srgbClr val="00B7A5"/>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1400">
                    <a:solidFill>
                      <a:srgbClr val="000000"/>
                    </a:solidFill>
                    <a:latin typeface="Times New Roman" panose="02020603050405020304" pitchFamily="18" charset="0"/>
                    <a:ea typeface="新細明體" panose="02020500000000000000" pitchFamily="18" charset="-120"/>
                  </a:defRPr>
                </a:lvl1pPr>
                <a:lvl2pPr marL="742950" indent="-285750">
                  <a:defRPr kumimoji="1" sz="1400">
                    <a:solidFill>
                      <a:srgbClr val="000000"/>
                    </a:solidFill>
                    <a:latin typeface="Times New Roman" panose="02020603050405020304" pitchFamily="18" charset="0"/>
                    <a:ea typeface="新細明體" panose="02020500000000000000" pitchFamily="18" charset="-120"/>
                  </a:defRPr>
                </a:lvl2pPr>
                <a:lvl3pPr marL="1143000" indent="-228600">
                  <a:defRPr kumimoji="1" sz="1400">
                    <a:solidFill>
                      <a:srgbClr val="000000"/>
                    </a:solidFill>
                    <a:latin typeface="Times New Roman" panose="02020603050405020304" pitchFamily="18" charset="0"/>
                    <a:ea typeface="新細明體" panose="02020500000000000000" pitchFamily="18" charset="-120"/>
                  </a:defRPr>
                </a:lvl3pPr>
                <a:lvl4pPr marL="1600200" indent="-228600">
                  <a:defRPr kumimoji="1" sz="1400">
                    <a:solidFill>
                      <a:srgbClr val="000000"/>
                    </a:solidFill>
                    <a:latin typeface="Times New Roman" panose="02020603050405020304" pitchFamily="18" charset="0"/>
                    <a:ea typeface="新細明體" panose="02020500000000000000" pitchFamily="18" charset="-120"/>
                  </a:defRPr>
                </a:lvl4pPr>
                <a:lvl5pPr marL="2057400" indent="-228600">
                  <a:defRPr kumimoji="1" sz="1400">
                    <a:solidFill>
                      <a:srgbClr val="000000"/>
                    </a:solidFill>
                    <a:latin typeface="Times New Roman" panose="02020603050405020304" pitchFamily="18" charset="0"/>
                    <a:ea typeface="新細明體" panose="02020500000000000000" pitchFamily="18" charset="-120"/>
                  </a:defRPr>
                </a:lvl5pPr>
                <a:lvl6pPr marL="2514600" indent="-228600" eaLnBrk="0" fontAlgn="base" hangingPunct="0">
                  <a:spcBef>
                    <a:spcPct val="0"/>
                  </a:spcBef>
                  <a:spcAft>
                    <a:spcPct val="0"/>
                  </a:spcAft>
                  <a:defRPr kumimoji="1" sz="1400">
                    <a:solidFill>
                      <a:srgbClr val="000000"/>
                    </a:solidFill>
                    <a:latin typeface="Times New Roman" panose="02020603050405020304" pitchFamily="18" charset="0"/>
                    <a:ea typeface="新細明體" panose="02020500000000000000" pitchFamily="18" charset="-120"/>
                  </a:defRPr>
                </a:lvl6pPr>
                <a:lvl7pPr marL="2971800" indent="-228600" eaLnBrk="0" fontAlgn="base" hangingPunct="0">
                  <a:spcBef>
                    <a:spcPct val="0"/>
                  </a:spcBef>
                  <a:spcAft>
                    <a:spcPct val="0"/>
                  </a:spcAft>
                  <a:defRPr kumimoji="1" sz="1400">
                    <a:solidFill>
                      <a:srgbClr val="000000"/>
                    </a:solidFill>
                    <a:latin typeface="Times New Roman" panose="02020603050405020304" pitchFamily="18" charset="0"/>
                    <a:ea typeface="新細明體" panose="02020500000000000000" pitchFamily="18" charset="-120"/>
                  </a:defRPr>
                </a:lvl7pPr>
                <a:lvl8pPr marL="3429000" indent="-228600" eaLnBrk="0" fontAlgn="base" hangingPunct="0">
                  <a:spcBef>
                    <a:spcPct val="0"/>
                  </a:spcBef>
                  <a:spcAft>
                    <a:spcPct val="0"/>
                  </a:spcAft>
                  <a:defRPr kumimoji="1" sz="1400">
                    <a:solidFill>
                      <a:srgbClr val="000000"/>
                    </a:solidFill>
                    <a:latin typeface="Times New Roman" panose="02020603050405020304" pitchFamily="18" charset="0"/>
                    <a:ea typeface="新細明體" panose="02020500000000000000" pitchFamily="18" charset="-120"/>
                  </a:defRPr>
                </a:lvl8pPr>
                <a:lvl9pPr marL="3886200" indent="-228600" eaLnBrk="0" fontAlgn="base" hangingPunct="0">
                  <a:spcBef>
                    <a:spcPct val="0"/>
                  </a:spcBef>
                  <a:spcAft>
                    <a:spcPct val="0"/>
                  </a:spcAft>
                  <a:defRPr kumimoji="1" sz="1400">
                    <a:solidFill>
                      <a:srgbClr val="000000"/>
                    </a:solidFill>
                    <a:latin typeface="Times New Roman" panose="02020603050405020304" pitchFamily="18" charset="0"/>
                    <a:ea typeface="新細明體" panose="02020500000000000000" pitchFamily="18" charset="-12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1" lang="en-US" altLang="en-US" sz="1600" b="1" i="0" u="none" strike="noStrike" kern="0" cap="none" spc="0" normalizeH="0" baseline="0" noProof="0" dirty="0">
                  <a:ln>
                    <a:noFill/>
                  </a:ln>
                  <a:solidFill>
                    <a:schemeClr val="tx2"/>
                  </a:solidFill>
                  <a:effectLst/>
                  <a:uLnTx/>
                  <a:uFillTx/>
                  <a:cs typeface="Times New Roman" panose="02020603050405020304" pitchFamily="18" charset="0"/>
                </a:endParaRPr>
              </a:p>
            </p:txBody>
          </p:sp>
          <p:sp>
            <p:nvSpPr>
              <p:cNvPr id="10" name="Line 17"/>
              <p:cNvSpPr>
                <a:spLocks noChangeShapeType="1"/>
              </p:cNvSpPr>
              <p:nvPr/>
            </p:nvSpPr>
            <p:spPr bwMode="auto">
              <a:xfrm>
                <a:off x="2688" y="528"/>
                <a:ext cx="0" cy="768"/>
              </a:xfrm>
              <a:prstGeom prst="line">
                <a:avLst/>
              </a:prstGeom>
              <a:noFill/>
              <a:ln w="12700">
                <a:solidFill>
                  <a:srgbClr val="00B7A5"/>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defTabSz="914400" eaLnBrk="0" fontAlgn="base" latinLnBrk="0" hangingPunct="0">
                  <a:lnSpc>
                    <a:spcPct val="100000"/>
                  </a:lnSpc>
                  <a:spcBef>
                    <a:spcPct val="0"/>
                  </a:spcBef>
                  <a:spcAft>
                    <a:spcPct val="0"/>
                  </a:spcAft>
                  <a:buClrTx/>
                  <a:buSzTx/>
                  <a:buFontTx/>
                  <a:buNone/>
                  <a:tabLst/>
                  <a:defRPr/>
                </a:pPr>
                <a:endParaRPr kumimoji="1" lang="en-US" sz="1400" b="1" i="0" u="none" strike="noStrike" kern="0" cap="none" spc="0" normalizeH="0" baseline="0" noProof="0" dirty="0">
                  <a:ln>
                    <a:noFill/>
                  </a:ln>
                  <a:solidFill>
                    <a:schemeClr val="tx2"/>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11" name="Line 18"/>
              <p:cNvSpPr>
                <a:spLocks noChangeShapeType="1"/>
              </p:cNvSpPr>
              <p:nvPr/>
            </p:nvSpPr>
            <p:spPr bwMode="auto">
              <a:xfrm flipH="1">
                <a:off x="1392" y="2880"/>
                <a:ext cx="624" cy="672"/>
              </a:xfrm>
              <a:prstGeom prst="line">
                <a:avLst/>
              </a:prstGeom>
              <a:noFill/>
              <a:ln w="12700">
                <a:solidFill>
                  <a:srgbClr val="00B7A5"/>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defTabSz="914400" eaLnBrk="0" fontAlgn="base" latinLnBrk="0" hangingPunct="0">
                  <a:lnSpc>
                    <a:spcPct val="100000"/>
                  </a:lnSpc>
                  <a:spcBef>
                    <a:spcPct val="0"/>
                  </a:spcBef>
                  <a:spcAft>
                    <a:spcPct val="0"/>
                  </a:spcAft>
                  <a:buClrTx/>
                  <a:buSzTx/>
                  <a:buFontTx/>
                  <a:buNone/>
                  <a:tabLst/>
                  <a:defRPr/>
                </a:pPr>
                <a:endParaRPr kumimoji="1" lang="en-US" sz="1400" b="1" i="0" u="none" strike="noStrike" kern="0" cap="none" spc="0" normalizeH="0" baseline="0" noProof="0" dirty="0">
                  <a:ln>
                    <a:noFill/>
                  </a:ln>
                  <a:solidFill>
                    <a:schemeClr val="tx2"/>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12" name="Line 19"/>
              <p:cNvSpPr>
                <a:spLocks noChangeShapeType="1"/>
              </p:cNvSpPr>
              <p:nvPr/>
            </p:nvSpPr>
            <p:spPr bwMode="auto">
              <a:xfrm>
                <a:off x="3648" y="2736"/>
                <a:ext cx="864" cy="528"/>
              </a:xfrm>
              <a:prstGeom prst="line">
                <a:avLst/>
              </a:prstGeom>
              <a:noFill/>
              <a:ln w="12700">
                <a:solidFill>
                  <a:srgbClr val="00B7A5"/>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defTabSz="914400" eaLnBrk="0" fontAlgn="base" latinLnBrk="0" hangingPunct="0">
                  <a:lnSpc>
                    <a:spcPct val="100000"/>
                  </a:lnSpc>
                  <a:spcBef>
                    <a:spcPct val="0"/>
                  </a:spcBef>
                  <a:spcAft>
                    <a:spcPct val="0"/>
                  </a:spcAft>
                  <a:buClrTx/>
                  <a:buSzTx/>
                  <a:buFontTx/>
                  <a:buNone/>
                  <a:tabLst/>
                  <a:defRPr/>
                </a:pPr>
                <a:endParaRPr kumimoji="1" lang="en-US" sz="1400" b="1" i="0" u="none" strike="noStrike" kern="0" cap="none" spc="0" normalizeH="0" baseline="0" noProof="0" dirty="0">
                  <a:ln>
                    <a:noFill/>
                  </a:ln>
                  <a:solidFill>
                    <a:schemeClr val="tx2"/>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13" name="Text Box 20"/>
              <p:cNvSpPr txBox="1">
                <a:spLocks noChangeArrowheads="1"/>
              </p:cNvSpPr>
              <p:nvPr/>
            </p:nvSpPr>
            <p:spPr bwMode="auto">
              <a:xfrm>
                <a:off x="743" y="1572"/>
                <a:ext cx="1065" cy="5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1400">
                    <a:solidFill>
                      <a:srgbClr val="000000"/>
                    </a:solidFill>
                    <a:latin typeface="Times New Roman" panose="02020603050405020304" pitchFamily="18" charset="0"/>
                    <a:ea typeface="新細明體" panose="02020500000000000000" pitchFamily="18" charset="-120"/>
                  </a:defRPr>
                </a:lvl1pPr>
                <a:lvl2pPr marL="742950" indent="-285750">
                  <a:defRPr kumimoji="1" sz="1400">
                    <a:solidFill>
                      <a:srgbClr val="000000"/>
                    </a:solidFill>
                    <a:latin typeface="Times New Roman" panose="02020603050405020304" pitchFamily="18" charset="0"/>
                    <a:ea typeface="新細明體" panose="02020500000000000000" pitchFamily="18" charset="-120"/>
                  </a:defRPr>
                </a:lvl2pPr>
                <a:lvl3pPr marL="1143000" indent="-228600">
                  <a:defRPr kumimoji="1" sz="1400">
                    <a:solidFill>
                      <a:srgbClr val="000000"/>
                    </a:solidFill>
                    <a:latin typeface="Times New Roman" panose="02020603050405020304" pitchFamily="18" charset="0"/>
                    <a:ea typeface="新細明體" panose="02020500000000000000" pitchFamily="18" charset="-120"/>
                  </a:defRPr>
                </a:lvl3pPr>
                <a:lvl4pPr marL="1600200" indent="-228600">
                  <a:defRPr kumimoji="1" sz="1400">
                    <a:solidFill>
                      <a:srgbClr val="000000"/>
                    </a:solidFill>
                    <a:latin typeface="Times New Roman" panose="02020603050405020304" pitchFamily="18" charset="0"/>
                    <a:ea typeface="新細明體" panose="02020500000000000000" pitchFamily="18" charset="-120"/>
                  </a:defRPr>
                </a:lvl4pPr>
                <a:lvl5pPr marL="2057400" indent="-228600">
                  <a:defRPr kumimoji="1" sz="1400">
                    <a:solidFill>
                      <a:srgbClr val="000000"/>
                    </a:solidFill>
                    <a:latin typeface="Times New Roman" panose="02020603050405020304" pitchFamily="18" charset="0"/>
                    <a:ea typeface="新細明體" panose="02020500000000000000" pitchFamily="18" charset="-120"/>
                  </a:defRPr>
                </a:lvl5pPr>
                <a:lvl6pPr marL="2514600" indent="-228600" eaLnBrk="0" fontAlgn="base" hangingPunct="0">
                  <a:spcBef>
                    <a:spcPct val="0"/>
                  </a:spcBef>
                  <a:spcAft>
                    <a:spcPct val="0"/>
                  </a:spcAft>
                  <a:defRPr kumimoji="1" sz="1400">
                    <a:solidFill>
                      <a:srgbClr val="000000"/>
                    </a:solidFill>
                    <a:latin typeface="Times New Roman" panose="02020603050405020304" pitchFamily="18" charset="0"/>
                    <a:ea typeface="新細明體" panose="02020500000000000000" pitchFamily="18" charset="-120"/>
                  </a:defRPr>
                </a:lvl6pPr>
                <a:lvl7pPr marL="2971800" indent="-228600" eaLnBrk="0" fontAlgn="base" hangingPunct="0">
                  <a:spcBef>
                    <a:spcPct val="0"/>
                  </a:spcBef>
                  <a:spcAft>
                    <a:spcPct val="0"/>
                  </a:spcAft>
                  <a:defRPr kumimoji="1" sz="1400">
                    <a:solidFill>
                      <a:srgbClr val="000000"/>
                    </a:solidFill>
                    <a:latin typeface="Times New Roman" panose="02020603050405020304" pitchFamily="18" charset="0"/>
                    <a:ea typeface="新細明體" panose="02020500000000000000" pitchFamily="18" charset="-120"/>
                  </a:defRPr>
                </a:lvl7pPr>
                <a:lvl8pPr marL="3429000" indent="-228600" eaLnBrk="0" fontAlgn="base" hangingPunct="0">
                  <a:spcBef>
                    <a:spcPct val="0"/>
                  </a:spcBef>
                  <a:spcAft>
                    <a:spcPct val="0"/>
                  </a:spcAft>
                  <a:defRPr kumimoji="1" sz="1400">
                    <a:solidFill>
                      <a:srgbClr val="000000"/>
                    </a:solidFill>
                    <a:latin typeface="Times New Roman" panose="02020603050405020304" pitchFamily="18" charset="0"/>
                    <a:ea typeface="新細明體" panose="02020500000000000000" pitchFamily="18" charset="-120"/>
                  </a:defRPr>
                </a:lvl8pPr>
                <a:lvl9pPr marL="3886200" indent="-228600" eaLnBrk="0" fontAlgn="base" hangingPunct="0">
                  <a:spcBef>
                    <a:spcPct val="0"/>
                  </a:spcBef>
                  <a:spcAft>
                    <a:spcPct val="0"/>
                  </a:spcAft>
                  <a:defRPr kumimoji="1" sz="1400">
                    <a:solidFill>
                      <a:srgbClr val="000000"/>
                    </a:solidFill>
                    <a:latin typeface="Times New Roman" panose="02020603050405020304" pitchFamily="18" charset="0"/>
                    <a:ea typeface="新細明體" panose="02020500000000000000" pitchFamily="18" charset="-12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1" lang="en-US" altLang="zh-TW" sz="1800" b="1" i="0" u="none" strike="noStrike" kern="0" cap="none" spc="0" normalizeH="0" baseline="0" noProof="0" dirty="0">
                    <a:ln>
                      <a:noFill/>
                    </a:ln>
                    <a:solidFill>
                      <a:schemeClr val="tx2"/>
                    </a:solidFill>
                    <a:effectLst/>
                    <a:uLnTx/>
                    <a:uFillTx/>
                    <a:latin typeface="Garamond" panose="02020404030301010803" pitchFamily="18" charset="0"/>
                    <a:cs typeface="Times New Roman" panose="02020603050405020304" pitchFamily="18" charset="0"/>
                  </a:rPr>
                  <a:t>Data</a:t>
                </a:r>
                <a:r>
                  <a:rPr kumimoji="1" lang="en-US" altLang="zh-TW" sz="1600" b="1" i="0" u="none" strike="noStrike" kern="0" cap="none" spc="0" normalizeH="0" baseline="0" noProof="0" dirty="0">
                    <a:ln>
                      <a:noFill/>
                    </a:ln>
                    <a:solidFill>
                      <a:schemeClr val="tx2"/>
                    </a:solidFill>
                    <a:effectLst/>
                    <a:uLnTx/>
                    <a:uFillTx/>
                    <a:cs typeface="Times New Roman" panose="02020603050405020304" pitchFamily="18" charset="0"/>
                  </a:rPr>
                  <a:t> </a:t>
                </a:r>
                <a:r>
                  <a:rPr kumimoji="1" lang="en-US" altLang="zh-TW" sz="1800" b="1" i="0" u="none" strike="noStrike" kern="0" cap="none" spc="0" normalizeH="0" baseline="0" noProof="0" dirty="0">
                    <a:ln>
                      <a:noFill/>
                    </a:ln>
                    <a:solidFill>
                      <a:schemeClr val="tx2"/>
                    </a:solidFill>
                    <a:effectLst/>
                    <a:uLnTx/>
                    <a:uFillTx/>
                    <a:latin typeface="Garamond" panose="02020404030301010803" pitchFamily="18" charset="0"/>
                    <a:cs typeface="Times New Roman" panose="02020603050405020304" pitchFamily="18" charset="0"/>
                  </a:rPr>
                  <a:t>Object</a:t>
                </a:r>
              </a:p>
              <a:p>
                <a:pPr marL="0" marR="0" lvl="0" indent="0" defTabSz="914400" eaLnBrk="0" fontAlgn="base" latinLnBrk="0" hangingPunct="0">
                  <a:lnSpc>
                    <a:spcPct val="100000"/>
                  </a:lnSpc>
                  <a:spcBef>
                    <a:spcPct val="0"/>
                  </a:spcBef>
                  <a:spcAft>
                    <a:spcPct val="0"/>
                  </a:spcAft>
                  <a:buClrTx/>
                  <a:buSzTx/>
                  <a:buFontTx/>
                  <a:buNone/>
                  <a:tabLst/>
                  <a:defRPr/>
                </a:pPr>
                <a:r>
                  <a:rPr kumimoji="1" lang="en-US" altLang="zh-TW" sz="1800" b="1" i="0" u="none" strike="noStrike" kern="0" cap="none" spc="0" normalizeH="0" baseline="0" noProof="0" dirty="0">
                    <a:ln>
                      <a:noFill/>
                    </a:ln>
                    <a:solidFill>
                      <a:schemeClr val="tx2"/>
                    </a:solidFill>
                    <a:effectLst/>
                    <a:uLnTx/>
                    <a:uFillTx/>
                    <a:latin typeface="Garamond" panose="02020404030301010803" pitchFamily="18" charset="0"/>
                    <a:cs typeface="Times New Roman" panose="02020603050405020304" pitchFamily="18" charset="0"/>
                  </a:rPr>
                  <a:t>description</a:t>
                </a:r>
              </a:p>
            </p:txBody>
          </p:sp>
          <p:sp>
            <p:nvSpPr>
              <p:cNvPr id="14" name="Text Box 21"/>
              <p:cNvSpPr txBox="1">
                <a:spLocks noChangeArrowheads="1"/>
              </p:cNvSpPr>
              <p:nvPr/>
            </p:nvSpPr>
            <p:spPr bwMode="auto">
              <a:xfrm>
                <a:off x="3840" y="1440"/>
                <a:ext cx="1079" cy="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1400">
                    <a:solidFill>
                      <a:srgbClr val="000000"/>
                    </a:solidFill>
                    <a:latin typeface="Times New Roman" panose="02020603050405020304" pitchFamily="18" charset="0"/>
                    <a:ea typeface="新細明體" panose="02020500000000000000" pitchFamily="18" charset="-120"/>
                  </a:defRPr>
                </a:lvl1pPr>
                <a:lvl2pPr marL="742950" indent="-285750">
                  <a:defRPr kumimoji="1" sz="1400">
                    <a:solidFill>
                      <a:srgbClr val="000000"/>
                    </a:solidFill>
                    <a:latin typeface="Times New Roman" panose="02020603050405020304" pitchFamily="18" charset="0"/>
                    <a:ea typeface="新細明體" panose="02020500000000000000" pitchFamily="18" charset="-120"/>
                  </a:defRPr>
                </a:lvl2pPr>
                <a:lvl3pPr marL="1143000" indent="-228600">
                  <a:defRPr kumimoji="1" sz="1400">
                    <a:solidFill>
                      <a:srgbClr val="000000"/>
                    </a:solidFill>
                    <a:latin typeface="Times New Roman" panose="02020603050405020304" pitchFamily="18" charset="0"/>
                    <a:ea typeface="新細明體" panose="02020500000000000000" pitchFamily="18" charset="-120"/>
                  </a:defRPr>
                </a:lvl3pPr>
                <a:lvl4pPr marL="1600200" indent="-228600">
                  <a:defRPr kumimoji="1" sz="1400">
                    <a:solidFill>
                      <a:srgbClr val="000000"/>
                    </a:solidFill>
                    <a:latin typeface="Times New Roman" panose="02020603050405020304" pitchFamily="18" charset="0"/>
                    <a:ea typeface="新細明體" panose="02020500000000000000" pitchFamily="18" charset="-120"/>
                  </a:defRPr>
                </a:lvl4pPr>
                <a:lvl5pPr marL="2057400" indent="-228600">
                  <a:defRPr kumimoji="1" sz="1400">
                    <a:solidFill>
                      <a:srgbClr val="000000"/>
                    </a:solidFill>
                    <a:latin typeface="Times New Roman" panose="02020603050405020304" pitchFamily="18" charset="0"/>
                    <a:ea typeface="新細明體" panose="02020500000000000000" pitchFamily="18" charset="-120"/>
                  </a:defRPr>
                </a:lvl5pPr>
                <a:lvl6pPr marL="2514600" indent="-228600" eaLnBrk="0" fontAlgn="base" hangingPunct="0">
                  <a:spcBef>
                    <a:spcPct val="0"/>
                  </a:spcBef>
                  <a:spcAft>
                    <a:spcPct val="0"/>
                  </a:spcAft>
                  <a:defRPr kumimoji="1" sz="1400">
                    <a:solidFill>
                      <a:srgbClr val="000000"/>
                    </a:solidFill>
                    <a:latin typeface="Times New Roman" panose="02020603050405020304" pitchFamily="18" charset="0"/>
                    <a:ea typeface="新細明體" panose="02020500000000000000" pitchFamily="18" charset="-120"/>
                  </a:defRPr>
                </a:lvl6pPr>
                <a:lvl7pPr marL="2971800" indent="-228600" eaLnBrk="0" fontAlgn="base" hangingPunct="0">
                  <a:spcBef>
                    <a:spcPct val="0"/>
                  </a:spcBef>
                  <a:spcAft>
                    <a:spcPct val="0"/>
                  </a:spcAft>
                  <a:defRPr kumimoji="1" sz="1400">
                    <a:solidFill>
                      <a:srgbClr val="000000"/>
                    </a:solidFill>
                    <a:latin typeface="Times New Roman" panose="02020603050405020304" pitchFamily="18" charset="0"/>
                    <a:ea typeface="新細明體" panose="02020500000000000000" pitchFamily="18" charset="-120"/>
                  </a:defRPr>
                </a:lvl7pPr>
                <a:lvl8pPr marL="3429000" indent="-228600" eaLnBrk="0" fontAlgn="base" hangingPunct="0">
                  <a:spcBef>
                    <a:spcPct val="0"/>
                  </a:spcBef>
                  <a:spcAft>
                    <a:spcPct val="0"/>
                  </a:spcAft>
                  <a:defRPr kumimoji="1" sz="1400">
                    <a:solidFill>
                      <a:srgbClr val="000000"/>
                    </a:solidFill>
                    <a:latin typeface="Times New Roman" panose="02020603050405020304" pitchFamily="18" charset="0"/>
                    <a:ea typeface="新細明體" panose="02020500000000000000" pitchFamily="18" charset="-120"/>
                  </a:defRPr>
                </a:lvl8pPr>
                <a:lvl9pPr marL="3886200" indent="-228600" eaLnBrk="0" fontAlgn="base" hangingPunct="0">
                  <a:spcBef>
                    <a:spcPct val="0"/>
                  </a:spcBef>
                  <a:spcAft>
                    <a:spcPct val="0"/>
                  </a:spcAft>
                  <a:defRPr kumimoji="1" sz="1400">
                    <a:solidFill>
                      <a:srgbClr val="000000"/>
                    </a:solidFill>
                    <a:latin typeface="Times New Roman" panose="02020603050405020304" pitchFamily="18" charset="0"/>
                    <a:ea typeface="新細明體" panose="02020500000000000000" pitchFamily="18" charset="-12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1" lang="en-US" altLang="zh-TW" sz="1800" b="1" i="0" u="none" strike="noStrike" kern="0" cap="none" spc="0" normalizeH="0" baseline="0" noProof="0" dirty="0">
                    <a:ln>
                      <a:noFill/>
                    </a:ln>
                    <a:solidFill>
                      <a:schemeClr val="tx2"/>
                    </a:solidFill>
                    <a:effectLst/>
                    <a:uLnTx/>
                    <a:uFillTx/>
                    <a:latin typeface="Garamond" panose="02020404030301010803" pitchFamily="18" charset="0"/>
                    <a:cs typeface="Times New Roman" panose="02020603050405020304" pitchFamily="18" charset="0"/>
                  </a:rPr>
                  <a:t>Process </a:t>
                </a:r>
              </a:p>
              <a:p>
                <a:pPr marL="0" marR="0" lvl="0" indent="0" defTabSz="914400" eaLnBrk="0" fontAlgn="base" latinLnBrk="0" hangingPunct="0">
                  <a:lnSpc>
                    <a:spcPct val="100000"/>
                  </a:lnSpc>
                  <a:spcBef>
                    <a:spcPct val="0"/>
                  </a:spcBef>
                  <a:spcAft>
                    <a:spcPct val="0"/>
                  </a:spcAft>
                  <a:buClrTx/>
                  <a:buSzTx/>
                  <a:buFontTx/>
                  <a:buNone/>
                  <a:tabLst/>
                  <a:defRPr/>
                </a:pPr>
                <a:r>
                  <a:rPr kumimoji="1" lang="en-US" altLang="zh-TW" sz="1800" b="1" i="0" u="none" strike="noStrike" kern="0" cap="none" spc="0" normalizeH="0" baseline="0" noProof="0" dirty="0">
                    <a:ln>
                      <a:noFill/>
                    </a:ln>
                    <a:solidFill>
                      <a:schemeClr val="tx2"/>
                    </a:solidFill>
                    <a:effectLst/>
                    <a:uLnTx/>
                    <a:uFillTx/>
                    <a:latin typeface="Garamond" panose="02020404030301010803" pitchFamily="18" charset="0"/>
                    <a:cs typeface="Times New Roman" panose="02020603050405020304" pitchFamily="18" charset="0"/>
                  </a:rPr>
                  <a:t>specification</a:t>
                </a:r>
              </a:p>
              <a:p>
                <a:pPr marL="0" marR="0" lvl="0" indent="0" defTabSz="914400" eaLnBrk="0" fontAlgn="base" latinLnBrk="0" hangingPunct="0">
                  <a:lnSpc>
                    <a:spcPct val="100000"/>
                  </a:lnSpc>
                  <a:spcBef>
                    <a:spcPct val="0"/>
                  </a:spcBef>
                  <a:spcAft>
                    <a:spcPct val="0"/>
                  </a:spcAft>
                  <a:buClrTx/>
                  <a:buSzTx/>
                  <a:buFontTx/>
                  <a:buNone/>
                  <a:tabLst/>
                  <a:defRPr/>
                </a:pPr>
                <a:r>
                  <a:rPr kumimoji="1" lang="en-US" altLang="zh-TW" sz="1800" b="1" i="0" u="none" strike="noStrike" kern="0" cap="none" spc="0" normalizeH="0" baseline="0" noProof="0" dirty="0">
                    <a:ln>
                      <a:noFill/>
                    </a:ln>
                    <a:solidFill>
                      <a:schemeClr val="tx2"/>
                    </a:solidFill>
                    <a:effectLst/>
                    <a:uLnTx/>
                    <a:uFillTx/>
                    <a:latin typeface="Garamond" panose="02020404030301010803" pitchFamily="18" charset="0"/>
                    <a:cs typeface="Times New Roman" panose="02020603050405020304" pitchFamily="18" charset="0"/>
                  </a:rPr>
                  <a:t>(PSPEC)</a:t>
                </a:r>
              </a:p>
            </p:txBody>
          </p:sp>
        </p:grpSp>
      </p:grpSp>
      <p:sp>
        <p:nvSpPr>
          <p:cNvPr id="3" name="TextBox 2">
            <a:extLst>
              <a:ext uri="{FF2B5EF4-FFF2-40B4-BE49-F238E27FC236}">
                <a16:creationId xmlns:a16="http://schemas.microsoft.com/office/drawing/2014/main" id="{43E57535-D8A0-7747-BC61-47467ED06F01}"/>
              </a:ext>
            </a:extLst>
          </p:cNvPr>
          <p:cNvSpPr txBox="1"/>
          <p:nvPr/>
        </p:nvSpPr>
        <p:spPr>
          <a:xfrm>
            <a:off x="3203476" y="6383001"/>
            <a:ext cx="2667000" cy="400110"/>
          </a:xfrm>
          <a:prstGeom prst="rect">
            <a:avLst/>
          </a:prstGeom>
          <a:noFill/>
        </p:spPr>
        <p:txBody>
          <a:bodyPr wrap="square" rtlCol="0">
            <a:spAutoFit/>
          </a:bodyPr>
          <a:lstStyle/>
          <a:p>
            <a:pPr algn="ctr"/>
            <a:r>
              <a:rPr lang="en-US" sz="2000" dirty="0">
                <a:latin typeface="Garamond" panose="02020404030301010803" pitchFamily="18" charset="0"/>
              </a:rPr>
              <a:t>Fig. 1</a:t>
            </a:r>
          </a:p>
        </p:txBody>
      </p:sp>
    </p:spTree>
    <p:extLst>
      <p:ext uri="{BB962C8B-B14F-4D97-AF65-F5344CB8AC3E}">
        <p14:creationId xmlns:p14="http://schemas.microsoft.com/office/powerpoint/2010/main" val="2302936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a:extLst>
              <a:ext uri="{FF2B5EF4-FFF2-40B4-BE49-F238E27FC236}">
                <a16:creationId xmlns:a16="http://schemas.microsoft.com/office/drawing/2014/main" id="{15C275AE-3FDC-3745-8437-935E8ADE36D7}"/>
              </a:ext>
            </a:extLst>
          </p:cNvPr>
          <p:cNvSpPr>
            <a:spLocks noGrp="1" noChangeArrowheads="1"/>
          </p:cNvSpPr>
          <p:nvPr>
            <p:ph type="title"/>
          </p:nvPr>
        </p:nvSpPr>
        <p:spPr/>
        <p:txBody>
          <a:bodyPr>
            <a:normAutofit fontScale="90000"/>
          </a:bodyPr>
          <a:lstStyle/>
          <a:p>
            <a:pPr algn="ctr" eaLnBrk="1" hangingPunct="1">
              <a:defRPr/>
            </a:pPr>
            <a:r>
              <a:rPr lang="en-US" b="1" dirty="0">
                <a:latin typeface="Garamond" panose="02020404030301010803" pitchFamily="18" charset="0"/>
              </a:rPr>
              <a:t>Inspection: Key Elements and Phases</a:t>
            </a:r>
          </a:p>
        </p:txBody>
      </p:sp>
      <p:sp>
        <p:nvSpPr>
          <p:cNvPr id="34819" name="Rectangle 3">
            <a:extLst>
              <a:ext uri="{FF2B5EF4-FFF2-40B4-BE49-F238E27FC236}">
                <a16:creationId xmlns:a16="http://schemas.microsoft.com/office/drawing/2014/main" id="{883FD455-721D-5B43-8E78-EA47C8930552}"/>
              </a:ext>
            </a:extLst>
          </p:cNvPr>
          <p:cNvSpPr>
            <a:spLocks noGrp="1" noChangeArrowheads="1"/>
          </p:cNvSpPr>
          <p:nvPr>
            <p:ph idx="1"/>
          </p:nvPr>
        </p:nvSpPr>
        <p:spPr/>
        <p:txBody>
          <a:bodyPr>
            <a:normAutofit/>
          </a:bodyPr>
          <a:lstStyle/>
          <a:p>
            <a:pPr eaLnBrk="1" hangingPunct="1">
              <a:buClr>
                <a:srgbClr val="0B3D29"/>
              </a:buClr>
              <a:defRPr/>
            </a:pPr>
            <a:r>
              <a:rPr lang="en-US" sz="2400" b="1" dirty="0">
                <a:latin typeface="Garamond" panose="02020404030301010803" pitchFamily="18" charset="0"/>
              </a:rPr>
              <a:t>Objectives:</a:t>
            </a:r>
          </a:p>
          <a:p>
            <a:pPr lvl="1" eaLnBrk="1" hangingPunct="1">
              <a:buClr>
                <a:srgbClr val="0B3D29"/>
              </a:buClr>
              <a:defRPr/>
            </a:pPr>
            <a:r>
              <a:rPr lang="en-US" sz="2200" dirty="0">
                <a:latin typeface="Garamond" panose="02020404030301010803" pitchFamily="18" charset="0"/>
              </a:rPr>
              <a:t>To obtain defects and collect data; </a:t>
            </a:r>
          </a:p>
          <a:p>
            <a:pPr lvl="1" eaLnBrk="1" hangingPunct="1">
              <a:buClr>
                <a:srgbClr val="0B3D29"/>
              </a:buClr>
              <a:defRPr/>
            </a:pPr>
            <a:r>
              <a:rPr lang="en-US" sz="2200" dirty="0">
                <a:latin typeface="Garamond" panose="02020404030301010803" pitchFamily="18" charset="0"/>
              </a:rPr>
              <a:t>To communicate important work product information</a:t>
            </a:r>
          </a:p>
          <a:p>
            <a:pPr lvl="1" eaLnBrk="1" hangingPunct="1">
              <a:buFont typeface="Tahoma" panose="020B0604030504040204" pitchFamily="34" charset="0"/>
              <a:buNone/>
              <a:defRPr/>
            </a:pPr>
            <a:endParaRPr lang="en-US" sz="2400" dirty="0">
              <a:latin typeface="Garamond" panose="02020404030301010803" pitchFamily="18" charset="0"/>
            </a:endParaRPr>
          </a:p>
          <a:p>
            <a:pPr eaLnBrk="1" hangingPunct="1">
              <a:buClr>
                <a:srgbClr val="0B3D29"/>
              </a:buClr>
              <a:defRPr/>
            </a:pPr>
            <a:r>
              <a:rPr lang="en-US" sz="2400" b="1" dirty="0">
                <a:latin typeface="Garamond" panose="02020404030301010803" pitchFamily="18" charset="0"/>
              </a:rPr>
              <a:t>Elements:</a:t>
            </a:r>
          </a:p>
          <a:p>
            <a:pPr lvl="1" eaLnBrk="1" hangingPunct="1">
              <a:buClr>
                <a:srgbClr val="0B3D29"/>
              </a:buClr>
              <a:defRPr/>
            </a:pPr>
            <a:r>
              <a:rPr lang="en-US" sz="2200" dirty="0">
                <a:latin typeface="Garamond" panose="02020404030301010803" pitchFamily="18" charset="0"/>
              </a:rPr>
              <a:t>A planned, structured meeting with preparation by all individual participants</a:t>
            </a:r>
          </a:p>
          <a:p>
            <a:pPr lvl="1" eaLnBrk="1" hangingPunct="1">
              <a:buClr>
                <a:srgbClr val="0B3D29"/>
              </a:buClr>
              <a:defRPr/>
            </a:pPr>
            <a:r>
              <a:rPr lang="en-US" sz="2200" dirty="0">
                <a:latin typeface="Garamond" panose="02020404030301010803" pitchFamily="18" charset="0"/>
              </a:rPr>
              <a:t>A team of 3-6 people, led by impartial moderator</a:t>
            </a:r>
          </a:p>
          <a:p>
            <a:pPr lvl="1" eaLnBrk="1" hangingPunct="1">
              <a:buClr>
                <a:srgbClr val="0B3D29"/>
              </a:buClr>
              <a:defRPr/>
            </a:pPr>
            <a:r>
              <a:rPr lang="en-US" sz="2200" dirty="0">
                <a:latin typeface="Garamond" panose="02020404030301010803" pitchFamily="18" charset="0"/>
              </a:rPr>
              <a:t>Presenter is “reader” other than the producer</a:t>
            </a:r>
          </a:p>
          <a:p>
            <a:pPr lvl="1" eaLnBrk="1" hangingPunct="1">
              <a:defRPr/>
            </a:pPr>
            <a:endParaRPr lang="en-US" sz="2000" dirty="0">
              <a:latin typeface="Garamond" panose="02020404030301010803" pitchFamily="18" charset="0"/>
            </a:endParaRPr>
          </a:p>
        </p:txBody>
      </p:sp>
      <p:sp>
        <p:nvSpPr>
          <p:cNvPr id="4" name="Slide Number Placeholder 3">
            <a:extLst>
              <a:ext uri="{FF2B5EF4-FFF2-40B4-BE49-F238E27FC236}">
                <a16:creationId xmlns:a16="http://schemas.microsoft.com/office/drawing/2014/main" id="{5C64CEAB-0837-9945-87FF-E99B6565FB49}"/>
              </a:ext>
            </a:extLst>
          </p:cNvPr>
          <p:cNvSpPr>
            <a:spLocks noGrp="1"/>
          </p:cNvSpPr>
          <p:nvPr>
            <p:ph type="sldNum" sz="quarter" idx="4294967295"/>
          </p:nvPr>
        </p:nvSpPr>
        <p:spPr bwMode="auto">
          <a:xfrm>
            <a:off x="7010400" y="6245225"/>
            <a:ext cx="200152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r" rtl="0" eaLnBrk="1" fontAlgn="base" hangingPunct="1">
              <a:spcBef>
                <a:spcPct val="0"/>
              </a:spcBef>
              <a:spcAft>
                <a:spcPct val="0"/>
              </a:spcAft>
              <a:defRPr sz="1400" kern="1200">
                <a:solidFill>
                  <a:schemeClr val="tx1"/>
                </a:solidFill>
                <a:effectLst>
                  <a:outerShdw blurRad="38100" dist="38100" dir="2700000" algn="tl">
                    <a:srgbClr val="000000"/>
                  </a:outerShdw>
                </a:effectLst>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kern="1200">
                <a:solidFill>
                  <a:schemeClr val="tx1"/>
                </a:solidFill>
                <a:latin typeface="Tahoma" panose="020B0604030504040204" pitchFamily="34" charset="0"/>
                <a:ea typeface="+mn-ea"/>
                <a:cs typeface="+mn-cs"/>
              </a:defRPr>
            </a:lvl5pPr>
            <a:lvl6pPr marL="2286000" algn="l" defTabSz="914400" rtl="0" eaLnBrk="1" latinLnBrk="0" hangingPunct="1">
              <a:defRPr kern="1200">
                <a:solidFill>
                  <a:schemeClr val="tx1"/>
                </a:solidFill>
                <a:latin typeface="Tahoma" panose="020B0604030504040204" pitchFamily="34" charset="0"/>
                <a:ea typeface="+mn-ea"/>
                <a:cs typeface="+mn-cs"/>
              </a:defRPr>
            </a:lvl6pPr>
            <a:lvl7pPr marL="2743200" algn="l" defTabSz="914400" rtl="0" eaLnBrk="1" latinLnBrk="0" hangingPunct="1">
              <a:defRPr kern="1200">
                <a:solidFill>
                  <a:schemeClr val="tx1"/>
                </a:solidFill>
                <a:latin typeface="Tahoma" panose="020B0604030504040204" pitchFamily="34" charset="0"/>
                <a:ea typeface="+mn-ea"/>
                <a:cs typeface="+mn-cs"/>
              </a:defRPr>
            </a:lvl7pPr>
            <a:lvl8pPr marL="3200400" algn="l" defTabSz="914400" rtl="0" eaLnBrk="1" latinLnBrk="0" hangingPunct="1">
              <a:defRPr kern="1200">
                <a:solidFill>
                  <a:schemeClr val="tx1"/>
                </a:solidFill>
                <a:latin typeface="Tahoma" panose="020B0604030504040204" pitchFamily="34" charset="0"/>
                <a:ea typeface="+mn-ea"/>
                <a:cs typeface="+mn-cs"/>
              </a:defRPr>
            </a:lvl8pPr>
            <a:lvl9pPr marL="3657600" algn="l" defTabSz="914400" rtl="0" eaLnBrk="1" latinLnBrk="0" hangingPunct="1">
              <a:defRPr kern="1200">
                <a:solidFill>
                  <a:schemeClr val="tx1"/>
                </a:solidFill>
                <a:latin typeface="Tahoma" panose="020B0604030504040204" pitchFamily="34" charset="0"/>
                <a:ea typeface="+mn-ea"/>
                <a:cs typeface="+mn-cs"/>
              </a:defRPr>
            </a:lvl9pPr>
          </a:lstStyle>
          <a:p>
            <a:pPr>
              <a:spcBef>
                <a:spcPct val="0"/>
              </a:spcBef>
              <a:buClrTx/>
              <a:buSzTx/>
              <a:buFontTx/>
              <a:buNone/>
            </a:pPr>
            <a:fld id="{66DCF5A0-2DA7-C345-9B33-B529470CC0CA}" type="slidenum">
              <a:rPr lang="en-US" altLang="en-US" smtClean="0"/>
              <a:pPr>
                <a:spcBef>
                  <a:spcPct val="0"/>
                </a:spcBef>
                <a:buClrTx/>
                <a:buSzTx/>
                <a:buFontTx/>
                <a:buNone/>
              </a:pPr>
              <a:t>200</a:t>
            </a:fld>
            <a:endParaRPr lang="en-US" altLang="en-US" sz="1400" dirty="0">
              <a:latin typeface="Arial" panose="020B0604020202020204" pitchFamily="34" charset="0"/>
            </a:endParaRPr>
          </a:p>
        </p:txBody>
      </p:sp>
    </p:spTree>
    <p:extLst>
      <p:ext uri="{BB962C8B-B14F-4D97-AF65-F5344CB8AC3E}">
        <p14:creationId xmlns:p14="http://schemas.microsoft.com/office/powerpoint/2010/main" val="3628292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2C0A7-D16F-4E44-B324-756E642BA3E3}"/>
              </a:ext>
            </a:extLst>
          </p:cNvPr>
          <p:cNvSpPr>
            <a:spLocks noGrp="1"/>
          </p:cNvSpPr>
          <p:nvPr>
            <p:ph type="title"/>
          </p:nvPr>
        </p:nvSpPr>
        <p:spPr/>
        <p:txBody>
          <a:bodyPr/>
          <a:lstStyle/>
          <a:p>
            <a:r>
              <a:rPr lang="en-US" b="1" dirty="0">
                <a:latin typeface="Garamond" panose="02020404030301010803" pitchFamily="18" charset="0"/>
              </a:rPr>
              <a:t>Inspection</a:t>
            </a:r>
            <a:endParaRPr lang="en-US" dirty="0"/>
          </a:p>
        </p:txBody>
      </p:sp>
      <p:sp>
        <p:nvSpPr>
          <p:cNvPr id="35842" name="Rectangle 2">
            <a:extLst>
              <a:ext uri="{FF2B5EF4-FFF2-40B4-BE49-F238E27FC236}">
                <a16:creationId xmlns:a16="http://schemas.microsoft.com/office/drawing/2014/main" id="{E5815DD2-A150-1944-A618-26A1E0C2B842}"/>
              </a:ext>
            </a:extLst>
          </p:cNvPr>
          <p:cNvSpPr>
            <a:spLocks noGrp="1" noChangeArrowheads="1"/>
          </p:cNvSpPr>
          <p:nvPr>
            <p:ph idx="1"/>
          </p:nvPr>
        </p:nvSpPr>
        <p:spPr>
          <a:xfrm>
            <a:off x="807098" y="2098246"/>
            <a:ext cx="7529804" cy="3869199"/>
          </a:xfrm>
        </p:spPr>
        <p:txBody>
          <a:bodyPr>
            <a:normAutofit/>
          </a:bodyPr>
          <a:lstStyle/>
          <a:p>
            <a:pPr eaLnBrk="1" hangingPunct="1">
              <a:lnSpc>
                <a:spcPct val="110000"/>
              </a:lnSpc>
              <a:buClr>
                <a:srgbClr val="0B3D29"/>
              </a:buClr>
              <a:defRPr/>
            </a:pPr>
            <a:r>
              <a:rPr lang="en-US" sz="2400" b="1" dirty="0">
                <a:latin typeface="Garamond" panose="02020404030301010803" pitchFamily="18" charset="0"/>
              </a:rPr>
              <a:t>Input:</a:t>
            </a:r>
          </a:p>
          <a:p>
            <a:pPr lvl="1" eaLnBrk="1" hangingPunct="1">
              <a:lnSpc>
                <a:spcPct val="110000"/>
              </a:lnSpc>
              <a:buClr>
                <a:srgbClr val="0B3D29"/>
              </a:buClr>
              <a:defRPr/>
            </a:pPr>
            <a:r>
              <a:rPr lang="en-US" sz="2200" dirty="0">
                <a:latin typeface="Garamond" panose="02020404030301010803" pitchFamily="18" charset="0"/>
              </a:rPr>
              <a:t>Document to be inspected</a:t>
            </a:r>
          </a:p>
          <a:p>
            <a:pPr lvl="1" eaLnBrk="1" hangingPunct="1">
              <a:lnSpc>
                <a:spcPct val="110000"/>
              </a:lnSpc>
              <a:buClr>
                <a:srgbClr val="0B3D29"/>
              </a:buClr>
              <a:defRPr/>
            </a:pPr>
            <a:r>
              <a:rPr lang="en-US" sz="2200" dirty="0">
                <a:latin typeface="Garamond" panose="02020404030301010803" pitchFamily="18" charset="0"/>
              </a:rPr>
              <a:t>Related source documents</a:t>
            </a:r>
          </a:p>
          <a:p>
            <a:pPr lvl="1" eaLnBrk="1" hangingPunct="1">
              <a:lnSpc>
                <a:spcPct val="110000"/>
              </a:lnSpc>
              <a:buClr>
                <a:srgbClr val="0B3D29"/>
              </a:buClr>
              <a:defRPr/>
            </a:pPr>
            <a:r>
              <a:rPr lang="en-US" sz="2200" dirty="0">
                <a:latin typeface="Garamond" panose="02020404030301010803" pitchFamily="18" charset="0"/>
              </a:rPr>
              <a:t>General and “tailored” checklists.</a:t>
            </a:r>
          </a:p>
          <a:p>
            <a:pPr eaLnBrk="1" hangingPunct="1">
              <a:lnSpc>
                <a:spcPct val="110000"/>
              </a:lnSpc>
              <a:defRPr/>
            </a:pPr>
            <a:endParaRPr lang="en-US" sz="2400" dirty="0">
              <a:latin typeface="Garamond" panose="02020404030301010803" pitchFamily="18" charset="0"/>
            </a:endParaRPr>
          </a:p>
          <a:p>
            <a:pPr eaLnBrk="1" hangingPunct="1">
              <a:lnSpc>
                <a:spcPct val="110000"/>
              </a:lnSpc>
              <a:buClr>
                <a:srgbClr val="0B3D29"/>
              </a:buClr>
              <a:defRPr/>
            </a:pPr>
            <a:r>
              <a:rPr lang="en-US" sz="2400" b="1" dirty="0">
                <a:latin typeface="Garamond" panose="02020404030301010803" pitchFamily="18" charset="0"/>
              </a:rPr>
              <a:t>Output:</a:t>
            </a:r>
          </a:p>
          <a:p>
            <a:pPr lvl="1" eaLnBrk="1" hangingPunct="1">
              <a:lnSpc>
                <a:spcPct val="110000"/>
              </a:lnSpc>
              <a:buClr>
                <a:srgbClr val="0B3D29"/>
              </a:buClr>
              <a:defRPr/>
            </a:pPr>
            <a:r>
              <a:rPr lang="en-US" sz="2200" dirty="0">
                <a:latin typeface="Garamond" panose="02020404030301010803" pitchFamily="18" charset="0"/>
              </a:rPr>
              <a:t>Inspection summary/report</a:t>
            </a:r>
          </a:p>
          <a:p>
            <a:pPr lvl="1" eaLnBrk="1" hangingPunct="1">
              <a:lnSpc>
                <a:spcPct val="110000"/>
              </a:lnSpc>
              <a:buClr>
                <a:srgbClr val="0B3D29"/>
              </a:buClr>
              <a:defRPr/>
            </a:pPr>
            <a:r>
              <a:rPr lang="en-US" sz="2200" dirty="0">
                <a:latin typeface="Garamond" panose="02020404030301010803" pitchFamily="18" charset="0"/>
              </a:rPr>
              <a:t>Data on error types</a:t>
            </a:r>
          </a:p>
        </p:txBody>
      </p:sp>
      <p:sp>
        <p:nvSpPr>
          <p:cNvPr id="3" name="Slide Number Placeholder 2">
            <a:extLst>
              <a:ext uri="{FF2B5EF4-FFF2-40B4-BE49-F238E27FC236}">
                <a16:creationId xmlns:a16="http://schemas.microsoft.com/office/drawing/2014/main" id="{7EDFEEAD-3C28-994E-AA48-42B31573BF69}"/>
              </a:ext>
            </a:extLst>
          </p:cNvPr>
          <p:cNvSpPr>
            <a:spLocks noGrp="1"/>
          </p:cNvSpPr>
          <p:nvPr>
            <p:ph type="sldNum" sz="quarter" idx="4294967295"/>
          </p:nvPr>
        </p:nvSpPr>
        <p:spPr bwMode="auto">
          <a:xfrm>
            <a:off x="7010400" y="6245225"/>
            <a:ext cx="199136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r" rtl="0" eaLnBrk="1" fontAlgn="base" hangingPunct="1">
              <a:spcBef>
                <a:spcPct val="0"/>
              </a:spcBef>
              <a:spcAft>
                <a:spcPct val="0"/>
              </a:spcAft>
              <a:defRPr sz="1400" kern="1200">
                <a:solidFill>
                  <a:schemeClr val="tx1"/>
                </a:solidFill>
                <a:effectLst>
                  <a:outerShdw blurRad="38100" dist="38100" dir="2700000" algn="tl">
                    <a:srgbClr val="000000"/>
                  </a:outerShdw>
                </a:effectLst>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kern="1200">
                <a:solidFill>
                  <a:schemeClr val="tx1"/>
                </a:solidFill>
                <a:latin typeface="Tahoma" panose="020B0604030504040204" pitchFamily="34" charset="0"/>
                <a:ea typeface="+mn-ea"/>
                <a:cs typeface="+mn-cs"/>
              </a:defRPr>
            </a:lvl5pPr>
            <a:lvl6pPr marL="2286000" algn="l" defTabSz="914400" rtl="0" eaLnBrk="1" latinLnBrk="0" hangingPunct="1">
              <a:defRPr kern="1200">
                <a:solidFill>
                  <a:schemeClr val="tx1"/>
                </a:solidFill>
                <a:latin typeface="Tahoma" panose="020B0604030504040204" pitchFamily="34" charset="0"/>
                <a:ea typeface="+mn-ea"/>
                <a:cs typeface="+mn-cs"/>
              </a:defRPr>
            </a:lvl6pPr>
            <a:lvl7pPr marL="2743200" algn="l" defTabSz="914400" rtl="0" eaLnBrk="1" latinLnBrk="0" hangingPunct="1">
              <a:defRPr kern="1200">
                <a:solidFill>
                  <a:schemeClr val="tx1"/>
                </a:solidFill>
                <a:latin typeface="Tahoma" panose="020B0604030504040204" pitchFamily="34" charset="0"/>
                <a:ea typeface="+mn-ea"/>
                <a:cs typeface="+mn-cs"/>
              </a:defRPr>
            </a:lvl7pPr>
            <a:lvl8pPr marL="3200400" algn="l" defTabSz="914400" rtl="0" eaLnBrk="1" latinLnBrk="0" hangingPunct="1">
              <a:defRPr kern="1200">
                <a:solidFill>
                  <a:schemeClr val="tx1"/>
                </a:solidFill>
                <a:latin typeface="Tahoma" panose="020B0604030504040204" pitchFamily="34" charset="0"/>
                <a:ea typeface="+mn-ea"/>
                <a:cs typeface="+mn-cs"/>
              </a:defRPr>
            </a:lvl8pPr>
            <a:lvl9pPr marL="3657600" algn="l" defTabSz="914400" rtl="0" eaLnBrk="1" latinLnBrk="0" hangingPunct="1">
              <a:defRPr kern="1200">
                <a:solidFill>
                  <a:schemeClr val="tx1"/>
                </a:solidFill>
                <a:latin typeface="Tahoma" panose="020B0604030504040204" pitchFamily="34" charset="0"/>
                <a:ea typeface="+mn-ea"/>
                <a:cs typeface="+mn-cs"/>
              </a:defRPr>
            </a:lvl9pPr>
          </a:lstStyle>
          <a:p>
            <a:pPr>
              <a:spcBef>
                <a:spcPct val="0"/>
              </a:spcBef>
              <a:buClrTx/>
              <a:buSzTx/>
              <a:buFontTx/>
              <a:buNone/>
            </a:pPr>
            <a:fld id="{66DCF5A0-2DA7-C345-9B33-B529470CC0CA}" type="slidenum">
              <a:rPr lang="en-US" altLang="en-US" smtClean="0"/>
              <a:pPr>
                <a:spcBef>
                  <a:spcPct val="0"/>
                </a:spcBef>
                <a:buClrTx/>
                <a:buSzTx/>
                <a:buFontTx/>
                <a:buNone/>
              </a:pPr>
              <a:t>201</a:t>
            </a:fld>
            <a:endParaRPr lang="en-US" altLang="en-US" sz="1400">
              <a:latin typeface="Arial" panose="020B0604020202020204" pitchFamily="34" charset="0"/>
            </a:endParaRPr>
          </a:p>
        </p:txBody>
      </p:sp>
    </p:spTree>
    <p:extLst>
      <p:ext uri="{BB962C8B-B14F-4D97-AF65-F5344CB8AC3E}">
        <p14:creationId xmlns:p14="http://schemas.microsoft.com/office/powerpoint/2010/main" val="4210447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a:extLst>
              <a:ext uri="{FF2B5EF4-FFF2-40B4-BE49-F238E27FC236}">
                <a16:creationId xmlns:a16="http://schemas.microsoft.com/office/drawing/2014/main" id="{3850CCBD-2121-354C-94EF-D631B6D1C477}"/>
              </a:ext>
            </a:extLst>
          </p:cNvPr>
          <p:cNvSpPr>
            <a:spLocks noGrp="1" noChangeArrowheads="1"/>
          </p:cNvSpPr>
          <p:nvPr>
            <p:ph type="title"/>
          </p:nvPr>
        </p:nvSpPr>
        <p:spPr/>
        <p:txBody>
          <a:bodyPr/>
          <a:lstStyle/>
          <a:p>
            <a:pPr algn="ctr" eaLnBrk="1" hangingPunct="1">
              <a:defRPr/>
            </a:pPr>
            <a:r>
              <a:rPr lang="en-US" b="1" dirty="0">
                <a:latin typeface="Garamond" panose="02020404030301010803" pitchFamily="18" charset="0"/>
              </a:rPr>
              <a:t>Walkthroughs</a:t>
            </a:r>
          </a:p>
        </p:txBody>
      </p:sp>
      <p:sp>
        <p:nvSpPr>
          <p:cNvPr id="36867" name="Rectangle 3">
            <a:extLst>
              <a:ext uri="{FF2B5EF4-FFF2-40B4-BE49-F238E27FC236}">
                <a16:creationId xmlns:a16="http://schemas.microsoft.com/office/drawing/2014/main" id="{3A39450E-8029-AF4E-B8CD-B4D7176A1015}"/>
              </a:ext>
            </a:extLst>
          </p:cNvPr>
          <p:cNvSpPr>
            <a:spLocks noGrp="1" noChangeArrowheads="1"/>
          </p:cNvSpPr>
          <p:nvPr>
            <p:ph idx="1"/>
          </p:nvPr>
        </p:nvSpPr>
        <p:spPr>
          <a:xfrm>
            <a:off x="1135846" y="2220995"/>
            <a:ext cx="7063273" cy="3869199"/>
          </a:xfrm>
        </p:spPr>
        <p:txBody>
          <a:bodyPr>
            <a:normAutofit lnSpcReduction="10000"/>
          </a:bodyPr>
          <a:lstStyle/>
          <a:p>
            <a:pPr eaLnBrk="1" hangingPunct="1">
              <a:buClr>
                <a:srgbClr val="0B3D29"/>
              </a:buClr>
              <a:defRPr/>
            </a:pPr>
            <a:r>
              <a:rPr lang="en-US" sz="2400" dirty="0">
                <a:latin typeface="Garamond" panose="02020404030301010803" pitchFamily="18" charset="0"/>
                <a:cs typeface="Times New Roman" pitchFamily="18" charset="0"/>
              </a:rPr>
              <a:t>Less formal than inspection</a:t>
            </a:r>
          </a:p>
          <a:p>
            <a:pPr eaLnBrk="1" hangingPunct="1">
              <a:buClr>
                <a:srgbClr val="0B3D29"/>
              </a:buClr>
              <a:defRPr/>
            </a:pPr>
            <a:endParaRPr lang="en-US" sz="2400" dirty="0">
              <a:latin typeface="Garamond" panose="02020404030301010803" pitchFamily="18" charset="0"/>
              <a:cs typeface="Times New Roman" pitchFamily="18" charset="0"/>
            </a:endParaRPr>
          </a:p>
          <a:p>
            <a:pPr eaLnBrk="1" hangingPunct="1">
              <a:buClr>
                <a:srgbClr val="0B3D29"/>
              </a:buClr>
              <a:defRPr/>
            </a:pPr>
            <a:r>
              <a:rPr lang="en-US" sz="2400" dirty="0">
                <a:latin typeface="Garamond" panose="02020404030301010803" pitchFamily="18" charset="0"/>
                <a:cs typeface="Times New Roman" pitchFamily="18" charset="0"/>
              </a:rPr>
              <a:t>Lack of preparation</a:t>
            </a:r>
          </a:p>
          <a:p>
            <a:pPr eaLnBrk="1" hangingPunct="1">
              <a:buClr>
                <a:srgbClr val="0B3D29"/>
              </a:buClr>
              <a:defRPr/>
            </a:pPr>
            <a:endParaRPr lang="en-US" sz="2400" dirty="0">
              <a:latin typeface="Garamond" panose="02020404030301010803" pitchFamily="18" charset="0"/>
              <a:cs typeface="Times New Roman" pitchFamily="18" charset="0"/>
            </a:endParaRPr>
          </a:p>
          <a:p>
            <a:pPr eaLnBrk="1" hangingPunct="1">
              <a:buClr>
                <a:srgbClr val="0B3D29"/>
              </a:buClr>
              <a:defRPr/>
            </a:pPr>
            <a:r>
              <a:rPr lang="en-US" sz="2400" dirty="0">
                <a:latin typeface="Garamond" panose="02020404030301010803" pitchFamily="18" charset="0"/>
                <a:cs typeface="Times New Roman" pitchFamily="18" charset="0"/>
              </a:rPr>
              <a:t>Prepared only by the presenter</a:t>
            </a:r>
          </a:p>
          <a:p>
            <a:pPr eaLnBrk="1" hangingPunct="1">
              <a:buClr>
                <a:srgbClr val="0B3D29"/>
              </a:buClr>
              <a:defRPr/>
            </a:pPr>
            <a:endParaRPr lang="en-US" sz="2400" dirty="0">
              <a:latin typeface="Garamond" panose="02020404030301010803" pitchFamily="18" charset="0"/>
              <a:cs typeface="Times New Roman" pitchFamily="18" charset="0"/>
            </a:endParaRPr>
          </a:p>
          <a:p>
            <a:pPr eaLnBrk="1" hangingPunct="1">
              <a:buClr>
                <a:srgbClr val="0B3D29"/>
              </a:buClr>
              <a:defRPr/>
            </a:pPr>
            <a:r>
              <a:rPr lang="en-US" sz="2400" dirty="0">
                <a:latin typeface="Garamond" panose="02020404030301010803" pitchFamily="18" charset="0"/>
                <a:cs typeface="Times New Roman" pitchFamily="18" charset="0"/>
              </a:rPr>
              <a:t>No participation prior to meeting by participants</a:t>
            </a:r>
          </a:p>
          <a:p>
            <a:pPr eaLnBrk="1" hangingPunct="1">
              <a:buClr>
                <a:srgbClr val="0B3D29"/>
              </a:buClr>
              <a:defRPr/>
            </a:pPr>
            <a:endParaRPr lang="en-US" sz="2400" dirty="0">
              <a:latin typeface="Garamond" panose="02020404030301010803" pitchFamily="18" charset="0"/>
              <a:cs typeface="Times New Roman" pitchFamily="18" charset="0"/>
            </a:endParaRPr>
          </a:p>
          <a:p>
            <a:pPr eaLnBrk="1" hangingPunct="1">
              <a:buClr>
                <a:srgbClr val="0B3D29"/>
              </a:buClr>
              <a:defRPr/>
            </a:pPr>
            <a:r>
              <a:rPr lang="en-US" sz="2400" dirty="0">
                <a:latin typeface="Garamond" panose="02020404030301010803" pitchFamily="18" charset="0"/>
                <a:cs typeface="Times New Roman" pitchFamily="18" charset="0"/>
              </a:rPr>
              <a:t>Cover more material than inspections</a:t>
            </a:r>
          </a:p>
          <a:p>
            <a:pPr eaLnBrk="1" hangingPunct="1">
              <a:buFontTx/>
              <a:buNone/>
              <a:defRPr/>
            </a:pPr>
            <a:endParaRPr lang="en-US" sz="2000" dirty="0">
              <a:latin typeface="Garamond" panose="02020404030301010803" pitchFamily="18" charset="0"/>
              <a:cs typeface="Times New Roman" pitchFamily="18" charset="0"/>
            </a:endParaRPr>
          </a:p>
        </p:txBody>
      </p:sp>
      <p:sp>
        <p:nvSpPr>
          <p:cNvPr id="4" name="Slide Number Placeholder 3">
            <a:extLst>
              <a:ext uri="{FF2B5EF4-FFF2-40B4-BE49-F238E27FC236}">
                <a16:creationId xmlns:a16="http://schemas.microsoft.com/office/drawing/2014/main" id="{C3927C6F-D7C3-B547-80F3-499FF66F87CE}"/>
              </a:ext>
            </a:extLst>
          </p:cNvPr>
          <p:cNvSpPr>
            <a:spLocks noGrp="1"/>
          </p:cNvSpPr>
          <p:nvPr>
            <p:ph type="sldNum" sz="quarter" idx="4294967295"/>
          </p:nvPr>
        </p:nvSpPr>
        <p:spPr bwMode="auto">
          <a:xfrm>
            <a:off x="7010400" y="6245225"/>
            <a:ext cx="200152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r" rtl="0" eaLnBrk="1" fontAlgn="base" hangingPunct="1">
              <a:spcBef>
                <a:spcPct val="0"/>
              </a:spcBef>
              <a:spcAft>
                <a:spcPct val="0"/>
              </a:spcAft>
              <a:defRPr sz="1400" kern="1200">
                <a:solidFill>
                  <a:schemeClr val="tx1"/>
                </a:solidFill>
                <a:effectLst>
                  <a:outerShdw blurRad="38100" dist="38100" dir="2700000" algn="tl">
                    <a:srgbClr val="000000"/>
                  </a:outerShdw>
                </a:effectLst>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kern="1200">
                <a:solidFill>
                  <a:schemeClr val="tx1"/>
                </a:solidFill>
                <a:latin typeface="Tahoma" panose="020B0604030504040204" pitchFamily="34" charset="0"/>
                <a:ea typeface="+mn-ea"/>
                <a:cs typeface="+mn-cs"/>
              </a:defRPr>
            </a:lvl5pPr>
            <a:lvl6pPr marL="2286000" algn="l" defTabSz="914400" rtl="0" eaLnBrk="1" latinLnBrk="0" hangingPunct="1">
              <a:defRPr kern="1200">
                <a:solidFill>
                  <a:schemeClr val="tx1"/>
                </a:solidFill>
                <a:latin typeface="Tahoma" panose="020B0604030504040204" pitchFamily="34" charset="0"/>
                <a:ea typeface="+mn-ea"/>
                <a:cs typeface="+mn-cs"/>
              </a:defRPr>
            </a:lvl6pPr>
            <a:lvl7pPr marL="2743200" algn="l" defTabSz="914400" rtl="0" eaLnBrk="1" latinLnBrk="0" hangingPunct="1">
              <a:defRPr kern="1200">
                <a:solidFill>
                  <a:schemeClr val="tx1"/>
                </a:solidFill>
                <a:latin typeface="Tahoma" panose="020B0604030504040204" pitchFamily="34" charset="0"/>
                <a:ea typeface="+mn-ea"/>
                <a:cs typeface="+mn-cs"/>
              </a:defRPr>
            </a:lvl7pPr>
            <a:lvl8pPr marL="3200400" algn="l" defTabSz="914400" rtl="0" eaLnBrk="1" latinLnBrk="0" hangingPunct="1">
              <a:defRPr kern="1200">
                <a:solidFill>
                  <a:schemeClr val="tx1"/>
                </a:solidFill>
                <a:latin typeface="Tahoma" panose="020B0604030504040204" pitchFamily="34" charset="0"/>
                <a:ea typeface="+mn-ea"/>
                <a:cs typeface="+mn-cs"/>
              </a:defRPr>
            </a:lvl8pPr>
            <a:lvl9pPr marL="3657600" algn="l" defTabSz="914400" rtl="0" eaLnBrk="1" latinLnBrk="0" hangingPunct="1">
              <a:defRPr kern="1200">
                <a:solidFill>
                  <a:schemeClr val="tx1"/>
                </a:solidFill>
                <a:latin typeface="Tahoma" panose="020B0604030504040204" pitchFamily="34" charset="0"/>
                <a:ea typeface="+mn-ea"/>
                <a:cs typeface="+mn-cs"/>
              </a:defRPr>
            </a:lvl9pPr>
          </a:lstStyle>
          <a:p>
            <a:pPr>
              <a:spcBef>
                <a:spcPct val="0"/>
              </a:spcBef>
              <a:buClrTx/>
              <a:buSzTx/>
              <a:buFontTx/>
              <a:buNone/>
            </a:pPr>
            <a:fld id="{66DCF5A0-2DA7-C345-9B33-B529470CC0CA}" type="slidenum">
              <a:rPr lang="en-US" altLang="en-US" smtClean="0"/>
              <a:pPr>
                <a:spcBef>
                  <a:spcPct val="0"/>
                </a:spcBef>
                <a:buClrTx/>
                <a:buSzTx/>
                <a:buFontTx/>
                <a:buNone/>
              </a:pPr>
              <a:t>202</a:t>
            </a:fld>
            <a:endParaRPr lang="en-US" altLang="en-US" sz="1400" dirty="0">
              <a:latin typeface="Arial" panose="020B0604020202020204" pitchFamily="34" charset="0"/>
            </a:endParaRPr>
          </a:p>
        </p:txBody>
      </p:sp>
    </p:spTree>
    <p:extLst>
      <p:ext uri="{BB962C8B-B14F-4D97-AF65-F5344CB8AC3E}">
        <p14:creationId xmlns:p14="http://schemas.microsoft.com/office/powerpoint/2010/main" val="21538708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a:extLst>
              <a:ext uri="{FF2B5EF4-FFF2-40B4-BE49-F238E27FC236}">
                <a16:creationId xmlns:a16="http://schemas.microsoft.com/office/drawing/2014/main" id="{F4DE4DA8-515C-124D-A81A-F62AAED4D661}"/>
              </a:ext>
            </a:extLst>
          </p:cNvPr>
          <p:cNvSpPr>
            <a:spLocks noGrp="1" noChangeArrowheads="1"/>
          </p:cNvSpPr>
          <p:nvPr>
            <p:ph type="title"/>
          </p:nvPr>
        </p:nvSpPr>
        <p:spPr/>
        <p:txBody>
          <a:bodyPr>
            <a:normAutofit/>
          </a:bodyPr>
          <a:lstStyle/>
          <a:p>
            <a:pPr algn="ctr" eaLnBrk="1" hangingPunct="1">
              <a:defRPr/>
            </a:pPr>
            <a:r>
              <a:rPr lang="en-US" sz="4000" b="1" dirty="0">
                <a:latin typeface="Garamond" panose="02020404030301010803" pitchFamily="18" charset="0"/>
              </a:rPr>
              <a:t>Walkthroughs: Key Elements</a:t>
            </a:r>
          </a:p>
        </p:txBody>
      </p:sp>
      <p:sp>
        <p:nvSpPr>
          <p:cNvPr id="37891" name="Rectangle 3">
            <a:extLst>
              <a:ext uri="{FF2B5EF4-FFF2-40B4-BE49-F238E27FC236}">
                <a16:creationId xmlns:a16="http://schemas.microsoft.com/office/drawing/2014/main" id="{122AE19E-9E02-3A4B-99F8-05C8AB0C096D}"/>
              </a:ext>
            </a:extLst>
          </p:cNvPr>
          <p:cNvSpPr>
            <a:spLocks noGrp="1" noChangeArrowheads="1"/>
          </p:cNvSpPr>
          <p:nvPr>
            <p:ph idx="1"/>
          </p:nvPr>
        </p:nvSpPr>
        <p:spPr>
          <a:xfrm>
            <a:off x="457200" y="2281955"/>
            <a:ext cx="8229600" cy="3869199"/>
          </a:xfrm>
        </p:spPr>
        <p:txBody>
          <a:bodyPr>
            <a:normAutofit/>
          </a:bodyPr>
          <a:lstStyle/>
          <a:p>
            <a:pPr eaLnBrk="1" hangingPunct="1">
              <a:buClr>
                <a:srgbClr val="0B3D29"/>
              </a:buClr>
              <a:defRPr/>
            </a:pPr>
            <a:r>
              <a:rPr lang="en-US" sz="2400" b="1" dirty="0">
                <a:latin typeface="Garamond" panose="02020404030301010803" pitchFamily="18" charset="0"/>
                <a:cs typeface="Times New Roman" pitchFamily="18" charset="0"/>
              </a:rPr>
              <a:t>Objective:</a:t>
            </a:r>
          </a:p>
          <a:p>
            <a:pPr lvl="1" eaLnBrk="1" hangingPunct="1">
              <a:buClr>
                <a:srgbClr val="0B3D29"/>
              </a:buClr>
              <a:defRPr/>
            </a:pPr>
            <a:r>
              <a:rPr lang="en-US" sz="2200" dirty="0">
                <a:latin typeface="Garamond" panose="02020404030301010803" pitchFamily="18" charset="0"/>
                <a:cs typeface="Times New Roman" pitchFamily="18" charset="0"/>
              </a:rPr>
              <a:t>To detect defects and to become familiar with the material</a:t>
            </a:r>
          </a:p>
          <a:p>
            <a:pPr lvl="1" eaLnBrk="1" hangingPunct="1">
              <a:buFont typeface="Tahoma" panose="020B0604030504040204" pitchFamily="34" charset="0"/>
              <a:buNone/>
              <a:defRPr/>
            </a:pPr>
            <a:endParaRPr lang="en-US" sz="2400" dirty="0">
              <a:latin typeface="Garamond" panose="02020404030301010803" pitchFamily="18" charset="0"/>
              <a:cs typeface="Times New Roman" pitchFamily="18" charset="0"/>
            </a:endParaRPr>
          </a:p>
          <a:p>
            <a:pPr eaLnBrk="1" hangingPunct="1">
              <a:buClr>
                <a:srgbClr val="0B3D29"/>
              </a:buClr>
              <a:defRPr/>
            </a:pPr>
            <a:r>
              <a:rPr lang="en-US" sz="2400" b="1" dirty="0">
                <a:latin typeface="Garamond" panose="02020404030301010803" pitchFamily="18" charset="0"/>
                <a:cs typeface="Times New Roman" pitchFamily="18" charset="0"/>
              </a:rPr>
              <a:t>Elements:</a:t>
            </a:r>
          </a:p>
          <a:p>
            <a:pPr lvl="1" eaLnBrk="1" hangingPunct="1">
              <a:buClr>
                <a:srgbClr val="0B3D29"/>
              </a:buClr>
              <a:defRPr/>
            </a:pPr>
            <a:r>
              <a:rPr lang="en-US" sz="2200" dirty="0">
                <a:latin typeface="Garamond" panose="02020404030301010803" pitchFamily="18" charset="0"/>
                <a:cs typeface="Times New Roman" pitchFamily="18" charset="0"/>
              </a:rPr>
              <a:t>A planned meeting where only the presenter must prepare</a:t>
            </a:r>
          </a:p>
          <a:p>
            <a:pPr lvl="1" eaLnBrk="1" hangingPunct="1">
              <a:buClr>
                <a:srgbClr val="0B3D29"/>
              </a:buClr>
              <a:defRPr/>
            </a:pPr>
            <a:r>
              <a:rPr lang="en-US" sz="2200" dirty="0">
                <a:latin typeface="Garamond" panose="02020404030301010803" pitchFamily="18" charset="0"/>
                <a:cs typeface="Times New Roman" pitchFamily="18" charset="0"/>
              </a:rPr>
              <a:t>A team of 2-7 people, led by the producer/author</a:t>
            </a:r>
          </a:p>
        </p:txBody>
      </p:sp>
      <p:sp>
        <p:nvSpPr>
          <p:cNvPr id="4" name="Slide Number Placeholder 3">
            <a:extLst>
              <a:ext uri="{FF2B5EF4-FFF2-40B4-BE49-F238E27FC236}">
                <a16:creationId xmlns:a16="http://schemas.microsoft.com/office/drawing/2014/main" id="{C146E05C-353C-694D-921A-BF842932408E}"/>
              </a:ext>
            </a:extLst>
          </p:cNvPr>
          <p:cNvSpPr>
            <a:spLocks noGrp="1"/>
          </p:cNvSpPr>
          <p:nvPr>
            <p:ph type="sldNum" sz="quarter" idx="4294967295"/>
          </p:nvPr>
        </p:nvSpPr>
        <p:spPr bwMode="auto">
          <a:xfrm>
            <a:off x="7010400" y="6245225"/>
            <a:ext cx="199136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r" rtl="0" eaLnBrk="1" fontAlgn="base" hangingPunct="1">
              <a:spcBef>
                <a:spcPct val="0"/>
              </a:spcBef>
              <a:spcAft>
                <a:spcPct val="0"/>
              </a:spcAft>
              <a:defRPr sz="1400" kern="1200">
                <a:solidFill>
                  <a:schemeClr val="tx1"/>
                </a:solidFill>
                <a:effectLst>
                  <a:outerShdw blurRad="38100" dist="38100" dir="2700000" algn="tl">
                    <a:srgbClr val="000000"/>
                  </a:outerShdw>
                </a:effectLst>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kern="1200">
                <a:solidFill>
                  <a:schemeClr val="tx1"/>
                </a:solidFill>
                <a:latin typeface="Tahoma" panose="020B0604030504040204" pitchFamily="34" charset="0"/>
                <a:ea typeface="+mn-ea"/>
                <a:cs typeface="+mn-cs"/>
              </a:defRPr>
            </a:lvl5pPr>
            <a:lvl6pPr marL="2286000" algn="l" defTabSz="914400" rtl="0" eaLnBrk="1" latinLnBrk="0" hangingPunct="1">
              <a:defRPr kern="1200">
                <a:solidFill>
                  <a:schemeClr val="tx1"/>
                </a:solidFill>
                <a:latin typeface="Tahoma" panose="020B0604030504040204" pitchFamily="34" charset="0"/>
                <a:ea typeface="+mn-ea"/>
                <a:cs typeface="+mn-cs"/>
              </a:defRPr>
            </a:lvl6pPr>
            <a:lvl7pPr marL="2743200" algn="l" defTabSz="914400" rtl="0" eaLnBrk="1" latinLnBrk="0" hangingPunct="1">
              <a:defRPr kern="1200">
                <a:solidFill>
                  <a:schemeClr val="tx1"/>
                </a:solidFill>
                <a:latin typeface="Tahoma" panose="020B0604030504040204" pitchFamily="34" charset="0"/>
                <a:ea typeface="+mn-ea"/>
                <a:cs typeface="+mn-cs"/>
              </a:defRPr>
            </a:lvl7pPr>
            <a:lvl8pPr marL="3200400" algn="l" defTabSz="914400" rtl="0" eaLnBrk="1" latinLnBrk="0" hangingPunct="1">
              <a:defRPr kern="1200">
                <a:solidFill>
                  <a:schemeClr val="tx1"/>
                </a:solidFill>
                <a:latin typeface="Tahoma" panose="020B0604030504040204" pitchFamily="34" charset="0"/>
                <a:ea typeface="+mn-ea"/>
                <a:cs typeface="+mn-cs"/>
              </a:defRPr>
            </a:lvl8pPr>
            <a:lvl9pPr marL="3657600" algn="l" defTabSz="914400" rtl="0" eaLnBrk="1" latinLnBrk="0" hangingPunct="1">
              <a:defRPr kern="1200">
                <a:solidFill>
                  <a:schemeClr val="tx1"/>
                </a:solidFill>
                <a:latin typeface="Tahoma" panose="020B0604030504040204" pitchFamily="34" charset="0"/>
                <a:ea typeface="+mn-ea"/>
                <a:cs typeface="+mn-cs"/>
              </a:defRPr>
            </a:lvl9pPr>
          </a:lstStyle>
          <a:p>
            <a:pPr>
              <a:spcBef>
                <a:spcPct val="0"/>
              </a:spcBef>
              <a:buClrTx/>
              <a:buSzTx/>
              <a:buFontTx/>
              <a:buNone/>
            </a:pPr>
            <a:fld id="{66DCF5A0-2DA7-C345-9B33-B529470CC0CA}" type="slidenum">
              <a:rPr lang="en-US" altLang="en-US" smtClean="0"/>
              <a:pPr>
                <a:spcBef>
                  <a:spcPct val="0"/>
                </a:spcBef>
                <a:buClrTx/>
                <a:buSzTx/>
                <a:buFontTx/>
                <a:buNone/>
              </a:pPr>
              <a:t>203</a:t>
            </a:fld>
            <a:endParaRPr lang="en-US" altLang="en-US" sz="1400">
              <a:latin typeface="Arial" panose="020B0604020202020204" pitchFamily="34" charset="0"/>
            </a:endParaRPr>
          </a:p>
        </p:txBody>
      </p:sp>
    </p:spTree>
    <p:extLst>
      <p:ext uri="{BB962C8B-B14F-4D97-AF65-F5344CB8AC3E}">
        <p14:creationId xmlns:p14="http://schemas.microsoft.com/office/powerpoint/2010/main" val="1590171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FF341-5DA5-994B-ACB6-5DBA62FF3465}"/>
              </a:ext>
            </a:extLst>
          </p:cNvPr>
          <p:cNvSpPr>
            <a:spLocks noGrp="1"/>
          </p:cNvSpPr>
          <p:nvPr>
            <p:ph type="title"/>
          </p:nvPr>
        </p:nvSpPr>
        <p:spPr/>
        <p:txBody>
          <a:bodyPr>
            <a:normAutofit fontScale="90000"/>
          </a:bodyPr>
          <a:lstStyle/>
          <a:p>
            <a:br>
              <a:rPr lang="en-US" b="1" dirty="0">
                <a:latin typeface="Garamond" panose="02020404030301010803" pitchFamily="18" charset="0"/>
              </a:rPr>
            </a:br>
            <a:r>
              <a:rPr lang="en-US" b="1" dirty="0">
                <a:latin typeface="Garamond" panose="02020404030301010803" pitchFamily="18" charset="0"/>
              </a:rPr>
              <a:t>Walkthroughs: Key Elements</a:t>
            </a:r>
            <a:br>
              <a:rPr lang="en-US" b="1" dirty="0">
                <a:latin typeface="Garamond" panose="02020404030301010803" pitchFamily="18" charset="0"/>
              </a:rPr>
            </a:br>
            <a:endParaRPr lang="en-US" b="1" dirty="0"/>
          </a:p>
        </p:txBody>
      </p:sp>
      <p:sp>
        <p:nvSpPr>
          <p:cNvPr id="38914" name="Rectangle 2">
            <a:extLst>
              <a:ext uri="{FF2B5EF4-FFF2-40B4-BE49-F238E27FC236}">
                <a16:creationId xmlns:a16="http://schemas.microsoft.com/office/drawing/2014/main" id="{4870E208-0267-E844-8369-EA62E64EA076}"/>
              </a:ext>
            </a:extLst>
          </p:cNvPr>
          <p:cNvSpPr>
            <a:spLocks noGrp="1" noChangeArrowheads="1"/>
          </p:cNvSpPr>
          <p:nvPr>
            <p:ph idx="1"/>
          </p:nvPr>
        </p:nvSpPr>
        <p:spPr>
          <a:xfrm>
            <a:off x="457200" y="1778001"/>
            <a:ext cx="8229600" cy="4378960"/>
          </a:xfrm>
        </p:spPr>
        <p:txBody>
          <a:bodyPr>
            <a:noAutofit/>
          </a:bodyPr>
          <a:lstStyle/>
          <a:p>
            <a:pPr lvl="1" eaLnBrk="1" hangingPunct="1">
              <a:defRPr/>
            </a:pPr>
            <a:endParaRPr lang="en-US" sz="2000" dirty="0">
              <a:latin typeface="Garamond" panose="02020404030301010803" pitchFamily="18" charset="0"/>
              <a:cs typeface="Times New Roman" pitchFamily="18" charset="0"/>
            </a:endParaRPr>
          </a:p>
          <a:p>
            <a:pPr lvl="1" eaLnBrk="1" hangingPunct="1">
              <a:buClr>
                <a:srgbClr val="0B3D29"/>
              </a:buClr>
              <a:defRPr/>
            </a:pPr>
            <a:r>
              <a:rPr lang="en-US" sz="2200" dirty="0">
                <a:latin typeface="Garamond" panose="02020404030301010803" pitchFamily="18" charset="0"/>
                <a:cs typeface="Times New Roman" pitchFamily="18" charset="0"/>
              </a:rPr>
              <a:t>The presenter is usually the producer</a:t>
            </a:r>
          </a:p>
          <a:p>
            <a:pPr lvl="1" eaLnBrk="1" hangingPunct="1">
              <a:buFont typeface="Tahoma" panose="020B0604030504040204" pitchFamily="34" charset="0"/>
              <a:buNone/>
              <a:defRPr/>
            </a:pPr>
            <a:endParaRPr lang="en-US" sz="2400" dirty="0">
              <a:latin typeface="Garamond" panose="02020404030301010803" pitchFamily="18" charset="0"/>
              <a:cs typeface="Times New Roman" pitchFamily="18" charset="0"/>
            </a:endParaRPr>
          </a:p>
          <a:p>
            <a:pPr eaLnBrk="1" hangingPunct="1">
              <a:buClr>
                <a:srgbClr val="0B3D29"/>
              </a:buClr>
              <a:defRPr/>
            </a:pPr>
            <a:r>
              <a:rPr lang="en-US" sz="2400" b="1" dirty="0">
                <a:latin typeface="Garamond" panose="02020404030301010803" pitchFamily="18" charset="0"/>
                <a:cs typeface="Times New Roman" pitchFamily="18" charset="0"/>
              </a:rPr>
              <a:t>Input:</a:t>
            </a:r>
          </a:p>
          <a:p>
            <a:pPr eaLnBrk="1" hangingPunct="1">
              <a:buFontTx/>
              <a:buNone/>
              <a:defRPr/>
            </a:pPr>
            <a:endParaRPr lang="en-US" sz="2400" dirty="0">
              <a:latin typeface="Garamond" panose="02020404030301010803" pitchFamily="18" charset="0"/>
              <a:cs typeface="Times New Roman" pitchFamily="18" charset="0"/>
            </a:endParaRPr>
          </a:p>
          <a:p>
            <a:pPr lvl="1" eaLnBrk="1" hangingPunct="1">
              <a:buClr>
                <a:srgbClr val="0B3D29"/>
              </a:buClr>
              <a:defRPr/>
            </a:pPr>
            <a:r>
              <a:rPr lang="en-US" sz="2200" dirty="0">
                <a:latin typeface="Garamond" panose="02020404030301010803" pitchFamily="18" charset="0"/>
                <a:cs typeface="Times New Roman" pitchFamily="18" charset="0"/>
              </a:rPr>
              <a:t>Element under examination, objectives for the walkthrough, applicable standards</a:t>
            </a:r>
          </a:p>
          <a:p>
            <a:pPr eaLnBrk="1" hangingPunct="1">
              <a:defRPr/>
            </a:pPr>
            <a:endParaRPr lang="en-US" sz="2400" dirty="0">
              <a:latin typeface="Garamond" panose="02020404030301010803" pitchFamily="18" charset="0"/>
              <a:cs typeface="Times New Roman" pitchFamily="18" charset="0"/>
            </a:endParaRPr>
          </a:p>
          <a:p>
            <a:pPr eaLnBrk="1" hangingPunct="1">
              <a:buClr>
                <a:srgbClr val="0B3D29"/>
              </a:buClr>
              <a:defRPr/>
            </a:pPr>
            <a:r>
              <a:rPr lang="en-US" sz="2400" b="1" dirty="0">
                <a:latin typeface="Garamond" panose="02020404030301010803" pitchFamily="18" charset="0"/>
                <a:cs typeface="Times New Roman" pitchFamily="18" charset="0"/>
              </a:rPr>
              <a:t>Output:</a:t>
            </a:r>
          </a:p>
          <a:p>
            <a:pPr lvl="1" eaLnBrk="1" hangingPunct="1">
              <a:buClr>
                <a:srgbClr val="0B3D29"/>
              </a:buClr>
              <a:defRPr/>
            </a:pPr>
            <a:r>
              <a:rPr lang="en-US" sz="2200" dirty="0">
                <a:latin typeface="Garamond" panose="02020404030301010803" pitchFamily="18" charset="0"/>
                <a:cs typeface="Times New Roman" pitchFamily="18" charset="0"/>
              </a:rPr>
              <a:t>report</a:t>
            </a:r>
          </a:p>
        </p:txBody>
      </p:sp>
      <p:sp>
        <p:nvSpPr>
          <p:cNvPr id="3" name="Slide Number Placeholder 2">
            <a:extLst>
              <a:ext uri="{FF2B5EF4-FFF2-40B4-BE49-F238E27FC236}">
                <a16:creationId xmlns:a16="http://schemas.microsoft.com/office/drawing/2014/main" id="{9D7F1BBD-C2DC-094F-A56F-5673EA1908EF}"/>
              </a:ext>
            </a:extLst>
          </p:cNvPr>
          <p:cNvSpPr>
            <a:spLocks noGrp="1"/>
          </p:cNvSpPr>
          <p:nvPr>
            <p:ph type="sldNum" sz="quarter" idx="4294967295"/>
          </p:nvPr>
        </p:nvSpPr>
        <p:spPr bwMode="auto">
          <a:xfrm>
            <a:off x="7010400" y="6245225"/>
            <a:ext cx="200152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r" rtl="0" eaLnBrk="1" fontAlgn="base" hangingPunct="1">
              <a:spcBef>
                <a:spcPct val="0"/>
              </a:spcBef>
              <a:spcAft>
                <a:spcPct val="0"/>
              </a:spcAft>
              <a:defRPr sz="1400" kern="1200">
                <a:solidFill>
                  <a:schemeClr val="tx1"/>
                </a:solidFill>
                <a:effectLst>
                  <a:outerShdw blurRad="38100" dist="38100" dir="2700000" algn="tl">
                    <a:srgbClr val="000000"/>
                  </a:outerShdw>
                </a:effectLst>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kern="1200">
                <a:solidFill>
                  <a:schemeClr val="tx1"/>
                </a:solidFill>
                <a:latin typeface="Tahoma" panose="020B0604030504040204" pitchFamily="34" charset="0"/>
                <a:ea typeface="+mn-ea"/>
                <a:cs typeface="+mn-cs"/>
              </a:defRPr>
            </a:lvl5pPr>
            <a:lvl6pPr marL="2286000" algn="l" defTabSz="914400" rtl="0" eaLnBrk="1" latinLnBrk="0" hangingPunct="1">
              <a:defRPr kern="1200">
                <a:solidFill>
                  <a:schemeClr val="tx1"/>
                </a:solidFill>
                <a:latin typeface="Tahoma" panose="020B0604030504040204" pitchFamily="34" charset="0"/>
                <a:ea typeface="+mn-ea"/>
                <a:cs typeface="+mn-cs"/>
              </a:defRPr>
            </a:lvl6pPr>
            <a:lvl7pPr marL="2743200" algn="l" defTabSz="914400" rtl="0" eaLnBrk="1" latinLnBrk="0" hangingPunct="1">
              <a:defRPr kern="1200">
                <a:solidFill>
                  <a:schemeClr val="tx1"/>
                </a:solidFill>
                <a:latin typeface="Tahoma" panose="020B0604030504040204" pitchFamily="34" charset="0"/>
                <a:ea typeface="+mn-ea"/>
                <a:cs typeface="+mn-cs"/>
              </a:defRPr>
            </a:lvl7pPr>
            <a:lvl8pPr marL="3200400" algn="l" defTabSz="914400" rtl="0" eaLnBrk="1" latinLnBrk="0" hangingPunct="1">
              <a:defRPr kern="1200">
                <a:solidFill>
                  <a:schemeClr val="tx1"/>
                </a:solidFill>
                <a:latin typeface="Tahoma" panose="020B0604030504040204" pitchFamily="34" charset="0"/>
                <a:ea typeface="+mn-ea"/>
                <a:cs typeface="+mn-cs"/>
              </a:defRPr>
            </a:lvl8pPr>
            <a:lvl9pPr marL="3657600" algn="l" defTabSz="914400" rtl="0" eaLnBrk="1" latinLnBrk="0" hangingPunct="1">
              <a:defRPr kern="1200">
                <a:solidFill>
                  <a:schemeClr val="tx1"/>
                </a:solidFill>
                <a:latin typeface="Tahoma" panose="020B0604030504040204" pitchFamily="34" charset="0"/>
                <a:ea typeface="+mn-ea"/>
                <a:cs typeface="+mn-cs"/>
              </a:defRPr>
            </a:lvl9pPr>
          </a:lstStyle>
          <a:p>
            <a:pPr>
              <a:spcBef>
                <a:spcPct val="0"/>
              </a:spcBef>
              <a:buClrTx/>
              <a:buSzTx/>
              <a:buFontTx/>
              <a:buNone/>
            </a:pPr>
            <a:fld id="{66DCF5A0-2DA7-C345-9B33-B529470CC0CA}" type="slidenum">
              <a:rPr lang="en-US" altLang="en-US" smtClean="0"/>
              <a:pPr>
                <a:spcBef>
                  <a:spcPct val="0"/>
                </a:spcBef>
                <a:buClrTx/>
                <a:buSzTx/>
                <a:buFontTx/>
                <a:buNone/>
              </a:pPr>
              <a:t>204</a:t>
            </a:fld>
            <a:endParaRPr lang="en-US" altLang="en-US" sz="1400" dirty="0">
              <a:latin typeface="Arial" panose="020B0604020202020204" pitchFamily="34" charset="0"/>
            </a:endParaRPr>
          </a:p>
        </p:txBody>
      </p:sp>
    </p:spTree>
    <p:extLst>
      <p:ext uri="{BB962C8B-B14F-4D97-AF65-F5344CB8AC3E}">
        <p14:creationId xmlns:p14="http://schemas.microsoft.com/office/powerpoint/2010/main" val="3248221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a:extLst>
              <a:ext uri="{FF2B5EF4-FFF2-40B4-BE49-F238E27FC236}">
                <a16:creationId xmlns:a16="http://schemas.microsoft.com/office/drawing/2014/main" id="{1A990A53-B539-E84C-B087-314A03A54FF8}"/>
              </a:ext>
            </a:extLst>
          </p:cNvPr>
          <p:cNvSpPr>
            <a:spLocks noGrp="1" noChangeArrowheads="1"/>
          </p:cNvSpPr>
          <p:nvPr>
            <p:ph type="title"/>
          </p:nvPr>
        </p:nvSpPr>
        <p:spPr/>
        <p:txBody>
          <a:bodyPr>
            <a:normAutofit/>
          </a:bodyPr>
          <a:lstStyle/>
          <a:p>
            <a:pPr marL="342900" indent="-342900" algn="ctr" eaLnBrk="1" hangingPunct="1">
              <a:defRPr/>
            </a:pPr>
            <a:r>
              <a:rPr lang="en-US" sz="4000" b="1" dirty="0">
                <a:latin typeface="Garamond" panose="02020404030301010803" pitchFamily="18" charset="0"/>
              </a:rPr>
              <a:t>Buddy Checks</a:t>
            </a:r>
          </a:p>
        </p:txBody>
      </p:sp>
      <p:sp>
        <p:nvSpPr>
          <p:cNvPr id="39939" name="Rectangle 3">
            <a:extLst>
              <a:ext uri="{FF2B5EF4-FFF2-40B4-BE49-F238E27FC236}">
                <a16:creationId xmlns:a16="http://schemas.microsoft.com/office/drawing/2014/main" id="{FA37BD80-83CD-F742-93B8-D87245015A79}"/>
              </a:ext>
            </a:extLst>
          </p:cNvPr>
          <p:cNvSpPr>
            <a:spLocks noGrp="1" noChangeArrowheads="1"/>
          </p:cNvSpPr>
          <p:nvPr>
            <p:ph idx="1"/>
          </p:nvPr>
        </p:nvSpPr>
        <p:spPr>
          <a:xfrm>
            <a:off x="558800" y="2214881"/>
            <a:ext cx="8128000" cy="3641634"/>
          </a:xfrm>
        </p:spPr>
        <p:txBody>
          <a:bodyPr>
            <a:noAutofit/>
          </a:bodyPr>
          <a:lstStyle/>
          <a:p>
            <a:pPr eaLnBrk="1" hangingPunct="1">
              <a:buClr>
                <a:srgbClr val="0B3D29"/>
              </a:buClr>
              <a:defRPr/>
            </a:pPr>
            <a:r>
              <a:rPr lang="en-US" sz="2400" dirty="0">
                <a:latin typeface="Garamond" panose="02020404030301010803" pitchFamily="18" charset="0"/>
                <a:cs typeface="Times New Roman" pitchFamily="18" charset="0"/>
              </a:rPr>
              <a:t>For material that cannot be formally inspected or reviewed</a:t>
            </a:r>
          </a:p>
          <a:p>
            <a:pPr eaLnBrk="1" hangingPunct="1">
              <a:buClr>
                <a:srgbClr val="0B3D29"/>
              </a:buClr>
              <a:defRPr/>
            </a:pPr>
            <a:endParaRPr lang="en-US" sz="2400" dirty="0">
              <a:latin typeface="Garamond" panose="02020404030301010803" pitchFamily="18" charset="0"/>
              <a:cs typeface="Times New Roman" pitchFamily="18" charset="0"/>
            </a:endParaRPr>
          </a:p>
          <a:p>
            <a:pPr eaLnBrk="1" hangingPunct="1">
              <a:buClr>
                <a:srgbClr val="0B3D29"/>
              </a:buClr>
              <a:defRPr/>
            </a:pPr>
            <a:r>
              <a:rPr lang="en-US" sz="2400" dirty="0">
                <a:latin typeface="Garamond" panose="02020404030301010803" pitchFamily="18" charset="0"/>
                <a:cs typeface="Times New Roman" pitchFamily="18" charset="0"/>
              </a:rPr>
              <a:t>Have someone else take a close look to find defects that yourself did not see</a:t>
            </a:r>
          </a:p>
          <a:p>
            <a:pPr eaLnBrk="1" hangingPunct="1">
              <a:buClr>
                <a:srgbClr val="0B3D29"/>
              </a:buClr>
              <a:defRPr/>
            </a:pPr>
            <a:endParaRPr lang="en-US" sz="2400" dirty="0">
              <a:latin typeface="Garamond" panose="02020404030301010803" pitchFamily="18" charset="0"/>
              <a:cs typeface="Times New Roman" pitchFamily="18" charset="0"/>
            </a:endParaRPr>
          </a:p>
          <a:p>
            <a:pPr eaLnBrk="1" hangingPunct="1">
              <a:buClr>
                <a:srgbClr val="0B3D29"/>
              </a:buClr>
              <a:defRPr/>
            </a:pPr>
            <a:r>
              <a:rPr lang="en-US" sz="2400" dirty="0">
                <a:latin typeface="Garamond" panose="02020404030301010803" pitchFamily="18" charset="0"/>
                <a:cs typeface="Times New Roman" pitchFamily="18" charset="0"/>
              </a:rPr>
              <a:t>Can be efficient and used for training and finding errors in products</a:t>
            </a:r>
          </a:p>
        </p:txBody>
      </p:sp>
      <p:sp>
        <p:nvSpPr>
          <p:cNvPr id="4" name="Slide Number Placeholder 3">
            <a:extLst>
              <a:ext uri="{FF2B5EF4-FFF2-40B4-BE49-F238E27FC236}">
                <a16:creationId xmlns:a16="http://schemas.microsoft.com/office/drawing/2014/main" id="{B15ACA14-9858-5C48-8182-C0ABD1AC87EA}"/>
              </a:ext>
            </a:extLst>
          </p:cNvPr>
          <p:cNvSpPr>
            <a:spLocks noGrp="1"/>
          </p:cNvSpPr>
          <p:nvPr>
            <p:ph type="sldNum" sz="quarter" idx="4294967295"/>
          </p:nvPr>
        </p:nvSpPr>
        <p:spPr bwMode="auto">
          <a:xfrm>
            <a:off x="7010400" y="6245225"/>
            <a:ext cx="200152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r" rtl="0" eaLnBrk="1" fontAlgn="base" hangingPunct="1">
              <a:spcBef>
                <a:spcPct val="0"/>
              </a:spcBef>
              <a:spcAft>
                <a:spcPct val="0"/>
              </a:spcAft>
              <a:defRPr sz="1400" kern="1200">
                <a:solidFill>
                  <a:schemeClr val="tx1"/>
                </a:solidFill>
                <a:effectLst>
                  <a:outerShdw blurRad="38100" dist="38100" dir="2700000" algn="tl">
                    <a:srgbClr val="000000"/>
                  </a:outerShdw>
                </a:effectLst>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kern="1200">
                <a:solidFill>
                  <a:schemeClr val="tx1"/>
                </a:solidFill>
                <a:latin typeface="Tahoma" panose="020B0604030504040204" pitchFamily="34" charset="0"/>
                <a:ea typeface="+mn-ea"/>
                <a:cs typeface="+mn-cs"/>
              </a:defRPr>
            </a:lvl5pPr>
            <a:lvl6pPr marL="2286000" algn="l" defTabSz="914400" rtl="0" eaLnBrk="1" latinLnBrk="0" hangingPunct="1">
              <a:defRPr kern="1200">
                <a:solidFill>
                  <a:schemeClr val="tx1"/>
                </a:solidFill>
                <a:latin typeface="Tahoma" panose="020B0604030504040204" pitchFamily="34" charset="0"/>
                <a:ea typeface="+mn-ea"/>
                <a:cs typeface="+mn-cs"/>
              </a:defRPr>
            </a:lvl6pPr>
            <a:lvl7pPr marL="2743200" algn="l" defTabSz="914400" rtl="0" eaLnBrk="1" latinLnBrk="0" hangingPunct="1">
              <a:defRPr kern="1200">
                <a:solidFill>
                  <a:schemeClr val="tx1"/>
                </a:solidFill>
                <a:latin typeface="Tahoma" panose="020B0604030504040204" pitchFamily="34" charset="0"/>
                <a:ea typeface="+mn-ea"/>
                <a:cs typeface="+mn-cs"/>
              </a:defRPr>
            </a:lvl7pPr>
            <a:lvl8pPr marL="3200400" algn="l" defTabSz="914400" rtl="0" eaLnBrk="1" latinLnBrk="0" hangingPunct="1">
              <a:defRPr kern="1200">
                <a:solidFill>
                  <a:schemeClr val="tx1"/>
                </a:solidFill>
                <a:latin typeface="Tahoma" panose="020B0604030504040204" pitchFamily="34" charset="0"/>
                <a:ea typeface="+mn-ea"/>
                <a:cs typeface="+mn-cs"/>
              </a:defRPr>
            </a:lvl8pPr>
            <a:lvl9pPr marL="3657600" algn="l" defTabSz="914400" rtl="0" eaLnBrk="1" latinLnBrk="0" hangingPunct="1">
              <a:defRPr kern="1200">
                <a:solidFill>
                  <a:schemeClr val="tx1"/>
                </a:solidFill>
                <a:latin typeface="Tahoma" panose="020B0604030504040204" pitchFamily="34" charset="0"/>
                <a:ea typeface="+mn-ea"/>
                <a:cs typeface="+mn-cs"/>
              </a:defRPr>
            </a:lvl9pPr>
          </a:lstStyle>
          <a:p>
            <a:pPr>
              <a:spcBef>
                <a:spcPct val="0"/>
              </a:spcBef>
              <a:buClrTx/>
              <a:buSzTx/>
              <a:buFontTx/>
              <a:buNone/>
            </a:pPr>
            <a:fld id="{66DCF5A0-2DA7-C345-9B33-B529470CC0CA}" type="slidenum">
              <a:rPr lang="en-US" altLang="en-US" smtClean="0"/>
              <a:pPr>
                <a:spcBef>
                  <a:spcPct val="0"/>
                </a:spcBef>
                <a:buClrTx/>
                <a:buSzTx/>
                <a:buFontTx/>
                <a:buNone/>
              </a:pPr>
              <a:t>205</a:t>
            </a:fld>
            <a:endParaRPr lang="en-US" altLang="en-US" sz="1400" dirty="0">
              <a:latin typeface="Arial" panose="020B0604020202020204" pitchFamily="34" charset="0"/>
            </a:endParaRPr>
          </a:p>
        </p:txBody>
      </p:sp>
    </p:spTree>
    <p:extLst>
      <p:ext uri="{BB962C8B-B14F-4D97-AF65-F5344CB8AC3E}">
        <p14:creationId xmlns:p14="http://schemas.microsoft.com/office/powerpoint/2010/main" val="4215239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a:extLst>
              <a:ext uri="{FF2B5EF4-FFF2-40B4-BE49-F238E27FC236}">
                <a16:creationId xmlns:a16="http://schemas.microsoft.com/office/drawing/2014/main" id="{449D68C2-C826-544C-B06D-A301D685EE17}"/>
              </a:ext>
            </a:extLst>
          </p:cNvPr>
          <p:cNvSpPr>
            <a:spLocks noGrp="1" noChangeArrowheads="1"/>
          </p:cNvSpPr>
          <p:nvPr>
            <p:ph idx="1"/>
          </p:nvPr>
        </p:nvSpPr>
        <p:spPr>
          <a:xfrm>
            <a:off x="900404" y="1987315"/>
            <a:ext cx="7343192" cy="3869199"/>
          </a:xfrm>
        </p:spPr>
        <p:txBody>
          <a:bodyPr>
            <a:normAutofit fontScale="92500" lnSpcReduction="10000"/>
          </a:bodyPr>
          <a:lstStyle/>
          <a:p>
            <a:pPr marL="457200" lvl="1" indent="0" eaLnBrk="1" hangingPunct="1">
              <a:lnSpc>
                <a:spcPct val="150000"/>
              </a:lnSpc>
              <a:buNone/>
              <a:defRPr/>
            </a:pPr>
            <a:endParaRPr lang="en-US" sz="2000" dirty="0">
              <a:solidFill>
                <a:schemeClr val="bg2"/>
              </a:solidFill>
              <a:latin typeface="Garamond" panose="02020404030301010803" pitchFamily="18" charset="0"/>
            </a:endParaRPr>
          </a:p>
          <a:p>
            <a:pPr lvl="1" eaLnBrk="1" hangingPunct="1">
              <a:lnSpc>
                <a:spcPct val="150000"/>
              </a:lnSpc>
              <a:buClr>
                <a:srgbClr val="0B3D29"/>
              </a:buClr>
              <a:defRPr/>
            </a:pPr>
            <a:r>
              <a:rPr lang="en-US" sz="2400" dirty="0">
                <a:latin typeface="Garamond" panose="02020404030301010803" pitchFamily="18" charset="0"/>
                <a:cs typeface="Times New Roman" pitchFamily="18" charset="0"/>
              </a:rPr>
              <a:t>Requirements Verification Checklist</a:t>
            </a:r>
          </a:p>
          <a:p>
            <a:pPr lvl="1" eaLnBrk="1" hangingPunct="1">
              <a:lnSpc>
                <a:spcPct val="150000"/>
              </a:lnSpc>
              <a:buClr>
                <a:srgbClr val="0B3D29"/>
              </a:buClr>
              <a:defRPr/>
            </a:pPr>
            <a:r>
              <a:rPr lang="en-US" sz="2400" dirty="0">
                <a:latin typeface="Garamond" panose="02020404030301010803" pitchFamily="18" charset="0"/>
                <a:cs typeface="Times New Roman" pitchFamily="18" charset="0"/>
              </a:rPr>
              <a:t>Functional Design Verification Checklist</a:t>
            </a:r>
          </a:p>
          <a:p>
            <a:pPr lvl="1" eaLnBrk="1" hangingPunct="1">
              <a:lnSpc>
                <a:spcPct val="150000"/>
              </a:lnSpc>
              <a:buClr>
                <a:srgbClr val="0B3D29"/>
              </a:buClr>
              <a:defRPr/>
            </a:pPr>
            <a:r>
              <a:rPr lang="en-US" sz="2400" dirty="0">
                <a:latin typeface="Garamond" panose="02020404030301010803" pitchFamily="18" charset="0"/>
                <a:cs typeface="Times New Roman" pitchFamily="18" charset="0"/>
              </a:rPr>
              <a:t>Internal Design Verification Checklist</a:t>
            </a:r>
          </a:p>
          <a:p>
            <a:pPr lvl="1" eaLnBrk="1" hangingPunct="1">
              <a:lnSpc>
                <a:spcPct val="150000"/>
              </a:lnSpc>
              <a:buClr>
                <a:srgbClr val="0B3D29"/>
              </a:buClr>
              <a:defRPr/>
            </a:pPr>
            <a:r>
              <a:rPr lang="en-US" sz="2400" dirty="0">
                <a:latin typeface="Garamond" panose="02020404030301010803" pitchFamily="18" charset="0"/>
                <a:cs typeface="Times New Roman" pitchFamily="18" charset="0"/>
              </a:rPr>
              <a:t>Generic Code Verification Checklist</a:t>
            </a:r>
          </a:p>
          <a:p>
            <a:pPr lvl="1" eaLnBrk="1" hangingPunct="1">
              <a:lnSpc>
                <a:spcPct val="150000"/>
              </a:lnSpc>
              <a:buClr>
                <a:srgbClr val="0B3D29"/>
              </a:buClr>
              <a:defRPr/>
            </a:pPr>
            <a:r>
              <a:rPr lang="en-US" sz="2400" dirty="0">
                <a:latin typeface="Garamond" panose="02020404030301010803" pitchFamily="18" charset="0"/>
                <a:cs typeface="Times New Roman" pitchFamily="18" charset="0"/>
              </a:rPr>
              <a:t>Code Verification Checklist</a:t>
            </a:r>
          </a:p>
          <a:p>
            <a:pPr lvl="1" eaLnBrk="1" hangingPunct="1">
              <a:lnSpc>
                <a:spcPct val="150000"/>
              </a:lnSpc>
              <a:buClr>
                <a:srgbClr val="0B3D29"/>
              </a:buClr>
              <a:defRPr/>
            </a:pPr>
            <a:r>
              <a:rPr lang="en-US" sz="2400" dirty="0">
                <a:latin typeface="Garamond" panose="02020404030301010803" pitchFamily="18" charset="0"/>
                <a:cs typeface="Times New Roman" pitchFamily="18" charset="0"/>
              </a:rPr>
              <a:t>Generic Document Verification Checklist</a:t>
            </a:r>
          </a:p>
          <a:p>
            <a:pPr lvl="1" eaLnBrk="1" hangingPunct="1">
              <a:lnSpc>
                <a:spcPct val="150000"/>
              </a:lnSpc>
              <a:buFont typeface="Tahoma" panose="020B0604030504040204" pitchFamily="34" charset="0"/>
              <a:buNone/>
              <a:defRPr/>
            </a:pPr>
            <a:endParaRPr lang="en-US" sz="2000" dirty="0">
              <a:latin typeface="Garamond" panose="02020404030301010803" pitchFamily="18" charset="0"/>
              <a:cs typeface="Times New Roman" pitchFamily="18" charset="0"/>
            </a:endParaRPr>
          </a:p>
        </p:txBody>
      </p:sp>
      <p:sp>
        <p:nvSpPr>
          <p:cNvPr id="3" name="Slide Number Placeholder 2">
            <a:extLst>
              <a:ext uri="{FF2B5EF4-FFF2-40B4-BE49-F238E27FC236}">
                <a16:creationId xmlns:a16="http://schemas.microsoft.com/office/drawing/2014/main" id="{9C34B1F7-0D27-E341-9522-3F97A3AD3A1C}"/>
              </a:ext>
            </a:extLst>
          </p:cNvPr>
          <p:cNvSpPr>
            <a:spLocks noGrp="1"/>
          </p:cNvSpPr>
          <p:nvPr>
            <p:ph type="sldNum" sz="quarter" idx="4294967295"/>
          </p:nvPr>
        </p:nvSpPr>
        <p:spPr bwMode="auto">
          <a:xfrm>
            <a:off x="7010400" y="6245225"/>
            <a:ext cx="20320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r" rtl="0" eaLnBrk="1" fontAlgn="base" hangingPunct="1">
              <a:spcBef>
                <a:spcPct val="0"/>
              </a:spcBef>
              <a:spcAft>
                <a:spcPct val="0"/>
              </a:spcAft>
              <a:defRPr sz="1400" kern="1200">
                <a:solidFill>
                  <a:schemeClr val="tx1"/>
                </a:solidFill>
                <a:effectLst>
                  <a:outerShdw blurRad="38100" dist="38100" dir="2700000" algn="tl">
                    <a:srgbClr val="000000"/>
                  </a:outerShdw>
                </a:effectLst>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kern="1200">
                <a:solidFill>
                  <a:schemeClr val="tx1"/>
                </a:solidFill>
                <a:latin typeface="Tahoma" panose="020B0604030504040204" pitchFamily="34" charset="0"/>
                <a:ea typeface="+mn-ea"/>
                <a:cs typeface="+mn-cs"/>
              </a:defRPr>
            </a:lvl5pPr>
            <a:lvl6pPr marL="2286000" algn="l" defTabSz="914400" rtl="0" eaLnBrk="1" latinLnBrk="0" hangingPunct="1">
              <a:defRPr kern="1200">
                <a:solidFill>
                  <a:schemeClr val="tx1"/>
                </a:solidFill>
                <a:latin typeface="Tahoma" panose="020B0604030504040204" pitchFamily="34" charset="0"/>
                <a:ea typeface="+mn-ea"/>
                <a:cs typeface="+mn-cs"/>
              </a:defRPr>
            </a:lvl6pPr>
            <a:lvl7pPr marL="2743200" algn="l" defTabSz="914400" rtl="0" eaLnBrk="1" latinLnBrk="0" hangingPunct="1">
              <a:defRPr kern="1200">
                <a:solidFill>
                  <a:schemeClr val="tx1"/>
                </a:solidFill>
                <a:latin typeface="Tahoma" panose="020B0604030504040204" pitchFamily="34" charset="0"/>
                <a:ea typeface="+mn-ea"/>
                <a:cs typeface="+mn-cs"/>
              </a:defRPr>
            </a:lvl7pPr>
            <a:lvl8pPr marL="3200400" algn="l" defTabSz="914400" rtl="0" eaLnBrk="1" latinLnBrk="0" hangingPunct="1">
              <a:defRPr kern="1200">
                <a:solidFill>
                  <a:schemeClr val="tx1"/>
                </a:solidFill>
                <a:latin typeface="Tahoma" panose="020B0604030504040204" pitchFamily="34" charset="0"/>
                <a:ea typeface="+mn-ea"/>
                <a:cs typeface="+mn-cs"/>
              </a:defRPr>
            </a:lvl8pPr>
            <a:lvl9pPr marL="3657600" algn="l" defTabSz="914400" rtl="0" eaLnBrk="1" latinLnBrk="0" hangingPunct="1">
              <a:defRPr kern="1200">
                <a:solidFill>
                  <a:schemeClr val="tx1"/>
                </a:solidFill>
                <a:latin typeface="Tahoma" panose="020B0604030504040204" pitchFamily="34" charset="0"/>
                <a:ea typeface="+mn-ea"/>
                <a:cs typeface="+mn-cs"/>
              </a:defRPr>
            </a:lvl9pPr>
          </a:lstStyle>
          <a:p>
            <a:pPr>
              <a:spcBef>
                <a:spcPct val="0"/>
              </a:spcBef>
              <a:buClrTx/>
              <a:buSzTx/>
              <a:buFontTx/>
              <a:buNone/>
            </a:pPr>
            <a:fld id="{66DCF5A0-2DA7-C345-9B33-B529470CC0CA}" type="slidenum">
              <a:rPr lang="en-US" altLang="en-US" smtClean="0"/>
              <a:pPr>
                <a:spcBef>
                  <a:spcPct val="0"/>
                </a:spcBef>
                <a:buClrTx/>
                <a:buSzTx/>
                <a:buFontTx/>
                <a:buNone/>
              </a:pPr>
              <a:t>206</a:t>
            </a:fld>
            <a:endParaRPr lang="en-US" altLang="en-US" sz="1400" dirty="0">
              <a:latin typeface="Arial" panose="020B0604020202020204" pitchFamily="34" charset="0"/>
            </a:endParaRPr>
          </a:p>
        </p:txBody>
      </p:sp>
      <p:sp>
        <p:nvSpPr>
          <p:cNvPr id="6" name="Rectangle 2">
            <a:extLst>
              <a:ext uri="{FF2B5EF4-FFF2-40B4-BE49-F238E27FC236}">
                <a16:creationId xmlns:a16="http://schemas.microsoft.com/office/drawing/2014/main" id="{F4A77954-0C93-0241-A86F-01F3CA56E5F9}"/>
              </a:ext>
            </a:extLst>
          </p:cNvPr>
          <p:cNvSpPr>
            <a:spLocks noGrp="1" noChangeArrowheads="1"/>
          </p:cNvSpPr>
          <p:nvPr>
            <p:ph type="title"/>
          </p:nvPr>
        </p:nvSpPr>
        <p:spPr>
          <a:xfrm>
            <a:off x="457200" y="577524"/>
            <a:ext cx="8229600" cy="1143000"/>
          </a:xfrm>
        </p:spPr>
        <p:txBody>
          <a:bodyPr>
            <a:noAutofit/>
          </a:bodyPr>
          <a:lstStyle/>
          <a:p>
            <a:r>
              <a:rPr lang="en-US" sz="4000" b="1" dirty="0">
                <a:latin typeface="Garamond" panose="02020404030301010803" pitchFamily="18" charset="0"/>
              </a:rPr>
              <a:t>Checklists: The Verification Tool</a:t>
            </a:r>
            <a:br>
              <a:rPr lang="en-US" sz="4000" b="1" dirty="0">
                <a:latin typeface="Garamond" panose="02020404030301010803" pitchFamily="18" charset="0"/>
              </a:rPr>
            </a:br>
            <a:endParaRPr lang="en-US" sz="4000" dirty="0"/>
          </a:p>
        </p:txBody>
      </p:sp>
    </p:spTree>
    <p:extLst>
      <p:ext uri="{BB962C8B-B14F-4D97-AF65-F5344CB8AC3E}">
        <p14:creationId xmlns:p14="http://schemas.microsoft.com/office/powerpoint/2010/main" val="17401724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3480AE7-361C-BC46-80EC-E5DB81A87535}"/>
              </a:ext>
            </a:extLst>
          </p:cNvPr>
          <p:cNvSpPr>
            <a:spLocks noGrp="1" noChangeArrowheads="1"/>
          </p:cNvSpPr>
          <p:nvPr>
            <p:ph type="title"/>
          </p:nvPr>
        </p:nvSpPr>
        <p:spPr>
          <a:xfrm>
            <a:off x="457200" y="538798"/>
            <a:ext cx="8229600" cy="1143000"/>
          </a:xfrm>
        </p:spPr>
        <p:txBody>
          <a:bodyPr>
            <a:normAutofit fontScale="90000"/>
          </a:bodyPr>
          <a:lstStyle/>
          <a:p>
            <a:pPr eaLnBrk="1" hangingPunct="1">
              <a:defRPr/>
            </a:pPr>
            <a:r>
              <a:rPr lang="en-US" b="1" dirty="0">
                <a:latin typeface="Garamond" panose="02020404030301010803" pitchFamily="18" charset="0"/>
              </a:rPr>
              <a:t>Development and Testing Checklists</a:t>
            </a:r>
            <a:r>
              <a:rPr lang="en-US" sz="3800" b="1" dirty="0">
                <a:solidFill>
                  <a:schemeClr val="bg2"/>
                </a:solidFill>
                <a:latin typeface="Garamond" panose="02020404030301010803" pitchFamily="18" charset="0"/>
              </a:rPr>
              <a:t>	</a:t>
            </a:r>
          </a:p>
        </p:txBody>
      </p:sp>
      <p:sp>
        <p:nvSpPr>
          <p:cNvPr id="1027" name="Rectangle 3">
            <a:extLst>
              <a:ext uri="{FF2B5EF4-FFF2-40B4-BE49-F238E27FC236}">
                <a16:creationId xmlns:a16="http://schemas.microsoft.com/office/drawing/2014/main" id="{46249A51-4A9D-8F47-8755-7AFCF9AC5085}"/>
              </a:ext>
            </a:extLst>
          </p:cNvPr>
          <p:cNvSpPr>
            <a:spLocks noGrp="1" noChangeArrowheads="1"/>
          </p:cNvSpPr>
          <p:nvPr>
            <p:ph idx="1"/>
          </p:nvPr>
        </p:nvSpPr>
        <p:spPr>
          <a:xfrm>
            <a:off x="457200" y="2052321"/>
            <a:ext cx="8229600" cy="4048034"/>
          </a:xfrm>
        </p:spPr>
        <p:txBody>
          <a:bodyPr>
            <a:normAutofit/>
          </a:bodyPr>
          <a:lstStyle/>
          <a:p>
            <a:pPr eaLnBrk="1" hangingPunct="1">
              <a:lnSpc>
                <a:spcPct val="90000"/>
              </a:lnSpc>
              <a:buClr>
                <a:srgbClr val="0B3D29"/>
              </a:buClr>
              <a:buFont typeface="Arial" panose="020B0604020202020204" pitchFamily="34" charset="0"/>
              <a:buChar char="•"/>
              <a:defRPr/>
            </a:pPr>
            <a:r>
              <a:rPr lang="en-US" sz="2400" dirty="0">
                <a:latin typeface="Garamond" panose="02020404030301010803" pitchFamily="18" charset="0"/>
                <a:cs typeface="Times New Roman" pitchFamily="18" charset="0"/>
              </a:rPr>
              <a:t>Testing checklists tend to be oriented toward reliability and usability of the product.</a:t>
            </a:r>
          </a:p>
          <a:p>
            <a:pPr eaLnBrk="1" hangingPunct="1">
              <a:lnSpc>
                <a:spcPct val="90000"/>
              </a:lnSpc>
              <a:buClr>
                <a:srgbClr val="0B3D29"/>
              </a:buClr>
              <a:buFont typeface="Arial" panose="020B0604020202020204" pitchFamily="34" charset="0"/>
              <a:buChar char="•"/>
              <a:defRPr/>
            </a:pPr>
            <a:endParaRPr lang="en-US" sz="2400" dirty="0">
              <a:latin typeface="Garamond" panose="02020404030301010803" pitchFamily="18" charset="0"/>
              <a:cs typeface="Times New Roman" pitchFamily="18" charset="0"/>
            </a:endParaRPr>
          </a:p>
          <a:p>
            <a:pPr eaLnBrk="1" hangingPunct="1">
              <a:lnSpc>
                <a:spcPct val="90000"/>
              </a:lnSpc>
              <a:buClr>
                <a:srgbClr val="0B3D29"/>
              </a:buClr>
              <a:buFont typeface="Arial" panose="020B0604020202020204" pitchFamily="34" charset="0"/>
              <a:buChar char="•"/>
              <a:defRPr/>
            </a:pPr>
            <a:r>
              <a:rPr lang="en-US" sz="2400" dirty="0">
                <a:latin typeface="Garamond" panose="02020404030301010803" pitchFamily="18" charset="0"/>
                <a:cs typeface="Times New Roman" pitchFamily="18" charset="0"/>
              </a:rPr>
              <a:t>Developments checklists are usually more focused on maintainability and guidelines for coding standards.</a:t>
            </a:r>
          </a:p>
          <a:p>
            <a:pPr eaLnBrk="1" hangingPunct="1">
              <a:lnSpc>
                <a:spcPct val="90000"/>
              </a:lnSpc>
              <a:buClr>
                <a:srgbClr val="0B3D29"/>
              </a:buClr>
              <a:buFont typeface="Arial" panose="020B0604020202020204" pitchFamily="34" charset="0"/>
              <a:buChar char="•"/>
              <a:defRPr/>
            </a:pPr>
            <a:endParaRPr lang="en-US" sz="2400" dirty="0">
              <a:latin typeface="Garamond" panose="02020404030301010803" pitchFamily="18" charset="0"/>
              <a:cs typeface="Times New Roman" pitchFamily="18" charset="0"/>
            </a:endParaRPr>
          </a:p>
          <a:p>
            <a:pPr eaLnBrk="1" hangingPunct="1">
              <a:lnSpc>
                <a:spcPct val="90000"/>
              </a:lnSpc>
              <a:buClr>
                <a:srgbClr val="0B3D29"/>
              </a:buClr>
              <a:buFont typeface="Arial" panose="020B0604020202020204" pitchFamily="34" charset="0"/>
              <a:buChar char="•"/>
              <a:defRPr/>
            </a:pPr>
            <a:r>
              <a:rPr lang="en-US" sz="2400" dirty="0">
                <a:latin typeface="Garamond" panose="02020404030301010803" pitchFamily="18" charset="0"/>
                <a:cs typeface="Times New Roman" pitchFamily="18" charset="0"/>
              </a:rPr>
              <a:t>Develop your checklists within your organization</a:t>
            </a:r>
          </a:p>
          <a:p>
            <a:pPr eaLnBrk="1" hangingPunct="1">
              <a:lnSpc>
                <a:spcPct val="90000"/>
              </a:lnSpc>
              <a:buClr>
                <a:srgbClr val="0B3D29"/>
              </a:buClr>
              <a:buFont typeface="Arial" panose="020B0604020202020204" pitchFamily="34" charset="0"/>
              <a:buChar char="•"/>
              <a:defRPr/>
            </a:pPr>
            <a:endParaRPr lang="en-US" sz="2400" dirty="0">
              <a:latin typeface="Garamond" panose="02020404030301010803" pitchFamily="18" charset="0"/>
              <a:cs typeface="Times New Roman" pitchFamily="18" charset="0"/>
            </a:endParaRPr>
          </a:p>
          <a:p>
            <a:pPr eaLnBrk="1" hangingPunct="1">
              <a:lnSpc>
                <a:spcPct val="90000"/>
              </a:lnSpc>
              <a:buClr>
                <a:srgbClr val="0B3D29"/>
              </a:buClr>
              <a:buFont typeface="Arial" panose="020B0604020202020204" pitchFamily="34" charset="0"/>
              <a:buChar char="•"/>
              <a:defRPr/>
            </a:pPr>
            <a:r>
              <a:rPr lang="en-US" sz="2400" dirty="0">
                <a:latin typeface="Garamond" panose="02020404030301010803" pitchFamily="18" charset="0"/>
                <a:cs typeface="Times New Roman" pitchFamily="18" charset="0"/>
              </a:rPr>
              <a:t>These checklists reflects the present level of maturity in verification testing</a:t>
            </a:r>
          </a:p>
        </p:txBody>
      </p:sp>
      <p:sp>
        <p:nvSpPr>
          <p:cNvPr id="4" name="Slide Number Placeholder 3">
            <a:extLst>
              <a:ext uri="{FF2B5EF4-FFF2-40B4-BE49-F238E27FC236}">
                <a16:creationId xmlns:a16="http://schemas.microsoft.com/office/drawing/2014/main" id="{5011EB38-2208-FD4E-9432-CF075F45CB6F}"/>
              </a:ext>
            </a:extLst>
          </p:cNvPr>
          <p:cNvSpPr>
            <a:spLocks noGrp="1"/>
          </p:cNvSpPr>
          <p:nvPr>
            <p:ph type="sldNum" sz="quarter" idx="4294967295"/>
          </p:nvPr>
        </p:nvSpPr>
        <p:spPr bwMode="auto">
          <a:xfrm>
            <a:off x="7010400" y="6245225"/>
            <a:ext cx="19812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r" rtl="0" eaLnBrk="1" fontAlgn="base" hangingPunct="1">
              <a:spcBef>
                <a:spcPct val="0"/>
              </a:spcBef>
              <a:spcAft>
                <a:spcPct val="0"/>
              </a:spcAft>
              <a:defRPr sz="1400" kern="1200">
                <a:solidFill>
                  <a:schemeClr val="tx1"/>
                </a:solidFill>
                <a:effectLst>
                  <a:outerShdw blurRad="38100" dist="38100" dir="2700000" algn="tl">
                    <a:srgbClr val="000000"/>
                  </a:outerShdw>
                </a:effectLst>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kern="1200">
                <a:solidFill>
                  <a:schemeClr val="tx1"/>
                </a:solidFill>
                <a:latin typeface="Tahoma" panose="020B0604030504040204" pitchFamily="34" charset="0"/>
                <a:ea typeface="+mn-ea"/>
                <a:cs typeface="+mn-cs"/>
              </a:defRPr>
            </a:lvl5pPr>
            <a:lvl6pPr marL="2286000" algn="l" defTabSz="914400" rtl="0" eaLnBrk="1" latinLnBrk="0" hangingPunct="1">
              <a:defRPr kern="1200">
                <a:solidFill>
                  <a:schemeClr val="tx1"/>
                </a:solidFill>
                <a:latin typeface="Tahoma" panose="020B0604030504040204" pitchFamily="34" charset="0"/>
                <a:ea typeface="+mn-ea"/>
                <a:cs typeface="+mn-cs"/>
              </a:defRPr>
            </a:lvl6pPr>
            <a:lvl7pPr marL="2743200" algn="l" defTabSz="914400" rtl="0" eaLnBrk="1" latinLnBrk="0" hangingPunct="1">
              <a:defRPr kern="1200">
                <a:solidFill>
                  <a:schemeClr val="tx1"/>
                </a:solidFill>
                <a:latin typeface="Tahoma" panose="020B0604030504040204" pitchFamily="34" charset="0"/>
                <a:ea typeface="+mn-ea"/>
                <a:cs typeface="+mn-cs"/>
              </a:defRPr>
            </a:lvl7pPr>
            <a:lvl8pPr marL="3200400" algn="l" defTabSz="914400" rtl="0" eaLnBrk="1" latinLnBrk="0" hangingPunct="1">
              <a:defRPr kern="1200">
                <a:solidFill>
                  <a:schemeClr val="tx1"/>
                </a:solidFill>
                <a:latin typeface="Tahoma" panose="020B0604030504040204" pitchFamily="34" charset="0"/>
                <a:ea typeface="+mn-ea"/>
                <a:cs typeface="+mn-cs"/>
              </a:defRPr>
            </a:lvl8pPr>
            <a:lvl9pPr marL="3657600" algn="l" defTabSz="914400" rtl="0" eaLnBrk="1" latinLnBrk="0" hangingPunct="1">
              <a:defRPr kern="1200">
                <a:solidFill>
                  <a:schemeClr val="tx1"/>
                </a:solidFill>
                <a:latin typeface="Tahoma" panose="020B0604030504040204" pitchFamily="34" charset="0"/>
                <a:ea typeface="+mn-ea"/>
                <a:cs typeface="+mn-cs"/>
              </a:defRPr>
            </a:lvl9pPr>
          </a:lstStyle>
          <a:p>
            <a:pPr>
              <a:spcBef>
                <a:spcPct val="0"/>
              </a:spcBef>
              <a:buClrTx/>
              <a:buSzTx/>
              <a:buFontTx/>
              <a:buNone/>
            </a:pPr>
            <a:fld id="{66DCF5A0-2DA7-C345-9B33-B529470CC0CA}" type="slidenum">
              <a:rPr lang="en-US" altLang="en-US" smtClean="0"/>
              <a:pPr>
                <a:spcBef>
                  <a:spcPct val="0"/>
                </a:spcBef>
                <a:buClrTx/>
                <a:buSzTx/>
                <a:buFontTx/>
                <a:buNone/>
              </a:pPr>
              <a:t>207</a:t>
            </a:fld>
            <a:endParaRPr lang="en-US" altLang="en-US" sz="1400" dirty="0">
              <a:latin typeface="Arial" panose="020B0604020202020204" pitchFamily="34" charset="0"/>
            </a:endParaRPr>
          </a:p>
        </p:txBody>
      </p:sp>
    </p:spTree>
    <p:extLst>
      <p:ext uri="{BB962C8B-B14F-4D97-AF65-F5344CB8AC3E}">
        <p14:creationId xmlns:p14="http://schemas.microsoft.com/office/powerpoint/2010/main" val="22804946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5967D91F-C60C-DA49-868B-5577BAED7A83}"/>
              </a:ext>
            </a:extLst>
          </p:cNvPr>
          <p:cNvSpPr>
            <a:spLocks noGrp="1" noChangeArrowheads="1"/>
          </p:cNvSpPr>
          <p:nvPr>
            <p:ph type="title"/>
          </p:nvPr>
        </p:nvSpPr>
        <p:spPr>
          <a:xfrm>
            <a:off x="457200" y="274638"/>
            <a:ext cx="8229600" cy="1143000"/>
          </a:xfrm>
        </p:spPr>
        <p:txBody>
          <a:bodyPr>
            <a:normAutofit fontScale="90000"/>
          </a:bodyPr>
          <a:lstStyle/>
          <a:p>
            <a:pPr algn="ctr" eaLnBrk="1" hangingPunct="1">
              <a:defRPr/>
            </a:pPr>
            <a:r>
              <a:rPr lang="en-US" b="1" dirty="0">
                <a:latin typeface="Garamond" panose="02020404030301010803" pitchFamily="18" charset="0"/>
              </a:rPr>
              <a:t>Verifying Documents at Different Phases</a:t>
            </a:r>
          </a:p>
        </p:txBody>
      </p:sp>
      <p:sp>
        <p:nvSpPr>
          <p:cNvPr id="34819" name="Rectangle 3">
            <a:extLst>
              <a:ext uri="{FF2B5EF4-FFF2-40B4-BE49-F238E27FC236}">
                <a16:creationId xmlns:a16="http://schemas.microsoft.com/office/drawing/2014/main" id="{E1D33438-DE71-C247-9E83-9BA0433533B9}"/>
              </a:ext>
            </a:extLst>
          </p:cNvPr>
          <p:cNvSpPr>
            <a:spLocks noGrp="1" noChangeArrowheads="1"/>
          </p:cNvSpPr>
          <p:nvPr>
            <p:ph idx="1"/>
          </p:nvPr>
        </p:nvSpPr>
        <p:spPr/>
        <p:txBody>
          <a:bodyPr>
            <a:normAutofit/>
          </a:bodyPr>
          <a:lstStyle/>
          <a:p>
            <a:pPr eaLnBrk="1" hangingPunct="1">
              <a:lnSpc>
                <a:spcPct val="150000"/>
              </a:lnSpc>
              <a:buClr>
                <a:srgbClr val="0B3D29"/>
              </a:buClr>
            </a:pPr>
            <a:r>
              <a:rPr lang="en-US" altLang="en-US" sz="2400" b="1" dirty="0">
                <a:effectLst/>
                <a:latin typeface="Garamond" panose="02020404030301010803" pitchFamily="18" charset="0"/>
                <a:cs typeface="Times New Roman" panose="02020603050405020304" pitchFamily="18" charset="0"/>
              </a:rPr>
              <a:t>Verifying Requirements:</a:t>
            </a:r>
          </a:p>
          <a:p>
            <a:pPr eaLnBrk="1" hangingPunct="1">
              <a:lnSpc>
                <a:spcPct val="150000"/>
              </a:lnSpc>
              <a:buFontTx/>
              <a:buNone/>
            </a:pPr>
            <a:endParaRPr lang="en-US" altLang="en-US" sz="2000" dirty="0">
              <a:effectLst/>
              <a:latin typeface="Garamond" panose="02020404030301010803" pitchFamily="18" charset="0"/>
              <a:cs typeface="Times New Roman" panose="02020603050405020304" pitchFamily="18" charset="0"/>
            </a:endParaRPr>
          </a:p>
          <a:p>
            <a:pPr lvl="1" eaLnBrk="1" hangingPunct="1">
              <a:lnSpc>
                <a:spcPct val="150000"/>
              </a:lnSpc>
              <a:buClr>
                <a:srgbClr val="0B3D29"/>
              </a:buClr>
            </a:pPr>
            <a:r>
              <a:rPr lang="en-US" altLang="en-US" sz="2200" dirty="0">
                <a:effectLst/>
                <a:latin typeface="Garamond" panose="02020404030301010803" pitchFamily="18" charset="0"/>
                <a:cs typeface="Times New Roman" panose="02020603050405020304" pitchFamily="18" charset="0"/>
              </a:rPr>
              <a:t>Make sure user needs are properly understood</a:t>
            </a:r>
          </a:p>
          <a:p>
            <a:pPr lvl="1" eaLnBrk="1" hangingPunct="1">
              <a:lnSpc>
                <a:spcPct val="150000"/>
              </a:lnSpc>
              <a:buClr>
                <a:srgbClr val="0B3D29"/>
              </a:buClr>
            </a:pPr>
            <a:r>
              <a:rPr lang="en-US" altLang="en-US" sz="2200" dirty="0">
                <a:effectLst/>
                <a:latin typeface="Garamond" panose="02020404030301010803" pitchFamily="18" charset="0"/>
                <a:cs typeface="Times New Roman" panose="02020603050405020304" pitchFamily="18" charset="0"/>
              </a:rPr>
              <a:t>Avoid making changes to requirements</a:t>
            </a:r>
          </a:p>
          <a:p>
            <a:pPr lvl="1" eaLnBrk="1" hangingPunct="1">
              <a:lnSpc>
                <a:spcPct val="150000"/>
              </a:lnSpc>
              <a:buClr>
                <a:srgbClr val="0B3D29"/>
              </a:buClr>
            </a:pPr>
            <a:r>
              <a:rPr lang="en-US" altLang="en-US" sz="2200" dirty="0">
                <a:effectLst/>
                <a:latin typeface="Garamond" panose="02020404030301010803" pitchFamily="18" charset="0"/>
                <a:cs typeface="Times New Roman" panose="02020603050405020304" pitchFamily="18" charset="0"/>
              </a:rPr>
              <a:t>Explicit and implicit requirements</a:t>
            </a:r>
          </a:p>
          <a:p>
            <a:pPr lvl="1" eaLnBrk="1" hangingPunct="1">
              <a:lnSpc>
                <a:spcPct val="150000"/>
              </a:lnSpc>
              <a:buClr>
                <a:srgbClr val="0B3D29"/>
              </a:buClr>
            </a:pPr>
            <a:r>
              <a:rPr lang="en-US" altLang="en-US" sz="2200" dirty="0">
                <a:effectLst/>
                <a:latin typeface="Garamond" panose="02020404030301010803" pitchFamily="18" charset="0"/>
                <a:cs typeface="Times New Roman" panose="02020603050405020304" pitchFamily="18" charset="0"/>
              </a:rPr>
              <a:t>Compose a formal document</a:t>
            </a:r>
          </a:p>
          <a:p>
            <a:pPr eaLnBrk="1" hangingPunct="1">
              <a:lnSpc>
                <a:spcPct val="150000"/>
              </a:lnSpc>
              <a:buFontTx/>
              <a:buNone/>
            </a:pPr>
            <a:endParaRPr lang="en-US" altLang="en-US" sz="2000" dirty="0">
              <a:effectLst/>
              <a:latin typeface="Garamond" panose="02020404030301010803"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01C5E98C-ED99-6944-A7A9-C69A520A117C}"/>
              </a:ext>
            </a:extLst>
          </p:cNvPr>
          <p:cNvSpPr>
            <a:spLocks noGrp="1"/>
          </p:cNvSpPr>
          <p:nvPr>
            <p:ph type="sldNum" sz="quarter" idx="4294967295"/>
          </p:nvPr>
        </p:nvSpPr>
        <p:spPr bwMode="auto">
          <a:xfrm>
            <a:off x="7010400" y="6245225"/>
            <a:ext cx="199136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r" rtl="0" eaLnBrk="1" fontAlgn="base" hangingPunct="1">
              <a:spcBef>
                <a:spcPct val="0"/>
              </a:spcBef>
              <a:spcAft>
                <a:spcPct val="0"/>
              </a:spcAft>
              <a:defRPr sz="1400" kern="1200">
                <a:solidFill>
                  <a:schemeClr val="tx1"/>
                </a:solidFill>
                <a:effectLst>
                  <a:outerShdw blurRad="38100" dist="38100" dir="2700000" algn="tl">
                    <a:srgbClr val="000000"/>
                  </a:outerShdw>
                </a:effectLst>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kern="1200">
                <a:solidFill>
                  <a:schemeClr val="tx1"/>
                </a:solidFill>
                <a:latin typeface="Tahoma" panose="020B0604030504040204" pitchFamily="34" charset="0"/>
                <a:ea typeface="+mn-ea"/>
                <a:cs typeface="+mn-cs"/>
              </a:defRPr>
            </a:lvl5pPr>
            <a:lvl6pPr marL="2286000" algn="l" defTabSz="914400" rtl="0" eaLnBrk="1" latinLnBrk="0" hangingPunct="1">
              <a:defRPr kern="1200">
                <a:solidFill>
                  <a:schemeClr val="tx1"/>
                </a:solidFill>
                <a:latin typeface="Tahoma" panose="020B0604030504040204" pitchFamily="34" charset="0"/>
                <a:ea typeface="+mn-ea"/>
                <a:cs typeface="+mn-cs"/>
              </a:defRPr>
            </a:lvl6pPr>
            <a:lvl7pPr marL="2743200" algn="l" defTabSz="914400" rtl="0" eaLnBrk="1" latinLnBrk="0" hangingPunct="1">
              <a:defRPr kern="1200">
                <a:solidFill>
                  <a:schemeClr val="tx1"/>
                </a:solidFill>
                <a:latin typeface="Tahoma" panose="020B0604030504040204" pitchFamily="34" charset="0"/>
                <a:ea typeface="+mn-ea"/>
                <a:cs typeface="+mn-cs"/>
              </a:defRPr>
            </a:lvl7pPr>
            <a:lvl8pPr marL="3200400" algn="l" defTabSz="914400" rtl="0" eaLnBrk="1" latinLnBrk="0" hangingPunct="1">
              <a:defRPr kern="1200">
                <a:solidFill>
                  <a:schemeClr val="tx1"/>
                </a:solidFill>
                <a:latin typeface="Tahoma" panose="020B0604030504040204" pitchFamily="34" charset="0"/>
                <a:ea typeface="+mn-ea"/>
                <a:cs typeface="+mn-cs"/>
              </a:defRPr>
            </a:lvl8pPr>
            <a:lvl9pPr marL="3657600" algn="l" defTabSz="914400" rtl="0" eaLnBrk="1" latinLnBrk="0" hangingPunct="1">
              <a:defRPr kern="1200">
                <a:solidFill>
                  <a:schemeClr val="tx1"/>
                </a:solidFill>
                <a:latin typeface="Tahoma" panose="020B0604030504040204" pitchFamily="34" charset="0"/>
                <a:ea typeface="+mn-ea"/>
                <a:cs typeface="+mn-cs"/>
              </a:defRPr>
            </a:lvl9pPr>
          </a:lstStyle>
          <a:p>
            <a:pPr>
              <a:spcBef>
                <a:spcPct val="0"/>
              </a:spcBef>
              <a:buClrTx/>
              <a:buSzTx/>
              <a:buFontTx/>
              <a:buNone/>
            </a:pPr>
            <a:fld id="{66DCF5A0-2DA7-C345-9B33-B529470CC0CA}" type="slidenum">
              <a:rPr lang="en-US" altLang="en-US" smtClean="0"/>
              <a:pPr>
                <a:spcBef>
                  <a:spcPct val="0"/>
                </a:spcBef>
                <a:buClrTx/>
                <a:buSzTx/>
                <a:buFontTx/>
                <a:buNone/>
              </a:pPr>
              <a:t>208</a:t>
            </a:fld>
            <a:endParaRPr lang="en-US" altLang="en-US" sz="1400" dirty="0">
              <a:latin typeface="Arial" panose="020B0604020202020204" pitchFamily="34" charset="0"/>
            </a:endParaRPr>
          </a:p>
        </p:txBody>
      </p:sp>
    </p:spTree>
    <p:extLst>
      <p:ext uri="{BB962C8B-B14F-4D97-AF65-F5344CB8AC3E}">
        <p14:creationId xmlns:p14="http://schemas.microsoft.com/office/powerpoint/2010/main" val="1327217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42B082-764F-574B-BDAB-5CD8AF024FF6}"/>
              </a:ext>
            </a:extLst>
          </p:cNvPr>
          <p:cNvSpPr>
            <a:spLocks noGrp="1"/>
          </p:cNvSpPr>
          <p:nvPr>
            <p:ph type="title"/>
          </p:nvPr>
        </p:nvSpPr>
        <p:spPr/>
        <p:txBody>
          <a:bodyPr>
            <a:normAutofit fontScale="90000"/>
          </a:bodyPr>
          <a:lstStyle/>
          <a:p>
            <a:br>
              <a:rPr lang="en-US" b="1" dirty="0">
                <a:latin typeface="Garamond" panose="02020404030301010803" pitchFamily="18" charset="0"/>
              </a:rPr>
            </a:br>
            <a:r>
              <a:rPr lang="en-US" b="1" dirty="0">
                <a:latin typeface="Garamond" panose="02020404030301010803" pitchFamily="18" charset="0"/>
              </a:rPr>
              <a:t>Verifying the Functional Design</a:t>
            </a:r>
            <a:br>
              <a:rPr lang="en-US" b="1" dirty="0">
                <a:latin typeface="Garamond" panose="02020404030301010803" pitchFamily="18" charset="0"/>
              </a:rPr>
            </a:br>
            <a:endParaRPr lang="en-US" dirty="0">
              <a:latin typeface="Garamond" panose="02020404030301010803" pitchFamily="18" charset="0"/>
            </a:endParaRPr>
          </a:p>
        </p:txBody>
      </p:sp>
      <p:sp>
        <p:nvSpPr>
          <p:cNvPr id="45058" name="Rectangle 2">
            <a:extLst>
              <a:ext uri="{FF2B5EF4-FFF2-40B4-BE49-F238E27FC236}">
                <a16:creationId xmlns:a16="http://schemas.microsoft.com/office/drawing/2014/main" id="{A24FA3A3-CA53-3142-B252-D519A4154DDB}"/>
              </a:ext>
            </a:extLst>
          </p:cNvPr>
          <p:cNvSpPr>
            <a:spLocks noGrp="1" noChangeArrowheads="1"/>
          </p:cNvSpPr>
          <p:nvPr>
            <p:ph idx="1"/>
          </p:nvPr>
        </p:nvSpPr>
        <p:spPr>
          <a:xfrm>
            <a:off x="457200" y="1971039"/>
            <a:ext cx="8229600" cy="3885475"/>
          </a:xfrm>
        </p:spPr>
        <p:txBody>
          <a:bodyPr>
            <a:normAutofit lnSpcReduction="10000"/>
          </a:bodyPr>
          <a:lstStyle/>
          <a:p>
            <a:pPr lvl="1" eaLnBrk="1" hangingPunct="1">
              <a:lnSpc>
                <a:spcPct val="90000"/>
              </a:lnSpc>
              <a:defRPr/>
            </a:pPr>
            <a:endParaRPr lang="en-US" sz="2000" dirty="0">
              <a:latin typeface="Garamond" panose="02020404030301010803" pitchFamily="18" charset="0"/>
            </a:endParaRPr>
          </a:p>
          <a:p>
            <a:pPr lvl="1" eaLnBrk="1" hangingPunct="1">
              <a:lnSpc>
                <a:spcPct val="90000"/>
              </a:lnSpc>
              <a:buClr>
                <a:srgbClr val="0B3D29"/>
              </a:buClr>
              <a:defRPr/>
            </a:pPr>
            <a:r>
              <a:rPr lang="en-US" sz="2400" dirty="0">
                <a:latin typeface="Garamond" panose="02020404030301010803" pitchFamily="18" charset="0"/>
                <a:cs typeface="Times New Roman" pitchFamily="18" charset="0"/>
              </a:rPr>
              <a:t>Process of translating user requirements into external (human) interfaces</a:t>
            </a:r>
          </a:p>
          <a:p>
            <a:pPr lvl="1" eaLnBrk="1" hangingPunct="1">
              <a:lnSpc>
                <a:spcPct val="90000"/>
              </a:lnSpc>
              <a:buClr>
                <a:srgbClr val="0B3D29"/>
              </a:buClr>
              <a:defRPr/>
            </a:pPr>
            <a:endParaRPr lang="en-US" sz="2400" dirty="0">
              <a:latin typeface="Garamond" panose="02020404030301010803" pitchFamily="18" charset="0"/>
              <a:cs typeface="Times New Roman" pitchFamily="18" charset="0"/>
            </a:endParaRPr>
          </a:p>
          <a:p>
            <a:pPr lvl="1" eaLnBrk="1" hangingPunct="1">
              <a:lnSpc>
                <a:spcPct val="90000"/>
              </a:lnSpc>
              <a:buClr>
                <a:srgbClr val="0B3D29"/>
              </a:buClr>
              <a:defRPr/>
            </a:pPr>
            <a:r>
              <a:rPr lang="en-US" sz="2400" dirty="0">
                <a:latin typeface="Garamond" panose="02020404030301010803" pitchFamily="18" charset="0"/>
                <a:cs typeface="Times New Roman" pitchFamily="18" charset="0"/>
              </a:rPr>
              <a:t>Matches user requirements to functional design</a:t>
            </a:r>
          </a:p>
          <a:p>
            <a:pPr lvl="1" eaLnBrk="1" hangingPunct="1">
              <a:lnSpc>
                <a:spcPct val="90000"/>
              </a:lnSpc>
              <a:buClr>
                <a:srgbClr val="0B3D29"/>
              </a:buClr>
              <a:defRPr/>
            </a:pPr>
            <a:endParaRPr lang="en-US" sz="2400" dirty="0">
              <a:latin typeface="Garamond" panose="02020404030301010803" pitchFamily="18" charset="0"/>
              <a:cs typeface="Times New Roman" pitchFamily="18" charset="0"/>
            </a:endParaRPr>
          </a:p>
          <a:p>
            <a:pPr lvl="1" eaLnBrk="1" hangingPunct="1">
              <a:lnSpc>
                <a:spcPct val="90000"/>
              </a:lnSpc>
              <a:buClr>
                <a:srgbClr val="0B3D29"/>
              </a:buClr>
              <a:defRPr/>
            </a:pPr>
            <a:r>
              <a:rPr lang="en-US" sz="2400" dirty="0">
                <a:latin typeface="Garamond" panose="02020404030301010803" pitchFamily="18" charset="0"/>
                <a:cs typeface="Times New Roman" pitchFamily="18" charset="0"/>
              </a:rPr>
              <a:t>One of the most common failings of functional design specification </a:t>
            </a:r>
            <a:r>
              <a:rPr lang="en-US" sz="2400" b="1" i="1" dirty="0">
                <a:latin typeface="Garamond" panose="02020404030301010803" pitchFamily="18" charset="0"/>
                <a:cs typeface="Times New Roman" pitchFamily="18" charset="0"/>
              </a:rPr>
              <a:t>is incompleteness.</a:t>
            </a:r>
          </a:p>
          <a:p>
            <a:pPr lvl="1" eaLnBrk="1" hangingPunct="1">
              <a:lnSpc>
                <a:spcPct val="90000"/>
              </a:lnSpc>
              <a:buClr>
                <a:srgbClr val="0B3D29"/>
              </a:buClr>
              <a:defRPr/>
            </a:pPr>
            <a:endParaRPr lang="en-US" sz="2400" b="1" i="1" dirty="0">
              <a:latin typeface="Garamond" panose="02020404030301010803" pitchFamily="18" charset="0"/>
              <a:cs typeface="Times New Roman" pitchFamily="18" charset="0"/>
            </a:endParaRPr>
          </a:p>
          <a:p>
            <a:pPr lvl="1" eaLnBrk="1" hangingPunct="1">
              <a:lnSpc>
                <a:spcPct val="90000"/>
              </a:lnSpc>
              <a:buClr>
                <a:srgbClr val="0B3D29"/>
              </a:buClr>
              <a:defRPr/>
            </a:pPr>
            <a:r>
              <a:rPr lang="en-US" sz="2400" dirty="0">
                <a:latin typeface="Garamond" panose="02020404030301010803" pitchFamily="18" charset="0"/>
                <a:cs typeface="Times New Roman" pitchFamily="18" charset="0"/>
              </a:rPr>
              <a:t>The question that need to be asked frequently is </a:t>
            </a:r>
            <a:r>
              <a:rPr lang="en-US" sz="2400" b="1" i="1" dirty="0">
                <a:latin typeface="Garamond" panose="02020404030301010803" pitchFamily="18" charset="0"/>
                <a:cs typeface="Times New Roman" pitchFamily="18" charset="0"/>
              </a:rPr>
              <a:t>“What is Missing?”</a:t>
            </a:r>
          </a:p>
          <a:p>
            <a:pPr eaLnBrk="1" hangingPunct="1">
              <a:lnSpc>
                <a:spcPct val="90000"/>
              </a:lnSpc>
              <a:defRPr/>
            </a:pPr>
            <a:endParaRPr lang="en-US" sz="2000" dirty="0">
              <a:latin typeface="Garamond" panose="02020404030301010803" pitchFamily="18" charset="0"/>
              <a:cs typeface="Times New Roman" pitchFamily="18" charset="0"/>
            </a:endParaRPr>
          </a:p>
        </p:txBody>
      </p:sp>
      <p:sp>
        <p:nvSpPr>
          <p:cNvPr id="3" name="Slide Number Placeholder 2">
            <a:extLst>
              <a:ext uri="{FF2B5EF4-FFF2-40B4-BE49-F238E27FC236}">
                <a16:creationId xmlns:a16="http://schemas.microsoft.com/office/drawing/2014/main" id="{D3768F7B-A507-324E-BF31-7B132EBD2349}"/>
              </a:ext>
            </a:extLst>
          </p:cNvPr>
          <p:cNvSpPr>
            <a:spLocks noGrp="1"/>
          </p:cNvSpPr>
          <p:nvPr>
            <p:ph type="sldNum" sz="quarter" idx="4294967295"/>
          </p:nvPr>
        </p:nvSpPr>
        <p:spPr bwMode="auto">
          <a:xfrm>
            <a:off x="7010400" y="6245225"/>
            <a:ext cx="201168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r" rtl="0" eaLnBrk="1" fontAlgn="base" hangingPunct="1">
              <a:spcBef>
                <a:spcPct val="0"/>
              </a:spcBef>
              <a:spcAft>
                <a:spcPct val="0"/>
              </a:spcAft>
              <a:defRPr sz="1400" kern="1200">
                <a:solidFill>
                  <a:schemeClr val="tx1"/>
                </a:solidFill>
                <a:effectLst>
                  <a:outerShdw blurRad="38100" dist="38100" dir="2700000" algn="tl">
                    <a:srgbClr val="000000"/>
                  </a:outerShdw>
                </a:effectLst>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kern="1200">
                <a:solidFill>
                  <a:schemeClr val="tx1"/>
                </a:solidFill>
                <a:latin typeface="Tahoma" panose="020B0604030504040204" pitchFamily="34" charset="0"/>
                <a:ea typeface="+mn-ea"/>
                <a:cs typeface="+mn-cs"/>
              </a:defRPr>
            </a:lvl5pPr>
            <a:lvl6pPr marL="2286000" algn="l" defTabSz="914400" rtl="0" eaLnBrk="1" latinLnBrk="0" hangingPunct="1">
              <a:defRPr kern="1200">
                <a:solidFill>
                  <a:schemeClr val="tx1"/>
                </a:solidFill>
                <a:latin typeface="Tahoma" panose="020B0604030504040204" pitchFamily="34" charset="0"/>
                <a:ea typeface="+mn-ea"/>
                <a:cs typeface="+mn-cs"/>
              </a:defRPr>
            </a:lvl6pPr>
            <a:lvl7pPr marL="2743200" algn="l" defTabSz="914400" rtl="0" eaLnBrk="1" latinLnBrk="0" hangingPunct="1">
              <a:defRPr kern="1200">
                <a:solidFill>
                  <a:schemeClr val="tx1"/>
                </a:solidFill>
                <a:latin typeface="Tahoma" panose="020B0604030504040204" pitchFamily="34" charset="0"/>
                <a:ea typeface="+mn-ea"/>
                <a:cs typeface="+mn-cs"/>
              </a:defRPr>
            </a:lvl7pPr>
            <a:lvl8pPr marL="3200400" algn="l" defTabSz="914400" rtl="0" eaLnBrk="1" latinLnBrk="0" hangingPunct="1">
              <a:defRPr kern="1200">
                <a:solidFill>
                  <a:schemeClr val="tx1"/>
                </a:solidFill>
                <a:latin typeface="Tahoma" panose="020B0604030504040204" pitchFamily="34" charset="0"/>
                <a:ea typeface="+mn-ea"/>
                <a:cs typeface="+mn-cs"/>
              </a:defRPr>
            </a:lvl8pPr>
            <a:lvl9pPr marL="3657600" algn="l" defTabSz="914400" rtl="0" eaLnBrk="1" latinLnBrk="0" hangingPunct="1">
              <a:defRPr kern="1200">
                <a:solidFill>
                  <a:schemeClr val="tx1"/>
                </a:solidFill>
                <a:latin typeface="Tahoma" panose="020B0604030504040204" pitchFamily="34" charset="0"/>
                <a:ea typeface="+mn-ea"/>
                <a:cs typeface="+mn-cs"/>
              </a:defRPr>
            </a:lvl9pPr>
          </a:lstStyle>
          <a:p>
            <a:pPr>
              <a:spcBef>
                <a:spcPct val="0"/>
              </a:spcBef>
              <a:buClrTx/>
              <a:buSzTx/>
              <a:buFontTx/>
              <a:buNone/>
            </a:pPr>
            <a:fld id="{66DCF5A0-2DA7-C345-9B33-B529470CC0CA}" type="slidenum">
              <a:rPr lang="en-US" altLang="en-US" smtClean="0"/>
              <a:pPr>
                <a:spcBef>
                  <a:spcPct val="0"/>
                </a:spcBef>
                <a:buClrTx/>
                <a:buSzTx/>
                <a:buFontTx/>
                <a:buNone/>
              </a:pPr>
              <a:t>209</a:t>
            </a:fld>
            <a:endParaRPr lang="en-US" altLang="en-US" sz="1400" dirty="0">
              <a:latin typeface="Arial" panose="020B0604020202020204" pitchFamily="34" charset="0"/>
            </a:endParaRPr>
          </a:p>
        </p:txBody>
      </p:sp>
    </p:spTree>
    <p:extLst>
      <p:ext uri="{BB962C8B-B14F-4D97-AF65-F5344CB8AC3E}">
        <p14:creationId xmlns:p14="http://schemas.microsoft.com/office/powerpoint/2010/main" val="8368907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27"/>
          <p:cNvGrpSpPr>
            <a:grpSpLocks/>
          </p:cNvGrpSpPr>
          <p:nvPr/>
        </p:nvGrpSpPr>
        <p:grpSpPr bwMode="auto">
          <a:xfrm>
            <a:off x="1447800" y="1796142"/>
            <a:ext cx="5943600" cy="4376057"/>
            <a:chOff x="912" y="912"/>
            <a:chExt cx="3744" cy="2976"/>
          </a:xfrm>
        </p:grpSpPr>
        <p:sp>
          <p:nvSpPr>
            <p:cNvPr id="14" name="Oval 9"/>
            <p:cNvSpPr>
              <a:spLocks noChangeArrowheads="1"/>
            </p:cNvSpPr>
            <p:nvPr/>
          </p:nvSpPr>
          <p:spPr bwMode="auto">
            <a:xfrm>
              <a:off x="2326" y="2028"/>
              <a:ext cx="832" cy="744"/>
            </a:xfrm>
            <a:prstGeom prst="ellipse">
              <a:avLst/>
            </a:prstGeom>
            <a:noFill/>
            <a:ln w="12700">
              <a:solidFill>
                <a:srgbClr val="00B7A5"/>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1400">
                  <a:solidFill>
                    <a:srgbClr val="000000"/>
                  </a:solidFill>
                  <a:latin typeface="Times New Roman" panose="02020603050405020304" pitchFamily="18" charset="0"/>
                  <a:ea typeface="新細明體" panose="02020500000000000000" pitchFamily="18" charset="-120"/>
                </a:defRPr>
              </a:lvl1pPr>
              <a:lvl2pPr marL="742950" indent="-285750">
                <a:defRPr kumimoji="1" sz="1400">
                  <a:solidFill>
                    <a:srgbClr val="000000"/>
                  </a:solidFill>
                  <a:latin typeface="Times New Roman" panose="02020603050405020304" pitchFamily="18" charset="0"/>
                  <a:ea typeface="新細明體" panose="02020500000000000000" pitchFamily="18" charset="-120"/>
                </a:defRPr>
              </a:lvl2pPr>
              <a:lvl3pPr marL="1143000" indent="-228600">
                <a:defRPr kumimoji="1" sz="1400">
                  <a:solidFill>
                    <a:srgbClr val="000000"/>
                  </a:solidFill>
                  <a:latin typeface="Times New Roman" panose="02020603050405020304" pitchFamily="18" charset="0"/>
                  <a:ea typeface="新細明體" panose="02020500000000000000" pitchFamily="18" charset="-120"/>
                </a:defRPr>
              </a:lvl3pPr>
              <a:lvl4pPr marL="1600200" indent="-228600">
                <a:defRPr kumimoji="1" sz="1400">
                  <a:solidFill>
                    <a:srgbClr val="000000"/>
                  </a:solidFill>
                  <a:latin typeface="Times New Roman" panose="02020603050405020304" pitchFamily="18" charset="0"/>
                  <a:ea typeface="新細明體" panose="02020500000000000000" pitchFamily="18" charset="-120"/>
                </a:defRPr>
              </a:lvl4pPr>
              <a:lvl5pPr marL="2057400" indent="-228600">
                <a:defRPr kumimoji="1" sz="1400">
                  <a:solidFill>
                    <a:srgbClr val="000000"/>
                  </a:solidFill>
                  <a:latin typeface="Times New Roman" panose="02020603050405020304" pitchFamily="18" charset="0"/>
                  <a:ea typeface="新細明體" panose="02020500000000000000" pitchFamily="18" charset="-120"/>
                </a:defRPr>
              </a:lvl5pPr>
              <a:lvl6pPr marL="2514600" indent="-228600" eaLnBrk="0" fontAlgn="base" hangingPunct="0">
                <a:spcBef>
                  <a:spcPct val="0"/>
                </a:spcBef>
                <a:spcAft>
                  <a:spcPct val="0"/>
                </a:spcAft>
                <a:defRPr kumimoji="1" sz="1400">
                  <a:solidFill>
                    <a:srgbClr val="000000"/>
                  </a:solidFill>
                  <a:latin typeface="Times New Roman" panose="02020603050405020304" pitchFamily="18" charset="0"/>
                  <a:ea typeface="新細明體" panose="02020500000000000000" pitchFamily="18" charset="-120"/>
                </a:defRPr>
              </a:lvl6pPr>
              <a:lvl7pPr marL="2971800" indent="-228600" eaLnBrk="0" fontAlgn="base" hangingPunct="0">
                <a:spcBef>
                  <a:spcPct val="0"/>
                </a:spcBef>
                <a:spcAft>
                  <a:spcPct val="0"/>
                </a:spcAft>
                <a:defRPr kumimoji="1" sz="1400">
                  <a:solidFill>
                    <a:srgbClr val="000000"/>
                  </a:solidFill>
                  <a:latin typeface="Times New Roman" panose="02020603050405020304" pitchFamily="18" charset="0"/>
                  <a:ea typeface="新細明體" panose="02020500000000000000" pitchFamily="18" charset="-120"/>
                </a:defRPr>
              </a:lvl7pPr>
              <a:lvl8pPr marL="3429000" indent="-228600" eaLnBrk="0" fontAlgn="base" hangingPunct="0">
                <a:spcBef>
                  <a:spcPct val="0"/>
                </a:spcBef>
                <a:spcAft>
                  <a:spcPct val="0"/>
                </a:spcAft>
                <a:defRPr kumimoji="1" sz="1400">
                  <a:solidFill>
                    <a:srgbClr val="000000"/>
                  </a:solidFill>
                  <a:latin typeface="Times New Roman" panose="02020603050405020304" pitchFamily="18" charset="0"/>
                  <a:ea typeface="新細明體" panose="02020500000000000000" pitchFamily="18" charset="-120"/>
                </a:defRPr>
              </a:lvl8pPr>
              <a:lvl9pPr marL="3886200" indent="-228600" eaLnBrk="0" fontAlgn="base" hangingPunct="0">
                <a:spcBef>
                  <a:spcPct val="0"/>
                </a:spcBef>
                <a:spcAft>
                  <a:spcPct val="0"/>
                </a:spcAft>
                <a:defRPr kumimoji="1" sz="1400">
                  <a:solidFill>
                    <a:srgbClr val="000000"/>
                  </a:solidFill>
                  <a:latin typeface="Times New Roman" panose="02020603050405020304" pitchFamily="18" charset="0"/>
                  <a:ea typeface="新細明體" panose="02020500000000000000" pitchFamily="18" charset="-12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1" lang="en-US" altLang="zh-TW" sz="1800" b="1" i="0" u="none" strike="noStrike" kern="0" cap="none" spc="0" normalizeH="0" baseline="0" noProof="0" dirty="0">
                  <a:ln>
                    <a:noFill/>
                  </a:ln>
                  <a:solidFill>
                    <a:schemeClr val="tx2"/>
                  </a:solidFill>
                  <a:effectLst/>
                  <a:uLnTx/>
                  <a:uFillTx/>
                  <a:latin typeface="Garamond" panose="02020404030301010803" pitchFamily="18" charset="0"/>
                  <a:cs typeface="Times New Roman" panose="02020603050405020304" pitchFamily="18" charset="0"/>
                </a:rPr>
                <a:t>Object</a:t>
              </a:r>
            </a:p>
          </p:txBody>
        </p:sp>
        <p:sp>
          <p:nvSpPr>
            <p:cNvPr id="15" name="Text Box 19"/>
            <p:cNvSpPr txBox="1">
              <a:spLocks noChangeArrowheads="1"/>
            </p:cNvSpPr>
            <p:nvPr/>
          </p:nvSpPr>
          <p:spPr bwMode="auto">
            <a:xfrm>
              <a:off x="2090" y="3312"/>
              <a:ext cx="1481" cy="4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kumimoji="1" sz="1400">
                  <a:solidFill>
                    <a:srgbClr val="000000"/>
                  </a:solidFill>
                  <a:latin typeface="Times New Roman" panose="02020603050405020304" pitchFamily="18" charset="0"/>
                  <a:ea typeface="新細明體" panose="02020500000000000000" pitchFamily="18" charset="-120"/>
                </a:defRPr>
              </a:lvl1pPr>
              <a:lvl2pPr marL="742950" indent="-285750">
                <a:defRPr kumimoji="1" sz="1400">
                  <a:solidFill>
                    <a:srgbClr val="000000"/>
                  </a:solidFill>
                  <a:latin typeface="Times New Roman" panose="02020603050405020304" pitchFamily="18" charset="0"/>
                  <a:ea typeface="新細明體" panose="02020500000000000000" pitchFamily="18" charset="-120"/>
                </a:defRPr>
              </a:lvl2pPr>
              <a:lvl3pPr marL="1143000" indent="-228600">
                <a:defRPr kumimoji="1" sz="1400">
                  <a:solidFill>
                    <a:srgbClr val="000000"/>
                  </a:solidFill>
                  <a:latin typeface="Times New Roman" panose="02020603050405020304" pitchFamily="18" charset="0"/>
                  <a:ea typeface="新細明體" panose="02020500000000000000" pitchFamily="18" charset="-120"/>
                </a:defRPr>
              </a:lvl3pPr>
              <a:lvl4pPr marL="1600200" indent="-228600">
                <a:defRPr kumimoji="1" sz="1400">
                  <a:solidFill>
                    <a:srgbClr val="000000"/>
                  </a:solidFill>
                  <a:latin typeface="Times New Roman" panose="02020603050405020304" pitchFamily="18" charset="0"/>
                  <a:ea typeface="新細明體" panose="02020500000000000000" pitchFamily="18" charset="-120"/>
                </a:defRPr>
              </a:lvl4pPr>
              <a:lvl5pPr marL="2057400" indent="-228600">
                <a:defRPr kumimoji="1" sz="1400">
                  <a:solidFill>
                    <a:srgbClr val="000000"/>
                  </a:solidFill>
                  <a:latin typeface="Times New Roman" panose="02020603050405020304" pitchFamily="18" charset="0"/>
                  <a:ea typeface="新細明體" panose="02020500000000000000" pitchFamily="18" charset="-120"/>
                </a:defRPr>
              </a:lvl5pPr>
              <a:lvl6pPr marL="2514600" indent="-228600" eaLnBrk="0" fontAlgn="base" hangingPunct="0">
                <a:spcBef>
                  <a:spcPct val="0"/>
                </a:spcBef>
                <a:spcAft>
                  <a:spcPct val="0"/>
                </a:spcAft>
                <a:defRPr kumimoji="1" sz="1400">
                  <a:solidFill>
                    <a:srgbClr val="000000"/>
                  </a:solidFill>
                  <a:latin typeface="Times New Roman" panose="02020603050405020304" pitchFamily="18" charset="0"/>
                  <a:ea typeface="新細明體" panose="02020500000000000000" pitchFamily="18" charset="-120"/>
                </a:defRPr>
              </a:lvl6pPr>
              <a:lvl7pPr marL="2971800" indent="-228600" eaLnBrk="0" fontAlgn="base" hangingPunct="0">
                <a:spcBef>
                  <a:spcPct val="0"/>
                </a:spcBef>
                <a:spcAft>
                  <a:spcPct val="0"/>
                </a:spcAft>
                <a:defRPr kumimoji="1" sz="1400">
                  <a:solidFill>
                    <a:srgbClr val="000000"/>
                  </a:solidFill>
                  <a:latin typeface="Times New Roman" panose="02020603050405020304" pitchFamily="18" charset="0"/>
                  <a:ea typeface="新細明體" panose="02020500000000000000" pitchFamily="18" charset="-120"/>
                </a:defRPr>
              </a:lvl7pPr>
              <a:lvl8pPr marL="3429000" indent="-228600" eaLnBrk="0" fontAlgn="base" hangingPunct="0">
                <a:spcBef>
                  <a:spcPct val="0"/>
                </a:spcBef>
                <a:spcAft>
                  <a:spcPct val="0"/>
                </a:spcAft>
                <a:defRPr kumimoji="1" sz="1400">
                  <a:solidFill>
                    <a:srgbClr val="000000"/>
                  </a:solidFill>
                  <a:latin typeface="Times New Roman" panose="02020603050405020304" pitchFamily="18" charset="0"/>
                  <a:ea typeface="新細明體" panose="02020500000000000000" pitchFamily="18" charset="-120"/>
                </a:defRPr>
              </a:lvl8pPr>
              <a:lvl9pPr marL="3886200" indent="-228600" eaLnBrk="0" fontAlgn="base" hangingPunct="0">
                <a:spcBef>
                  <a:spcPct val="0"/>
                </a:spcBef>
                <a:spcAft>
                  <a:spcPct val="0"/>
                </a:spcAft>
                <a:defRPr kumimoji="1" sz="1400">
                  <a:solidFill>
                    <a:srgbClr val="000000"/>
                  </a:solidFill>
                  <a:latin typeface="Times New Roman" panose="02020603050405020304" pitchFamily="18" charset="0"/>
                  <a:ea typeface="新細明體" panose="02020500000000000000" pitchFamily="18" charset="-12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1" lang="en-US" altLang="zh-TW" sz="1800" b="1" i="0" u="none" strike="noStrike" kern="0" cap="none" spc="0" normalizeH="0" baseline="0" noProof="0" dirty="0">
                  <a:ln>
                    <a:noFill/>
                  </a:ln>
                  <a:solidFill>
                    <a:schemeClr val="tx2"/>
                  </a:solidFill>
                  <a:effectLst/>
                  <a:uLnTx/>
                  <a:uFillTx/>
                  <a:latin typeface="Garamond" panose="02020404030301010803" pitchFamily="18" charset="0"/>
                  <a:cs typeface="Times New Roman" panose="02020603050405020304" pitchFamily="18" charset="0"/>
                </a:rPr>
                <a:t>State-chart diagram</a:t>
              </a:r>
            </a:p>
            <a:p>
              <a:pPr marL="0" marR="0" lvl="0" indent="0" defTabSz="914400" eaLnBrk="0" fontAlgn="base" latinLnBrk="0" hangingPunct="0">
                <a:lnSpc>
                  <a:spcPct val="100000"/>
                </a:lnSpc>
                <a:spcBef>
                  <a:spcPct val="0"/>
                </a:spcBef>
                <a:spcAft>
                  <a:spcPct val="0"/>
                </a:spcAft>
                <a:buClrTx/>
                <a:buSzTx/>
                <a:buFontTx/>
                <a:buNone/>
                <a:tabLst/>
                <a:defRPr/>
              </a:pPr>
              <a:r>
                <a:rPr kumimoji="1" lang="en-US" altLang="zh-TW" sz="1800" b="1" i="0" u="none" strike="noStrike" kern="0" cap="none" spc="0" normalizeH="0" baseline="0" noProof="0" dirty="0">
                  <a:ln>
                    <a:noFill/>
                  </a:ln>
                  <a:solidFill>
                    <a:schemeClr val="tx2"/>
                  </a:solidFill>
                  <a:effectLst/>
                  <a:uLnTx/>
                  <a:uFillTx/>
                  <a:latin typeface="Garamond" panose="02020404030301010803" pitchFamily="18" charset="0"/>
                  <a:cs typeface="Times New Roman" panose="02020603050405020304" pitchFamily="18" charset="0"/>
                </a:rPr>
                <a:t>Interaction diagram</a:t>
              </a:r>
            </a:p>
          </p:txBody>
        </p:sp>
        <p:sp>
          <p:nvSpPr>
            <p:cNvPr id="16" name="Oval 21"/>
            <p:cNvSpPr>
              <a:spLocks noChangeArrowheads="1"/>
            </p:cNvSpPr>
            <p:nvPr/>
          </p:nvSpPr>
          <p:spPr bwMode="auto">
            <a:xfrm>
              <a:off x="912" y="912"/>
              <a:ext cx="3744" cy="2976"/>
            </a:xfrm>
            <a:prstGeom prst="ellipse">
              <a:avLst/>
            </a:prstGeom>
            <a:noFill/>
            <a:ln w="12700">
              <a:solidFill>
                <a:srgbClr val="00B7A5"/>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1400">
                  <a:solidFill>
                    <a:srgbClr val="000000"/>
                  </a:solidFill>
                  <a:latin typeface="Times New Roman" panose="02020603050405020304" pitchFamily="18" charset="0"/>
                  <a:ea typeface="新細明體" panose="02020500000000000000" pitchFamily="18" charset="-120"/>
                </a:defRPr>
              </a:lvl1pPr>
              <a:lvl2pPr marL="742950" indent="-285750">
                <a:defRPr kumimoji="1" sz="1400">
                  <a:solidFill>
                    <a:srgbClr val="000000"/>
                  </a:solidFill>
                  <a:latin typeface="Times New Roman" panose="02020603050405020304" pitchFamily="18" charset="0"/>
                  <a:ea typeface="新細明體" panose="02020500000000000000" pitchFamily="18" charset="-120"/>
                </a:defRPr>
              </a:lvl2pPr>
              <a:lvl3pPr marL="1143000" indent="-228600">
                <a:defRPr kumimoji="1" sz="1400">
                  <a:solidFill>
                    <a:srgbClr val="000000"/>
                  </a:solidFill>
                  <a:latin typeface="Times New Roman" panose="02020603050405020304" pitchFamily="18" charset="0"/>
                  <a:ea typeface="新細明體" panose="02020500000000000000" pitchFamily="18" charset="-120"/>
                </a:defRPr>
              </a:lvl3pPr>
              <a:lvl4pPr marL="1600200" indent="-228600">
                <a:defRPr kumimoji="1" sz="1400">
                  <a:solidFill>
                    <a:srgbClr val="000000"/>
                  </a:solidFill>
                  <a:latin typeface="Times New Roman" panose="02020603050405020304" pitchFamily="18" charset="0"/>
                  <a:ea typeface="新細明體" panose="02020500000000000000" pitchFamily="18" charset="-120"/>
                </a:defRPr>
              </a:lvl4pPr>
              <a:lvl5pPr marL="2057400" indent="-228600">
                <a:defRPr kumimoji="1" sz="1400">
                  <a:solidFill>
                    <a:srgbClr val="000000"/>
                  </a:solidFill>
                  <a:latin typeface="Times New Roman" panose="02020603050405020304" pitchFamily="18" charset="0"/>
                  <a:ea typeface="新細明體" panose="02020500000000000000" pitchFamily="18" charset="-120"/>
                </a:defRPr>
              </a:lvl5pPr>
              <a:lvl6pPr marL="2514600" indent="-228600" eaLnBrk="0" fontAlgn="base" hangingPunct="0">
                <a:spcBef>
                  <a:spcPct val="0"/>
                </a:spcBef>
                <a:spcAft>
                  <a:spcPct val="0"/>
                </a:spcAft>
                <a:defRPr kumimoji="1" sz="1400">
                  <a:solidFill>
                    <a:srgbClr val="000000"/>
                  </a:solidFill>
                  <a:latin typeface="Times New Roman" panose="02020603050405020304" pitchFamily="18" charset="0"/>
                  <a:ea typeface="新細明體" panose="02020500000000000000" pitchFamily="18" charset="-120"/>
                </a:defRPr>
              </a:lvl6pPr>
              <a:lvl7pPr marL="2971800" indent="-228600" eaLnBrk="0" fontAlgn="base" hangingPunct="0">
                <a:spcBef>
                  <a:spcPct val="0"/>
                </a:spcBef>
                <a:spcAft>
                  <a:spcPct val="0"/>
                </a:spcAft>
                <a:defRPr kumimoji="1" sz="1400">
                  <a:solidFill>
                    <a:srgbClr val="000000"/>
                  </a:solidFill>
                  <a:latin typeface="Times New Roman" panose="02020603050405020304" pitchFamily="18" charset="0"/>
                  <a:ea typeface="新細明體" panose="02020500000000000000" pitchFamily="18" charset="-120"/>
                </a:defRPr>
              </a:lvl7pPr>
              <a:lvl8pPr marL="3429000" indent="-228600" eaLnBrk="0" fontAlgn="base" hangingPunct="0">
                <a:spcBef>
                  <a:spcPct val="0"/>
                </a:spcBef>
                <a:spcAft>
                  <a:spcPct val="0"/>
                </a:spcAft>
                <a:defRPr kumimoji="1" sz="1400">
                  <a:solidFill>
                    <a:srgbClr val="000000"/>
                  </a:solidFill>
                  <a:latin typeface="Times New Roman" panose="02020603050405020304" pitchFamily="18" charset="0"/>
                  <a:ea typeface="新細明體" panose="02020500000000000000" pitchFamily="18" charset="-120"/>
                </a:defRPr>
              </a:lvl8pPr>
              <a:lvl9pPr marL="3886200" indent="-228600" eaLnBrk="0" fontAlgn="base" hangingPunct="0">
                <a:spcBef>
                  <a:spcPct val="0"/>
                </a:spcBef>
                <a:spcAft>
                  <a:spcPct val="0"/>
                </a:spcAft>
                <a:defRPr kumimoji="1" sz="1400">
                  <a:solidFill>
                    <a:srgbClr val="000000"/>
                  </a:solidFill>
                  <a:latin typeface="Times New Roman" panose="02020603050405020304" pitchFamily="18" charset="0"/>
                  <a:ea typeface="新細明體" panose="02020500000000000000" pitchFamily="18" charset="-12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1" lang="en-US" altLang="en-US" sz="1600" b="0" i="0" u="none" strike="noStrike" kern="0" cap="none" spc="0" normalizeH="0" baseline="0" noProof="0" dirty="0">
                <a:ln>
                  <a:noFill/>
                </a:ln>
                <a:solidFill>
                  <a:srgbClr val="FFFF00"/>
                </a:solidFill>
                <a:effectLst/>
                <a:uLnTx/>
                <a:uFillTx/>
                <a:latin typeface="Univers (W1)" charset="0"/>
                <a:ea typeface="新細明體" panose="02020500000000000000" pitchFamily="18" charset="-120"/>
              </a:endParaRPr>
            </a:p>
          </p:txBody>
        </p:sp>
        <p:sp>
          <p:nvSpPr>
            <p:cNvPr id="17" name="Line 22"/>
            <p:cNvSpPr>
              <a:spLocks noChangeShapeType="1"/>
            </p:cNvSpPr>
            <p:nvPr/>
          </p:nvSpPr>
          <p:spPr bwMode="auto">
            <a:xfrm flipH="1">
              <a:off x="2688" y="912"/>
              <a:ext cx="13" cy="1104"/>
            </a:xfrm>
            <a:prstGeom prst="line">
              <a:avLst/>
            </a:prstGeom>
            <a:noFill/>
            <a:ln w="12700">
              <a:solidFill>
                <a:srgbClr val="00B7A5"/>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defTabSz="914400" eaLnBrk="0" fontAlgn="base" latinLnBrk="0" hangingPunct="0">
                <a:lnSpc>
                  <a:spcPct val="100000"/>
                </a:lnSpc>
                <a:spcBef>
                  <a:spcPct val="0"/>
                </a:spcBef>
                <a:spcAft>
                  <a:spcPct val="0"/>
                </a:spcAft>
                <a:buClrTx/>
                <a:buSzTx/>
                <a:buFontTx/>
                <a:buNone/>
                <a:tabLst/>
                <a:defRPr/>
              </a:pPr>
              <a:endParaRPr kumimoji="1" lang="en-US" sz="1400" b="0" i="0" u="none" strike="noStrike" kern="0" cap="none" spc="0" normalizeH="0" baseline="0" noProof="0" dirty="0">
                <a:ln>
                  <a:noFill/>
                </a:ln>
                <a:solidFill>
                  <a:srgbClr val="FFFF00"/>
                </a:solidFill>
                <a:effectLst/>
                <a:uLnTx/>
                <a:uFillTx/>
                <a:latin typeface="Times New Roman" panose="02020603050405020304" pitchFamily="18" charset="0"/>
                <a:ea typeface="新細明體" panose="02020500000000000000" pitchFamily="18" charset="-120"/>
              </a:endParaRPr>
            </a:p>
          </p:txBody>
        </p:sp>
        <p:sp>
          <p:nvSpPr>
            <p:cNvPr id="18" name="Line 23"/>
            <p:cNvSpPr>
              <a:spLocks noChangeShapeType="1"/>
            </p:cNvSpPr>
            <p:nvPr/>
          </p:nvSpPr>
          <p:spPr bwMode="auto">
            <a:xfrm flipH="1">
              <a:off x="1578" y="2688"/>
              <a:ext cx="870" cy="828"/>
            </a:xfrm>
            <a:prstGeom prst="line">
              <a:avLst/>
            </a:prstGeom>
            <a:noFill/>
            <a:ln w="12700">
              <a:solidFill>
                <a:srgbClr val="00B7A5"/>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defTabSz="914400" eaLnBrk="0" fontAlgn="base" latinLnBrk="0" hangingPunct="0">
                <a:lnSpc>
                  <a:spcPct val="100000"/>
                </a:lnSpc>
                <a:spcBef>
                  <a:spcPct val="0"/>
                </a:spcBef>
                <a:spcAft>
                  <a:spcPct val="0"/>
                </a:spcAft>
                <a:buClrTx/>
                <a:buSzTx/>
                <a:buFontTx/>
                <a:buNone/>
                <a:tabLst/>
                <a:defRPr/>
              </a:pPr>
              <a:endParaRPr kumimoji="1" lang="en-US" sz="1400" b="0" i="0" u="none" strike="noStrike" kern="0" cap="none" spc="0" normalizeH="0" baseline="0" noProof="0" dirty="0">
                <a:ln>
                  <a:noFill/>
                </a:ln>
                <a:solidFill>
                  <a:srgbClr val="FFFF00"/>
                </a:solidFill>
                <a:effectLst/>
                <a:uLnTx/>
                <a:uFillTx/>
                <a:latin typeface="Times New Roman" panose="02020603050405020304" pitchFamily="18" charset="0"/>
                <a:ea typeface="新細明體" panose="02020500000000000000" pitchFamily="18" charset="-120"/>
              </a:endParaRPr>
            </a:p>
          </p:txBody>
        </p:sp>
        <p:sp>
          <p:nvSpPr>
            <p:cNvPr id="19" name="Line 24"/>
            <p:cNvSpPr>
              <a:spLocks noChangeShapeType="1"/>
            </p:cNvSpPr>
            <p:nvPr/>
          </p:nvSpPr>
          <p:spPr bwMode="auto">
            <a:xfrm>
              <a:off x="3120" y="2544"/>
              <a:ext cx="1162" cy="724"/>
            </a:xfrm>
            <a:prstGeom prst="line">
              <a:avLst/>
            </a:prstGeom>
            <a:noFill/>
            <a:ln w="12700">
              <a:solidFill>
                <a:srgbClr val="00B7A5"/>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defTabSz="914400" eaLnBrk="0" fontAlgn="base" latinLnBrk="0" hangingPunct="0">
                <a:lnSpc>
                  <a:spcPct val="100000"/>
                </a:lnSpc>
                <a:spcBef>
                  <a:spcPct val="0"/>
                </a:spcBef>
                <a:spcAft>
                  <a:spcPct val="0"/>
                </a:spcAft>
                <a:buClrTx/>
                <a:buSzTx/>
                <a:buFontTx/>
                <a:buNone/>
                <a:tabLst/>
                <a:defRPr/>
              </a:pPr>
              <a:endParaRPr kumimoji="1" lang="en-US" sz="1400" b="0" i="0" u="none" strike="noStrike" kern="0" cap="none" spc="0" normalizeH="0" baseline="0" noProof="0" dirty="0">
                <a:ln>
                  <a:noFill/>
                </a:ln>
                <a:solidFill>
                  <a:srgbClr val="FFFF00"/>
                </a:solidFill>
                <a:effectLst/>
                <a:uLnTx/>
                <a:uFillTx/>
                <a:latin typeface="Times New Roman" panose="02020603050405020304" pitchFamily="18" charset="0"/>
                <a:ea typeface="新細明體" panose="02020500000000000000" pitchFamily="18" charset="-120"/>
              </a:endParaRPr>
            </a:p>
          </p:txBody>
        </p:sp>
        <p:sp>
          <p:nvSpPr>
            <p:cNvPr id="20" name="Text Box 25"/>
            <p:cNvSpPr txBox="1">
              <a:spLocks noChangeArrowheads="1"/>
            </p:cNvSpPr>
            <p:nvPr/>
          </p:nvSpPr>
          <p:spPr bwMode="auto">
            <a:xfrm>
              <a:off x="1440" y="1516"/>
              <a:ext cx="1083" cy="4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1400">
                  <a:solidFill>
                    <a:srgbClr val="000000"/>
                  </a:solidFill>
                  <a:latin typeface="Times New Roman" panose="02020603050405020304" pitchFamily="18" charset="0"/>
                  <a:ea typeface="新細明體" panose="02020500000000000000" pitchFamily="18" charset="-120"/>
                </a:defRPr>
              </a:lvl1pPr>
              <a:lvl2pPr marL="742950" indent="-285750">
                <a:defRPr kumimoji="1" sz="1400">
                  <a:solidFill>
                    <a:srgbClr val="000000"/>
                  </a:solidFill>
                  <a:latin typeface="Times New Roman" panose="02020603050405020304" pitchFamily="18" charset="0"/>
                  <a:ea typeface="新細明體" panose="02020500000000000000" pitchFamily="18" charset="-120"/>
                </a:defRPr>
              </a:lvl2pPr>
              <a:lvl3pPr marL="1143000" indent="-228600">
                <a:defRPr kumimoji="1" sz="1400">
                  <a:solidFill>
                    <a:srgbClr val="000000"/>
                  </a:solidFill>
                  <a:latin typeface="Times New Roman" panose="02020603050405020304" pitchFamily="18" charset="0"/>
                  <a:ea typeface="新細明體" panose="02020500000000000000" pitchFamily="18" charset="-120"/>
                </a:defRPr>
              </a:lvl3pPr>
              <a:lvl4pPr marL="1600200" indent="-228600">
                <a:defRPr kumimoji="1" sz="1400">
                  <a:solidFill>
                    <a:srgbClr val="000000"/>
                  </a:solidFill>
                  <a:latin typeface="Times New Roman" panose="02020603050405020304" pitchFamily="18" charset="0"/>
                  <a:ea typeface="新細明體" panose="02020500000000000000" pitchFamily="18" charset="-120"/>
                </a:defRPr>
              </a:lvl4pPr>
              <a:lvl5pPr marL="2057400" indent="-228600">
                <a:defRPr kumimoji="1" sz="1400">
                  <a:solidFill>
                    <a:srgbClr val="000000"/>
                  </a:solidFill>
                  <a:latin typeface="Times New Roman" panose="02020603050405020304" pitchFamily="18" charset="0"/>
                  <a:ea typeface="新細明體" panose="02020500000000000000" pitchFamily="18" charset="-120"/>
                </a:defRPr>
              </a:lvl5pPr>
              <a:lvl6pPr marL="2514600" indent="-228600" eaLnBrk="0" fontAlgn="base" hangingPunct="0">
                <a:spcBef>
                  <a:spcPct val="0"/>
                </a:spcBef>
                <a:spcAft>
                  <a:spcPct val="0"/>
                </a:spcAft>
                <a:defRPr kumimoji="1" sz="1400">
                  <a:solidFill>
                    <a:srgbClr val="000000"/>
                  </a:solidFill>
                  <a:latin typeface="Times New Roman" panose="02020603050405020304" pitchFamily="18" charset="0"/>
                  <a:ea typeface="新細明體" panose="02020500000000000000" pitchFamily="18" charset="-120"/>
                </a:defRPr>
              </a:lvl6pPr>
              <a:lvl7pPr marL="2971800" indent="-228600" eaLnBrk="0" fontAlgn="base" hangingPunct="0">
                <a:spcBef>
                  <a:spcPct val="0"/>
                </a:spcBef>
                <a:spcAft>
                  <a:spcPct val="0"/>
                </a:spcAft>
                <a:defRPr kumimoji="1" sz="1400">
                  <a:solidFill>
                    <a:srgbClr val="000000"/>
                  </a:solidFill>
                  <a:latin typeface="Times New Roman" panose="02020603050405020304" pitchFamily="18" charset="0"/>
                  <a:ea typeface="新細明體" panose="02020500000000000000" pitchFamily="18" charset="-120"/>
                </a:defRPr>
              </a:lvl7pPr>
              <a:lvl8pPr marL="3429000" indent="-228600" eaLnBrk="0" fontAlgn="base" hangingPunct="0">
                <a:spcBef>
                  <a:spcPct val="0"/>
                </a:spcBef>
                <a:spcAft>
                  <a:spcPct val="0"/>
                </a:spcAft>
                <a:defRPr kumimoji="1" sz="1400">
                  <a:solidFill>
                    <a:srgbClr val="000000"/>
                  </a:solidFill>
                  <a:latin typeface="Times New Roman" panose="02020603050405020304" pitchFamily="18" charset="0"/>
                  <a:ea typeface="新細明體" panose="02020500000000000000" pitchFamily="18" charset="-120"/>
                </a:defRPr>
              </a:lvl8pPr>
              <a:lvl9pPr marL="3886200" indent="-228600" eaLnBrk="0" fontAlgn="base" hangingPunct="0">
                <a:spcBef>
                  <a:spcPct val="0"/>
                </a:spcBef>
                <a:spcAft>
                  <a:spcPct val="0"/>
                </a:spcAft>
                <a:defRPr kumimoji="1" sz="1400">
                  <a:solidFill>
                    <a:srgbClr val="000000"/>
                  </a:solidFill>
                  <a:latin typeface="Times New Roman" panose="02020603050405020304" pitchFamily="18" charset="0"/>
                  <a:ea typeface="新細明體" panose="02020500000000000000" pitchFamily="18" charset="-12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1" lang="en-US" altLang="zh-TW" sz="1800" b="1" i="0" u="none" strike="noStrike" kern="0" cap="none" spc="0" normalizeH="0" baseline="0" noProof="0" dirty="0">
                  <a:ln>
                    <a:noFill/>
                  </a:ln>
                  <a:solidFill>
                    <a:schemeClr val="tx2"/>
                  </a:solidFill>
                  <a:effectLst/>
                  <a:uLnTx/>
                  <a:uFillTx/>
                  <a:latin typeface="Garamond" panose="02020404030301010803" pitchFamily="18" charset="0"/>
                  <a:cs typeface="Times New Roman" panose="02020603050405020304" pitchFamily="18" charset="0"/>
                </a:rPr>
                <a:t>Class diagram</a:t>
              </a:r>
            </a:p>
            <a:p>
              <a:pPr marL="0" marR="0" lvl="0" indent="0" defTabSz="914400" eaLnBrk="0" fontAlgn="base" latinLnBrk="0" hangingPunct="0">
                <a:lnSpc>
                  <a:spcPct val="100000"/>
                </a:lnSpc>
                <a:spcBef>
                  <a:spcPct val="0"/>
                </a:spcBef>
                <a:spcAft>
                  <a:spcPct val="0"/>
                </a:spcAft>
                <a:buClrTx/>
                <a:buSzTx/>
                <a:buFontTx/>
                <a:buNone/>
                <a:tabLst/>
                <a:defRPr/>
              </a:pPr>
              <a:r>
                <a:rPr kumimoji="1" lang="en-US" altLang="zh-TW" sz="1800" b="1" i="0" u="none" strike="noStrike" kern="0" cap="none" spc="0" normalizeH="0" baseline="0" noProof="0" dirty="0">
                  <a:ln>
                    <a:noFill/>
                  </a:ln>
                  <a:solidFill>
                    <a:schemeClr val="tx2"/>
                  </a:solidFill>
                  <a:effectLst/>
                  <a:uLnTx/>
                  <a:uFillTx/>
                  <a:latin typeface="Garamond" panose="02020404030301010803" pitchFamily="18" charset="0"/>
                  <a:cs typeface="Times New Roman" panose="02020603050405020304" pitchFamily="18" charset="0"/>
                </a:rPr>
                <a:t>Object diagram</a:t>
              </a:r>
            </a:p>
          </p:txBody>
        </p:sp>
        <p:sp>
          <p:nvSpPr>
            <p:cNvPr id="21" name="Text Box 26"/>
            <p:cNvSpPr txBox="1">
              <a:spLocks noChangeArrowheads="1"/>
            </p:cNvSpPr>
            <p:nvPr/>
          </p:nvSpPr>
          <p:spPr bwMode="auto">
            <a:xfrm>
              <a:off x="3202" y="1858"/>
              <a:ext cx="1210" cy="4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1400">
                  <a:solidFill>
                    <a:srgbClr val="000000"/>
                  </a:solidFill>
                  <a:latin typeface="Times New Roman" panose="02020603050405020304" pitchFamily="18" charset="0"/>
                  <a:ea typeface="新細明體" panose="02020500000000000000" pitchFamily="18" charset="-120"/>
                </a:defRPr>
              </a:lvl1pPr>
              <a:lvl2pPr marL="742950" indent="-285750">
                <a:defRPr kumimoji="1" sz="1400">
                  <a:solidFill>
                    <a:srgbClr val="000000"/>
                  </a:solidFill>
                  <a:latin typeface="Times New Roman" panose="02020603050405020304" pitchFamily="18" charset="0"/>
                  <a:ea typeface="新細明體" panose="02020500000000000000" pitchFamily="18" charset="-120"/>
                </a:defRPr>
              </a:lvl2pPr>
              <a:lvl3pPr marL="1143000" indent="-228600">
                <a:defRPr kumimoji="1" sz="1400">
                  <a:solidFill>
                    <a:srgbClr val="000000"/>
                  </a:solidFill>
                  <a:latin typeface="Times New Roman" panose="02020603050405020304" pitchFamily="18" charset="0"/>
                  <a:ea typeface="新細明體" panose="02020500000000000000" pitchFamily="18" charset="-120"/>
                </a:defRPr>
              </a:lvl3pPr>
              <a:lvl4pPr marL="1600200" indent="-228600">
                <a:defRPr kumimoji="1" sz="1400">
                  <a:solidFill>
                    <a:srgbClr val="000000"/>
                  </a:solidFill>
                  <a:latin typeface="Times New Roman" panose="02020603050405020304" pitchFamily="18" charset="0"/>
                  <a:ea typeface="新細明體" panose="02020500000000000000" pitchFamily="18" charset="-120"/>
                </a:defRPr>
              </a:lvl4pPr>
              <a:lvl5pPr marL="2057400" indent="-228600">
                <a:defRPr kumimoji="1" sz="1400">
                  <a:solidFill>
                    <a:srgbClr val="000000"/>
                  </a:solidFill>
                  <a:latin typeface="Times New Roman" panose="02020603050405020304" pitchFamily="18" charset="0"/>
                  <a:ea typeface="新細明體" panose="02020500000000000000" pitchFamily="18" charset="-120"/>
                </a:defRPr>
              </a:lvl5pPr>
              <a:lvl6pPr marL="2514600" indent="-228600" eaLnBrk="0" fontAlgn="base" hangingPunct="0">
                <a:spcBef>
                  <a:spcPct val="0"/>
                </a:spcBef>
                <a:spcAft>
                  <a:spcPct val="0"/>
                </a:spcAft>
                <a:defRPr kumimoji="1" sz="1400">
                  <a:solidFill>
                    <a:srgbClr val="000000"/>
                  </a:solidFill>
                  <a:latin typeface="Times New Roman" panose="02020603050405020304" pitchFamily="18" charset="0"/>
                  <a:ea typeface="新細明體" panose="02020500000000000000" pitchFamily="18" charset="-120"/>
                </a:defRPr>
              </a:lvl6pPr>
              <a:lvl7pPr marL="2971800" indent="-228600" eaLnBrk="0" fontAlgn="base" hangingPunct="0">
                <a:spcBef>
                  <a:spcPct val="0"/>
                </a:spcBef>
                <a:spcAft>
                  <a:spcPct val="0"/>
                </a:spcAft>
                <a:defRPr kumimoji="1" sz="1400">
                  <a:solidFill>
                    <a:srgbClr val="000000"/>
                  </a:solidFill>
                  <a:latin typeface="Times New Roman" panose="02020603050405020304" pitchFamily="18" charset="0"/>
                  <a:ea typeface="新細明體" panose="02020500000000000000" pitchFamily="18" charset="-120"/>
                </a:defRPr>
              </a:lvl7pPr>
              <a:lvl8pPr marL="3429000" indent="-228600" eaLnBrk="0" fontAlgn="base" hangingPunct="0">
                <a:spcBef>
                  <a:spcPct val="0"/>
                </a:spcBef>
                <a:spcAft>
                  <a:spcPct val="0"/>
                </a:spcAft>
                <a:defRPr kumimoji="1" sz="1400">
                  <a:solidFill>
                    <a:srgbClr val="000000"/>
                  </a:solidFill>
                  <a:latin typeface="Times New Roman" panose="02020603050405020304" pitchFamily="18" charset="0"/>
                  <a:ea typeface="新細明體" panose="02020500000000000000" pitchFamily="18" charset="-120"/>
                </a:defRPr>
              </a:lvl8pPr>
              <a:lvl9pPr marL="3886200" indent="-228600" eaLnBrk="0" fontAlgn="base" hangingPunct="0">
                <a:spcBef>
                  <a:spcPct val="0"/>
                </a:spcBef>
                <a:spcAft>
                  <a:spcPct val="0"/>
                </a:spcAft>
                <a:defRPr kumimoji="1" sz="1400">
                  <a:solidFill>
                    <a:srgbClr val="000000"/>
                  </a:solidFill>
                  <a:latin typeface="Times New Roman" panose="02020603050405020304" pitchFamily="18" charset="0"/>
                  <a:ea typeface="新細明體" panose="02020500000000000000" pitchFamily="18" charset="-12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1" lang="en-US" altLang="zh-TW" sz="1800" b="1" i="0" u="none" strike="noStrike" kern="0" cap="none" spc="0" normalizeH="0" baseline="0" noProof="0" dirty="0">
                  <a:ln>
                    <a:noFill/>
                  </a:ln>
                  <a:solidFill>
                    <a:schemeClr val="tx2"/>
                  </a:solidFill>
                  <a:effectLst/>
                  <a:uLnTx/>
                  <a:uFillTx/>
                  <a:latin typeface="Garamond" panose="02020404030301010803" pitchFamily="18" charset="0"/>
                  <a:cs typeface="Times New Roman" panose="02020603050405020304" pitchFamily="18" charset="0"/>
                </a:rPr>
                <a:t>Use case diagram</a:t>
              </a:r>
            </a:p>
            <a:p>
              <a:pPr marL="0" marR="0" lvl="0" indent="0" defTabSz="914400" eaLnBrk="0" fontAlgn="base" latinLnBrk="0" hangingPunct="0">
                <a:lnSpc>
                  <a:spcPct val="100000"/>
                </a:lnSpc>
                <a:spcBef>
                  <a:spcPct val="0"/>
                </a:spcBef>
                <a:spcAft>
                  <a:spcPct val="0"/>
                </a:spcAft>
                <a:buClrTx/>
                <a:buSzTx/>
                <a:buFontTx/>
                <a:buNone/>
                <a:tabLst/>
                <a:defRPr/>
              </a:pPr>
              <a:r>
                <a:rPr kumimoji="1" lang="en-US" altLang="zh-TW" sz="1800" b="1" i="0" u="none" strike="noStrike" kern="0" cap="none" spc="0" normalizeH="0" baseline="0" noProof="0" dirty="0">
                  <a:ln>
                    <a:noFill/>
                  </a:ln>
                  <a:solidFill>
                    <a:schemeClr val="tx2"/>
                  </a:solidFill>
                  <a:effectLst/>
                  <a:uLnTx/>
                  <a:uFillTx/>
                  <a:latin typeface="Garamond" panose="02020404030301010803" pitchFamily="18" charset="0"/>
                  <a:cs typeface="Times New Roman" panose="02020603050405020304" pitchFamily="18" charset="0"/>
                </a:rPr>
                <a:t>Activity diagram</a:t>
              </a:r>
            </a:p>
          </p:txBody>
        </p:sp>
      </p:grpSp>
      <p:sp>
        <p:nvSpPr>
          <p:cNvPr id="27" name="AutoShape 2"/>
          <p:cNvSpPr>
            <a:spLocks noGrp="1" noChangeArrowheads="1"/>
          </p:cNvSpPr>
          <p:nvPr>
            <p:ph type="title"/>
          </p:nvPr>
        </p:nvSpPr>
        <p:spPr>
          <a:xfrm>
            <a:off x="249238" y="483081"/>
            <a:ext cx="8645524" cy="1143000"/>
          </a:xfrm>
        </p:spPr>
        <p:txBody>
          <a:bodyPr>
            <a:noAutofit/>
          </a:bodyPr>
          <a:lstStyle/>
          <a:p>
            <a:pPr algn="ctr"/>
            <a:r>
              <a:rPr lang="en-US" altLang="zh-TW" sz="3800" b="1" dirty="0">
                <a:latin typeface="Garamond" panose="02020404030301010803" pitchFamily="18" charset="0"/>
              </a:rPr>
              <a:t>Modeling  - “Object-Oriented Approach”</a:t>
            </a:r>
            <a:br>
              <a:rPr lang="en-US" altLang="zh-TW" sz="3800" b="1" dirty="0">
                <a:latin typeface="Garamond" panose="02020404030301010803" pitchFamily="18" charset="0"/>
              </a:rPr>
            </a:br>
            <a:endParaRPr lang="en-US" altLang="zh-TW" sz="3800" b="1" dirty="0">
              <a:latin typeface="Garamond" panose="02020404030301010803" pitchFamily="18" charset="0"/>
            </a:endParaRPr>
          </a:p>
        </p:txBody>
      </p:sp>
      <p:sp>
        <p:nvSpPr>
          <p:cNvPr id="5" name="Slide Number Placeholder 4">
            <a:extLst>
              <a:ext uri="{FF2B5EF4-FFF2-40B4-BE49-F238E27FC236}">
                <a16:creationId xmlns:a16="http://schemas.microsoft.com/office/drawing/2014/main" id="{EA78F6B9-3F10-0649-BA6C-F06AFCC614D6}"/>
              </a:ext>
            </a:extLst>
          </p:cNvPr>
          <p:cNvSpPr>
            <a:spLocks noGrp="1"/>
          </p:cNvSpPr>
          <p:nvPr>
            <p:ph type="sldNum" sz="quarter" idx="4294967295"/>
          </p:nvPr>
        </p:nvSpPr>
        <p:spPr>
          <a:xfrm>
            <a:off x="7086600" y="6356350"/>
            <a:ext cx="2057400" cy="365125"/>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A514042-282F-4A4C-AEE0-05D5E3952A87}" type="slidenum">
              <a:rPr lang="en-US" altLang="en-US" smtClean="0"/>
              <a:pPr/>
              <a:t>21</a:t>
            </a:fld>
            <a:endParaRPr lang="en-US" altLang="en-US" dirty="0"/>
          </a:p>
        </p:txBody>
      </p:sp>
      <p:sp>
        <p:nvSpPr>
          <p:cNvPr id="26" name="Text Box 7"/>
          <p:cNvSpPr txBox="1">
            <a:spLocks noChangeArrowheads="1"/>
          </p:cNvSpPr>
          <p:nvPr/>
        </p:nvSpPr>
        <p:spPr bwMode="auto">
          <a:xfrm>
            <a:off x="4700588" y="2225040"/>
            <a:ext cx="1437745" cy="461665"/>
          </a:xfrm>
          <a:prstGeom prst="rect">
            <a:avLst/>
          </a:prstGeom>
          <a:solidFill>
            <a:schemeClr val="tx2"/>
          </a:solidFill>
          <a:ln>
            <a:noFill/>
          </a:ln>
          <a:effectLst/>
          <a:extLst>
            <a:ext uri="{91240B29-F687-4F45-9708-019B960494DF}">
              <a14:hiddenLine xmlns:a14="http://schemas.microsoft.com/office/drawing/2010/main" w="12700">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kumimoji="1" sz="1400">
                <a:solidFill>
                  <a:srgbClr val="000000"/>
                </a:solidFill>
                <a:latin typeface="Times New Roman" panose="02020603050405020304" pitchFamily="18" charset="0"/>
                <a:ea typeface="新細明體" panose="02020500000000000000" pitchFamily="18" charset="-120"/>
              </a:defRPr>
            </a:lvl1pPr>
            <a:lvl2pPr marL="742950" indent="-285750">
              <a:defRPr kumimoji="1" sz="1400">
                <a:solidFill>
                  <a:srgbClr val="000000"/>
                </a:solidFill>
                <a:latin typeface="Times New Roman" panose="02020603050405020304" pitchFamily="18" charset="0"/>
                <a:ea typeface="新細明體" panose="02020500000000000000" pitchFamily="18" charset="-120"/>
              </a:defRPr>
            </a:lvl2pPr>
            <a:lvl3pPr marL="1143000" indent="-228600">
              <a:defRPr kumimoji="1" sz="1400">
                <a:solidFill>
                  <a:srgbClr val="000000"/>
                </a:solidFill>
                <a:latin typeface="Times New Roman" panose="02020603050405020304" pitchFamily="18" charset="0"/>
                <a:ea typeface="新細明體" panose="02020500000000000000" pitchFamily="18" charset="-120"/>
              </a:defRPr>
            </a:lvl3pPr>
            <a:lvl4pPr marL="1600200" indent="-228600">
              <a:defRPr kumimoji="1" sz="1400">
                <a:solidFill>
                  <a:srgbClr val="000000"/>
                </a:solidFill>
                <a:latin typeface="Times New Roman" panose="02020603050405020304" pitchFamily="18" charset="0"/>
                <a:ea typeface="新細明體" panose="02020500000000000000" pitchFamily="18" charset="-120"/>
              </a:defRPr>
            </a:lvl4pPr>
            <a:lvl5pPr marL="2057400" indent="-228600">
              <a:defRPr kumimoji="1" sz="1400">
                <a:solidFill>
                  <a:srgbClr val="000000"/>
                </a:solidFill>
                <a:latin typeface="Times New Roman" panose="02020603050405020304" pitchFamily="18" charset="0"/>
                <a:ea typeface="新細明體" panose="02020500000000000000" pitchFamily="18" charset="-120"/>
              </a:defRPr>
            </a:lvl5pPr>
            <a:lvl6pPr marL="2514600" indent="-228600" eaLnBrk="0" fontAlgn="base" hangingPunct="0">
              <a:spcBef>
                <a:spcPct val="0"/>
              </a:spcBef>
              <a:spcAft>
                <a:spcPct val="0"/>
              </a:spcAft>
              <a:defRPr kumimoji="1" sz="1400">
                <a:solidFill>
                  <a:srgbClr val="000000"/>
                </a:solidFill>
                <a:latin typeface="Times New Roman" panose="02020603050405020304" pitchFamily="18" charset="0"/>
                <a:ea typeface="新細明體" panose="02020500000000000000" pitchFamily="18" charset="-120"/>
              </a:defRPr>
            </a:lvl6pPr>
            <a:lvl7pPr marL="2971800" indent="-228600" eaLnBrk="0" fontAlgn="base" hangingPunct="0">
              <a:spcBef>
                <a:spcPct val="0"/>
              </a:spcBef>
              <a:spcAft>
                <a:spcPct val="0"/>
              </a:spcAft>
              <a:defRPr kumimoji="1" sz="1400">
                <a:solidFill>
                  <a:srgbClr val="000000"/>
                </a:solidFill>
                <a:latin typeface="Times New Roman" panose="02020603050405020304" pitchFamily="18" charset="0"/>
                <a:ea typeface="新細明體" panose="02020500000000000000" pitchFamily="18" charset="-120"/>
              </a:defRPr>
            </a:lvl7pPr>
            <a:lvl8pPr marL="3429000" indent="-228600" eaLnBrk="0" fontAlgn="base" hangingPunct="0">
              <a:spcBef>
                <a:spcPct val="0"/>
              </a:spcBef>
              <a:spcAft>
                <a:spcPct val="0"/>
              </a:spcAft>
              <a:defRPr kumimoji="1" sz="1400">
                <a:solidFill>
                  <a:srgbClr val="000000"/>
                </a:solidFill>
                <a:latin typeface="Times New Roman" panose="02020603050405020304" pitchFamily="18" charset="0"/>
                <a:ea typeface="新細明體" panose="02020500000000000000" pitchFamily="18" charset="-120"/>
              </a:defRPr>
            </a:lvl8pPr>
            <a:lvl9pPr marL="3886200" indent="-228600" eaLnBrk="0" fontAlgn="base" hangingPunct="0">
              <a:spcBef>
                <a:spcPct val="0"/>
              </a:spcBef>
              <a:spcAft>
                <a:spcPct val="0"/>
              </a:spcAft>
              <a:defRPr kumimoji="1" sz="1400">
                <a:solidFill>
                  <a:srgbClr val="000000"/>
                </a:solidFill>
                <a:latin typeface="Times New Roman" panose="02020603050405020304" pitchFamily="18" charset="0"/>
                <a:ea typeface="新細明體" panose="02020500000000000000" pitchFamily="18" charset="-120"/>
              </a:defRPr>
            </a:lvl9pPr>
          </a:lstStyle>
          <a:p>
            <a:pPr algn="ctr"/>
            <a:r>
              <a:rPr lang="en-US" altLang="zh-TW" sz="2400" b="1" dirty="0">
                <a:solidFill>
                  <a:schemeClr val="bg1"/>
                </a:solidFill>
                <a:latin typeface="Garamond" panose="02020404030301010803" pitchFamily="18" charset="0"/>
              </a:rPr>
              <a:t>Function</a:t>
            </a:r>
          </a:p>
        </p:txBody>
      </p:sp>
      <p:sp>
        <p:nvSpPr>
          <p:cNvPr id="4" name="TextBox 3">
            <a:extLst>
              <a:ext uri="{FF2B5EF4-FFF2-40B4-BE49-F238E27FC236}">
                <a16:creationId xmlns:a16="http://schemas.microsoft.com/office/drawing/2014/main" id="{C010142F-830B-3B46-8D8A-32BF4931A554}"/>
              </a:ext>
            </a:extLst>
          </p:cNvPr>
          <p:cNvSpPr txBox="1"/>
          <p:nvPr/>
        </p:nvSpPr>
        <p:spPr>
          <a:xfrm>
            <a:off x="2505075" y="3553080"/>
            <a:ext cx="659155" cy="369332"/>
          </a:xfrm>
          <a:prstGeom prst="rect">
            <a:avLst/>
          </a:prstGeom>
          <a:noFill/>
        </p:spPr>
        <p:txBody>
          <a:bodyPr wrap="none" rtlCol="0">
            <a:spAutoFit/>
          </a:bodyPr>
          <a:lstStyle/>
          <a:p>
            <a:r>
              <a:rPr lang="en-US" b="1" dirty="0">
                <a:solidFill>
                  <a:schemeClr val="tx2"/>
                </a:solidFill>
                <a:latin typeface="Garamond" panose="02020404030301010803" pitchFamily="18" charset="0"/>
                <a:cs typeface="Times New Roman" panose="02020603050405020304" pitchFamily="18" charset="0"/>
              </a:rPr>
              <a:t>Data</a:t>
            </a:r>
          </a:p>
        </p:txBody>
      </p:sp>
      <p:sp>
        <p:nvSpPr>
          <p:cNvPr id="22" name="Text Box 6">
            <a:extLst>
              <a:ext uri="{FF2B5EF4-FFF2-40B4-BE49-F238E27FC236}">
                <a16:creationId xmlns:a16="http://schemas.microsoft.com/office/drawing/2014/main" id="{D06B824B-9642-2642-8604-12350B30E234}"/>
              </a:ext>
            </a:extLst>
          </p:cNvPr>
          <p:cNvSpPr txBox="1">
            <a:spLocks noGrp="1" noChangeArrowheads="1"/>
          </p:cNvSpPr>
          <p:nvPr>
            <p:ph idx="1"/>
          </p:nvPr>
        </p:nvSpPr>
        <p:spPr bwMode="auto">
          <a:xfrm>
            <a:off x="3892868" y="4741217"/>
            <a:ext cx="2047875" cy="461665"/>
          </a:xfrm>
          <a:prstGeom prst="rect">
            <a:avLst/>
          </a:prstGeom>
          <a:solidFill>
            <a:schemeClr val="tx2"/>
          </a:solidFill>
          <a:ln>
            <a:noFill/>
          </a:ln>
          <a:effectLst/>
          <a:extLst>
            <a:ext uri="{91240B29-F687-4F45-9708-019B960494DF}">
              <a14:hiddenLine xmlns:a14="http://schemas.microsoft.com/office/drawing/2010/main" w="12700">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kumimoji="1" sz="1400">
                <a:solidFill>
                  <a:srgbClr val="000000"/>
                </a:solidFill>
                <a:latin typeface="Times New Roman" panose="02020603050405020304" pitchFamily="18" charset="0"/>
                <a:ea typeface="新細明體" panose="02020500000000000000" pitchFamily="18" charset="-120"/>
              </a:defRPr>
            </a:lvl1pPr>
            <a:lvl2pPr marL="742950" indent="-285750">
              <a:defRPr kumimoji="1" sz="1400">
                <a:solidFill>
                  <a:srgbClr val="000000"/>
                </a:solidFill>
                <a:latin typeface="Times New Roman" panose="02020603050405020304" pitchFamily="18" charset="0"/>
                <a:ea typeface="新細明體" panose="02020500000000000000" pitchFamily="18" charset="-120"/>
              </a:defRPr>
            </a:lvl2pPr>
            <a:lvl3pPr marL="1143000" indent="-228600">
              <a:defRPr kumimoji="1" sz="1400">
                <a:solidFill>
                  <a:srgbClr val="000000"/>
                </a:solidFill>
                <a:latin typeface="Times New Roman" panose="02020603050405020304" pitchFamily="18" charset="0"/>
                <a:ea typeface="新細明體" panose="02020500000000000000" pitchFamily="18" charset="-120"/>
              </a:defRPr>
            </a:lvl3pPr>
            <a:lvl4pPr marL="1600200" indent="-228600">
              <a:defRPr kumimoji="1" sz="1400">
                <a:solidFill>
                  <a:srgbClr val="000000"/>
                </a:solidFill>
                <a:latin typeface="Times New Roman" panose="02020603050405020304" pitchFamily="18" charset="0"/>
                <a:ea typeface="新細明體" panose="02020500000000000000" pitchFamily="18" charset="-120"/>
              </a:defRPr>
            </a:lvl4pPr>
            <a:lvl5pPr marL="2057400" indent="-228600">
              <a:defRPr kumimoji="1" sz="1400">
                <a:solidFill>
                  <a:srgbClr val="000000"/>
                </a:solidFill>
                <a:latin typeface="Times New Roman" panose="02020603050405020304" pitchFamily="18" charset="0"/>
                <a:ea typeface="新細明體" panose="02020500000000000000" pitchFamily="18" charset="-120"/>
              </a:defRPr>
            </a:lvl5pPr>
            <a:lvl6pPr marL="2514600" indent="-228600" eaLnBrk="0" fontAlgn="base" hangingPunct="0">
              <a:spcBef>
                <a:spcPct val="0"/>
              </a:spcBef>
              <a:spcAft>
                <a:spcPct val="0"/>
              </a:spcAft>
              <a:defRPr kumimoji="1" sz="1400">
                <a:solidFill>
                  <a:srgbClr val="000000"/>
                </a:solidFill>
                <a:latin typeface="Times New Roman" panose="02020603050405020304" pitchFamily="18" charset="0"/>
                <a:ea typeface="新細明體" panose="02020500000000000000" pitchFamily="18" charset="-120"/>
              </a:defRPr>
            </a:lvl6pPr>
            <a:lvl7pPr marL="2971800" indent="-228600" eaLnBrk="0" fontAlgn="base" hangingPunct="0">
              <a:spcBef>
                <a:spcPct val="0"/>
              </a:spcBef>
              <a:spcAft>
                <a:spcPct val="0"/>
              </a:spcAft>
              <a:defRPr kumimoji="1" sz="1400">
                <a:solidFill>
                  <a:srgbClr val="000000"/>
                </a:solidFill>
                <a:latin typeface="Times New Roman" panose="02020603050405020304" pitchFamily="18" charset="0"/>
                <a:ea typeface="新細明體" panose="02020500000000000000" pitchFamily="18" charset="-120"/>
              </a:defRPr>
            </a:lvl7pPr>
            <a:lvl8pPr marL="3429000" indent="-228600" eaLnBrk="0" fontAlgn="base" hangingPunct="0">
              <a:spcBef>
                <a:spcPct val="0"/>
              </a:spcBef>
              <a:spcAft>
                <a:spcPct val="0"/>
              </a:spcAft>
              <a:defRPr kumimoji="1" sz="1400">
                <a:solidFill>
                  <a:srgbClr val="000000"/>
                </a:solidFill>
                <a:latin typeface="Times New Roman" panose="02020603050405020304" pitchFamily="18" charset="0"/>
                <a:ea typeface="新細明體" panose="02020500000000000000" pitchFamily="18" charset="-120"/>
              </a:defRPr>
            </a:lvl8pPr>
            <a:lvl9pPr marL="3886200" indent="-228600" eaLnBrk="0" fontAlgn="base" hangingPunct="0">
              <a:spcBef>
                <a:spcPct val="0"/>
              </a:spcBef>
              <a:spcAft>
                <a:spcPct val="0"/>
              </a:spcAft>
              <a:defRPr kumimoji="1" sz="1400">
                <a:solidFill>
                  <a:srgbClr val="000000"/>
                </a:solidFill>
                <a:latin typeface="Times New Roman" panose="02020603050405020304" pitchFamily="18" charset="0"/>
                <a:ea typeface="新細明體" panose="02020500000000000000" pitchFamily="18" charset="-120"/>
              </a:defRPr>
            </a:lvl9pPr>
          </a:lstStyle>
          <a:p>
            <a:pPr marL="0" indent="0" algn="ctr">
              <a:buNone/>
            </a:pPr>
            <a:r>
              <a:rPr lang="en-US" altLang="zh-TW" sz="2400" b="1" dirty="0">
                <a:solidFill>
                  <a:schemeClr val="bg1"/>
                </a:solidFill>
                <a:latin typeface="Garamond" panose="02020404030301010803" pitchFamily="18" charset="0"/>
              </a:rPr>
              <a:t>Behavior</a:t>
            </a:r>
          </a:p>
        </p:txBody>
      </p:sp>
      <p:sp>
        <p:nvSpPr>
          <p:cNvPr id="24" name="TextBox 23">
            <a:extLst>
              <a:ext uri="{FF2B5EF4-FFF2-40B4-BE49-F238E27FC236}">
                <a16:creationId xmlns:a16="http://schemas.microsoft.com/office/drawing/2014/main" id="{4F68D95B-F85A-A646-9A16-BC140E469C06}"/>
              </a:ext>
            </a:extLst>
          </p:cNvPr>
          <p:cNvSpPr txBox="1"/>
          <p:nvPr/>
        </p:nvSpPr>
        <p:spPr>
          <a:xfrm>
            <a:off x="3285172" y="6189844"/>
            <a:ext cx="2573655" cy="677108"/>
          </a:xfrm>
          <a:prstGeom prst="rect">
            <a:avLst/>
          </a:prstGeom>
          <a:noFill/>
        </p:spPr>
        <p:txBody>
          <a:bodyPr wrap="square" rtlCol="0">
            <a:spAutoFit/>
          </a:bodyPr>
          <a:lstStyle/>
          <a:p>
            <a:pPr algn="ctr"/>
            <a:r>
              <a:rPr lang="en-US" sz="2000" dirty="0">
                <a:latin typeface="Garamond" panose="02020404030301010803" pitchFamily="18" charset="0"/>
              </a:rPr>
              <a:t>Fig. 2</a:t>
            </a:r>
          </a:p>
          <a:p>
            <a:pPr algn="ctr"/>
            <a:endParaRPr lang="en-US" dirty="0"/>
          </a:p>
        </p:txBody>
      </p:sp>
    </p:spTree>
    <p:extLst>
      <p:ext uri="{BB962C8B-B14F-4D97-AF65-F5344CB8AC3E}">
        <p14:creationId xmlns:p14="http://schemas.microsoft.com/office/powerpoint/2010/main" val="1724992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a:extLst>
              <a:ext uri="{FF2B5EF4-FFF2-40B4-BE49-F238E27FC236}">
                <a16:creationId xmlns:a16="http://schemas.microsoft.com/office/drawing/2014/main" id="{0081B8F2-BA32-A74B-8D96-E787EC90FD57}"/>
              </a:ext>
            </a:extLst>
          </p:cNvPr>
          <p:cNvSpPr>
            <a:spLocks noGrp="1" noChangeArrowheads="1"/>
          </p:cNvSpPr>
          <p:nvPr>
            <p:ph type="title"/>
          </p:nvPr>
        </p:nvSpPr>
        <p:spPr/>
        <p:txBody>
          <a:bodyPr>
            <a:normAutofit fontScale="90000"/>
          </a:bodyPr>
          <a:lstStyle/>
          <a:p>
            <a:pPr marL="342900" indent="-342900" algn="ctr" eaLnBrk="1" hangingPunct="1">
              <a:lnSpc>
                <a:spcPct val="90000"/>
              </a:lnSpc>
              <a:buClr>
                <a:schemeClr val="hlink"/>
              </a:buClr>
              <a:buSzPct val="120000"/>
              <a:defRPr/>
            </a:pPr>
            <a:br>
              <a:rPr lang="en-US" b="1" dirty="0">
                <a:latin typeface="Garamond" panose="02020404030301010803" pitchFamily="18" charset="0"/>
              </a:rPr>
            </a:br>
            <a:r>
              <a:rPr lang="en-US" b="1" dirty="0">
                <a:latin typeface="Garamond" panose="02020404030301010803" pitchFamily="18" charset="0"/>
              </a:rPr>
              <a:t>Verifying the Internal Design</a:t>
            </a:r>
            <a:br>
              <a:rPr lang="en-US" b="1" dirty="0">
                <a:latin typeface="Garamond" panose="02020404030301010803" pitchFamily="18" charset="0"/>
              </a:rPr>
            </a:br>
            <a:endParaRPr lang="en-US" b="1" dirty="0">
              <a:latin typeface="Garamond" panose="02020404030301010803" pitchFamily="18" charset="0"/>
            </a:endParaRPr>
          </a:p>
        </p:txBody>
      </p:sp>
      <p:sp>
        <p:nvSpPr>
          <p:cNvPr id="91139" name="Rectangle 3">
            <a:extLst>
              <a:ext uri="{FF2B5EF4-FFF2-40B4-BE49-F238E27FC236}">
                <a16:creationId xmlns:a16="http://schemas.microsoft.com/office/drawing/2014/main" id="{32887261-03EA-2C4B-9044-BD0DC9E166EE}"/>
              </a:ext>
            </a:extLst>
          </p:cNvPr>
          <p:cNvSpPr>
            <a:spLocks noGrp="1" noChangeArrowheads="1"/>
          </p:cNvSpPr>
          <p:nvPr>
            <p:ph idx="1"/>
          </p:nvPr>
        </p:nvSpPr>
        <p:spPr/>
        <p:txBody>
          <a:bodyPr>
            <a:normAutofit lnSpcReduction="10000"/>
          </a:bodyPr>
          <a:lstStyle/>
          <a:p>
            <a:pPr eaLnBrk="1" hangingPunct="1">
              <a:defRPr/>
            </a:pPr>
            <a:endParaRPr lang="en-US" sz="1800" dirty="0">
              <a:solidFill>
                <a:schemeClr val="bg2"/>
              </a:solidFill>
              <a:latin typeface="Garamond" panose="02020404030301010803" pitchFamily="18" charset="0"/>
            </a:endParaRPr>
          </a:p>
          <a:p>
            <a:pPr lvl="1" eaLnBrk="1" hangingPunct="1">
              <a:buClr>
                <a:srgbClr val="0B3D29"/>
              </a:buClr>
              <a:defRPr/>
            </a:pPr>
            <a:r>
              <a:rPr lang="en-US" sz="2400" dirty="0">
                <a:latin typeface="Garamond" panose="02020404030301010803" pitchFamily="18" charset="0"/>
                <a:cs typeface="Times New Roman" pitchFamily="18" charset="0"/>
              </a:rPr>
              <a:t>Process of translating functional design into data structures, data flows, and algorithms</a:t>
            </a:r>
          </a:p>
          <a:p>
            <a:pPr lvl="1" eaLnBrk="1" hangingPunct="1">
              <a:buClr>
                <a:srgbClr val="0B3D29"/>
              </a:buClr>
              <a:defRPr/>
            </a:pPr>
            <a:endParaRPr lang="en-US" sz="2400" dirty="0">
              <a:latin typeface="Garamond" panose="02020404030301010803" pitchFamily="18" charset="0"/>
              <a:cs typeface="Times New Roman" pitchFamily="18" charset="0"/>
            </a:endParaRPr>
          </a:p>
          <a:p>
            <a:pPr lvl="1" eaLnBrk="1" hangingPunct="1">
              <a:buClr>
                <a:srgbClr val="0B3D29"/>
              </a:buClr>
              <a:defRPr/>
            </a:pPr>
            <a:r>
              <a:rPr lang="en-US" sz="2400" dirty="0">
                <a:latin typeface="Garamond" panose="02020404030301010803" pitchFamily="18" charset="0"/>
                <a:cs typeface="Times New Roman" pitchFamily="18" charset="0"/>
              </a:rPr>
              <a:t>Determines how product will be built</a:t>
            </a:r>
          </a:p>
          <a:p>
            <a:pPr lvl="1" eaLnBrk="1" hangingPunct="1">
              <a:buClr>
                <a:srgbClr val="0B3D29"/>
              </a:buClr>
              <a:defRPr/>
            </a:pPr>
            <a:endParaRPr lang="en-US" sz="2400" dirty="0">
              <a:latin typeface="Garamond" panose="02020404030301010803" pitchFamily="18" charset="0"/>
              <a:cs typeface="Times New Roman" pitchFamily="18" charset="0"/>
            </a:endParaRPr>
          </a:p>
          <a:p>
            <a:pPr lvl="1" eaLnBrk="1" hangingPunct="1">
              <a:buClr>
                <a:srgbClr val="0B3D29"/>
              </a:buClr>
              <a:defRPr/>
            </a:pPr>
            <a:r>
              <a:rPr lang="en-US" sz="2400" dirty="0">
                <a:latin typeface="Garamond" panose="02020404030301010803" pitchFamily="18" charset="0"/>
                <a:cs typeface="Times New Roman" pitchFamily="18" charset="0"/>
              </a:rPr>
              <a:t>Require internal-based tests</a:t>
            </a:r>
          </a:p>
          <a:p>
            <a:pPr lvl="1" eaLnBrk="1" hangingPunct="1">
              <a:buClr>
                <a:srgbClr val="0B3D29"/>
              </a:buClr>
              <a:defRPr/>
            </a:pPr>
            <a:endParaRPr lang="en-US" sz="2400" dirty="0">
              <a:latin typeface="Garamond" panose="02020404030301010803" pitchFamily="18" charset="0"/>
              <a:cs typeface="Times New Roman" pitchFamily="18" charset="0"/>
            </a:endParaRPr>
          </a:p>
          <a:p>
            <a:pPr lvl="1" eaLnBrk="1" hangingPunct="1">
              <a:buClr>
                <a:srgbClr val="0B3D29"/>
              </a:buClr>
              <a:defRPr/>
            </a:pPr>
            <a:r>
              <a:rPr lang="en-US" sz="2400" b="1" i="1" dirty="0">
                <a:latin typeface="Garamond" panose="02020404030301010803" pitchFamily="18" charset="0"/>
                <a:cs typeface="Times New Roman" pitchFamily="18" charset="0"/>
              </a:rPr>
              <a:t>Tracing the path back to functional design and back to requirements is essential</a:t>
            </a:r>
          </a:p>
          <a:p>
            <a:pPr eaLnBrk="1" hangingPunct="1">
              <a:defRPr/>
            </a:pPr>
            <a:endParaRPr lang="en-US" sz="2400" b="1" i="1" dirty="0">
              <a:latin typeface="Garamond" panose="02020404030301010803" pitchFamily="18" charset="0"/>
              <a:cs typeface="Times New Roman" pitchFamily="18" charset="0"/>
            </a:endParaRPr>
          </a:p>
        </p:txBody>
      </p:sp>
      <p:sp>
        <p:nvSpPr>
          <p:cNvPr id="4" name="Slide Number Placeholder 3">
            <a:extLst>
              <a:ext uri="{FF2B5EF4-FFF2-40B4-BE49-F238E27FC236}">
                <a16:creationId xmlns:a16="http://schemas.microsoft.com/office/drawing/2014/main" id="{E30EF3E0-3B62-2847-82B6-8D117FC757AF}"/>
              </a:ext>
            </a:extLst>
          </p:cNvPr>
          <p:cNvSpPr>
            <a:spLocks noGrp="1"/>
          </p:cNvSpPr>
          <p:nvPr>
            <p:ph type="sldNum" sz="quarter" idx="4294967295"/>
          </p:nvPr>
        </p:nvSpPr>
        <p:spPr bwMode="auto">
          <a:xfrm>
            <a:off x="7010400" y="6245225"/>
            <a:ext cx="202184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r" rtl="0" eaLnBrk="1" fontAlgn="base" hangingPunct="1">
              <a:spcBef>
                <a:spcPct val="0"/>
              </a:spcBef>
              <a:spcAft>
                <a:spcPct val="0"/>
              </a:spcAft>
              <a:defRPr sz="1400" kern="1200">
                <a:solidFill>
                  <a:schemeClr val="tx1"/>
                </a:solidFill>
                <a:effectLst>
                  <a:outerShdw blurRad="38100" dist="38100" dir="2700000" algn="tl">
                    <a:srgbClr val="000000"/>
                  </a:outerShdw>
                </a:effectLst>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kern="1200">
                <a:solidFill>
                  <a:schemeClr val="tx1"/>
                </a:solidFill>
                <a:latin typeface="Tahoma" panose="020B0604030504040204" pitchFamily="34" charset="0"/>
                <a:ea typeface="+mn-ea"/>
                <a:cs typeface="+mn-cs"/>
              </a:defRPr>
            </a:lvl5pPr>
            <a:lvl6pPr marL="2286000" algn="l" defTabSz="914400" rtl="0" eaLnBrk="1" latinLnBrk="0" hangingPunct="1">
              <a:defRPr kern="1200">
                <a:solidFill>
                  <a:schemeClr val="tx1"/>
                </a:solidFill>
                <a:latin typeface="Tahoma" panose="020B0604030504040204" pitchFamily="34" charset="0"/>
                <a:ea typeface="+mn-ea"/>
                <a:cs typeface="+mn-cs"/>
              </a:defRPr>
            </a:lvl6pPr>
            <a:lvl7pPr marL="2743200" algn="l" defTabSz="914400" rtl="0" eaLnBrk="1" latinLnBrk="0" hangingPunct="1">
              <a:defRPr kern="1200">
                <a:solidFill>
                  <a:schemeClr val="tx1"/>
                </a:solidFill>
                <a:latin typeface="Tahoma" panose="020B0604030504040204" pitchFamily="34" charset="0"/>
                <a:ea typeface="+mn-ea"/>
                <a:cs typeface="+mn-cs"/>
              </a:defRPr>
            </a:lvl7pPr>
            <a:lvl8pPr marL="3200400" algn="l" defTabSz="914400" rtl="0" eaLnBrk="1" latinLnBrk="0" hangingPunct="1">
              <a:defRPr kern="1200">
                <a:solidFill>
                  <a:schemeClr val="tx1"/>
                </a:solidFill>
                <a:latin typeface="Tahoma" panose="020B0604030504040204" pitchFamily="34" charset="0"/>
                <a:ea typeface="+mn-ea"/>
                <a:cs typeface="+mn-cs"/>
              </a:defRPr>
            </a:lvl8pPr>
            <a:lvl9pPr marL="3657600" algn="l" defTabSz="914400" rtl="0" eaLnBrk="1" latinLnBrk="0" hangingPunct="1">
              <a:defRPr kern="1200">
                <a:solidFill>
                  <a:schemeClr val="tx1"/>
                </a:solidFill>
                <a:latin typeface="Tahoma" panose="020B0604030504040204" pitchFamily="34" charset="0"/>
                <a:ea typeface="+mn-ea"/>
                <a:cs typeface="+mn-cs"/>
              </a:defRPr>
            </a:lvl9pPr>
          </a:lstStyle>
          <a:p>
            <a:pPr>
              <a:spcBef>
                <a:spcPct val="0"/>
              </a:spcBef>
              <a:buClrTx/>
              <a:buSzTx/>
              <a:buFontTx/>
              <a:buNone/>
            </a:pPr>
            <a:fld id="{66DCF5A0-2DA7-C345-9B33-B529470CC0CA}" type="slidenum">
              <a:rPr lang="en-US" altLang="en-US" smtClean="0"/>
              <a:pPr>
                <a:spcBef>
                  <a:spcPct val="0"/>
                </a:spcBef>
                <a:buClrTx/>
                <a:buSzTx/>
                <a:buFontTx/>
                <a:buNone/>
              </a:pPr>
              <a:t>210</a:t>
            </a:fld>
            <a:endParaRPr lang="en-US" altLang="en-US" sz="1400" dirty="0">
              <a:latin typeface="Arial" panose="020B0604020202020204" pitchFamily="34" charset="0"/>
            </a:endParaRPr>
          </a:p>
        </p:txBody>
      </p:sp>
    </p:spTree>
    <p:extLst>
      <p:ext uri="{BB962C8B-B14F-4D97-AF65-F5344CB8AC3E}">
        <p14:creationId xmlns:p14="http://schemas.microsoft.com/office/powerpoint/2010/main" val="18488042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11B4B8-7928-4D40-894E-ADBDD66C3559}"/>
              </a:ext>
            </a:extLst>
          </p:cNvPr>
          <p:cNvSpPr>
            <a:spLocks noGrp="1"/>
          </p:cNvSpPr>
          <p:nvPr>
            <p:ph type="title"/>
          </p:nvPr>
        </p:nvSpPr>
        <p:spPr/>
        <p:txBody>
          <a:bodyPr>
            <a:normAutofit fontScale="90000"/>
          </a:bodyPr>
          <a:lstStyle/>
          <a:p>
            <a:br>
              <a:rPr lang="en-US" b="1" dirty="0">
                <a:latin typeface="Garamond" panose="02020404030301010803" pitchFamily="18" charset="0"/>
              </a:rPr>
            </a:br>
            <a:r>
              <a:rPr lang="en-US" b="1" dirty="0">
                <a:latin typeface="Garamond" panose="02020404030301010803" pitchFamily="18" charset="0"/>
              </a:rPr>
              <a:t>Verifying the Code</a:t>
            </a:r>
            <a:br>
              <a:rPr lang="en-US" b="1" dirty="0">
                <a:latin typeface="Garamond" panose="02020404030301010803" pitchFamily="18" charset="0"/>
              </a:rPr>
            </a:br>
            <a:endParaRPr lang="en-US" dirty="0">
              <a:latin typeface="Garamond" panose="02020404030301010803" pitchFamily="18" charset="0"/>
            </a:endParaRPr>
          </a:p>
        </p:txBody>
      </p:sp>
      <p:sp>
        <p:nvSpPr>
          <p:cNvPr id="46082" name="Rectangle 2">
            <a:extLst>
              <a:ext uri="{FF2B5EF4-FFF2-40B4-BE49-F238E27FC236}">
                <a16:creationId xmlns:a16="http://schemas.microsoft.com/office/drawing/2014/main" id="{1D0D1978-E240-BC46-8AF7-E6DEEA4B5BBD}"/>
              </a:ext>
            </a:extLst>
          </p:cNvPr>
          <p:cNvSpPr>
            <a:spLocks noGrp="1" noChangeArrowheads="1"/>
          </p:cNvSpPr>
          <p:nvPr>
            <p:ph idx="1"/>
          </p:nvPr>
        </p:nvSpPr>
        <p:spPr/>
        <p:txBody>
          <a:bodyPr>
            <a:noAutofit/>
          </a:bodyPr>
          <a:lstStyle/>
          <a:p>
            <a:pPr eaLnBrk="1" hangingPunct="1">
              <a:lnSpc>
                <a:spcPct val="90000"/>
              </a:lnSpc>
              <a:buFontTx/>
              <a:buNone/>
              <a:defRPr/>
            </a:pPr>
            <a:endParaRPr lang="en-US" sz="2400" dirty="0">
              <a:solidFill>
                <a:schemeClr val="bg2"/>
              </a:solidFill>
              <a:latin typeface="Garamond" panose="02020404030301010803" pitchFamily="18" charset="0"/>
            </a:endParaRPr>
          </a:p>
          <a:p>
            <a:pPr lvl="1" eaLnBrk="1" hangingPunct="1">
              <a:lnSpc>
                <a:spcPct val="90000"/>
              </a:lnSpc>
              <a:buClr>
                <a:srgbClr val="0B3D29"/>
              </a:buClr>
              <a:defRPr/>
            </a:pPr>
            <a:r>
              <a:rPr lang="en-US" sz="2400" dirty="0">
                <a:latin typeface="Garamond" panose="02020404030301010803" pitchFamily="18" charset="0"/>
                <a:cs typeface="Times New Roman" pitchFamily="18" charset="0"/>
              </a:rPr>
              <a:t>Process of translating detailed design into sets of code</a:t>
            </a:r>
          </a:p>
          <a:p>
            <a:pPr lvl="1" eaLnBrk="1" hangingPunct="1">
              <a:lnSpc>
                <a:spcPct val="90000"/>
              </a:lnSpc>
              <a:buClr>
                <a:srgbClr val="0B3D29"/>
              </a:buClr>
              <a:defRPr/>
            </a:pPr>
            <a:endParaRPr lang="en-US" sz="2400" dirty="0">
              <a:latin typeface="Garamond" panose="02020404030301010803" pitchFamily="18" charset="0"/>
              <a:cs typeface="Times New Roman" pitchFamily="18" charset="0"/>
            </a:endParaRPr>
          </a:p>
          <a:p>
            <a:pPr lvl="1" eaLnBrk="1" hangingPunct="1">
              <a:lnSpc>
                <a:spcPct val="90000"/>
              </a:lnSpc>
              <a:buClr>
                <a:srgbClr val="0B3D29"/>
              </a:buClr>
              <a:defRPr/>
            </a:pPr>
            <a:r>
              <a:rPr lang="en-US" sz="2400" dirty="0">
                <a:latin typeface="Garamond" panose="02020404030301010803" pitchFamily="18" charset="0"/>
                <a:cs typeface="Times New Roman" pitchFamily="18" charset="0"/>
              </a:rPr>
              <a:t>Comparing the code with internal design specifications</a:t>
            </a:r>
          </a:p>
          <a:p>
            <a:pPr lvl="1" eaLnBrk="1" hangingPunct="1">
              <a:lnSpc>
                <a:spcPct val="90000"/>
              </a:lnSpc>
              <a:buClr>
                <a:srgbClr val="0B3D29"/>
              </a:buClr>
              <a:defRPr/>
            </a:pPr>
            <a:endParaRPr lang="en-US" sz="2400" dirty="0">
              <a:latin typeface="Garamond" panose="02020404030301010803" pitchFamily="18" charset="0"/>
              <a:cs typeface="Times New Roman" pitchFamily="18" charset="0"/>
            </a:endParaRPr>
          </a:p>
          <a:p>
            <a:pPr lvl="1" eaLnBrk="1" hangingPunct="1">
              <a:lnSpc>
                <a:spcPct val="90000"/>
              </a:lnSpc>
              <a:buClr>
                <a:srgbClr val="0B3D29"/>
              </a:buClr>
              <a:defRPr/>
            </a:pPr>
            <a:r>
              <a:rPr lang="en-US" sz="2400" dirty="0">
                <a:latin typeface="Garamond" panose="02020404030301010803" pitchFamily="18" charset="0"/>
                <a:cs typeface="Times New Roman" pitchFamily="18" charset="0"/>
              </a:rPr>
              <a:t>Use static analysis tool to check for compliance with syntactic/content requirements</a:t>
            </a:r>
          </a:p>
          <a:p>
            <a:pPr lvl="1" eaLnBrk="1" hangingPunct="1">
              <a:lnSpc>
                <a:spcPct val="90000"/>
              </a:lnSpc>
              <a:buClr>
                <a:srgbClr val="0B3D29"/>
              </a:buClr>
              <a:defRPr/>
            </a:pPr>
            <a:endParaRPr lang="en-US" sz="2400" dirty="0">
              <a:latin typeface="Garamond" panose="02020404030301010803" pitchFamily="18" charset="0"/>
              <a:cs typeface="Times New Roman" pitchFamily="18" charset="0"/>
            </a:endParaRPr>
          </a:p>
          <a:p>
            <a:pPr lvl="1" eaLnBrk="1" hangingPunct="1">
              <a:lnSpc>
                <a:spcPct val="90000"/>
              </a:lnSpc>
              <a:buClr>
                <a:srgbClr val="0B3D29"/>
              </a:buClr>
              <a:defRPr/>
            </a:pPr>
            <a:r>
              <a:rPr lang="en-US" sz="2400" dirty="0">
                <a:latin typeface="Garamond" panose="02020404030301010803" pitchFamily="18" charset="0"/>
                <a:cs typeface="Times New Roman" pitchFamily="18" charset="0"/>
              </a:rPr>
              <a:t>Searching for new limitations that can form a basis for validation test.</a:t>
            </a:r>
          </a:p>
          <a:p>
            <a:pPr lvl="1" eaLnBrk="1" hangingPunct="1">
              <a:lnSpc>
                <a:spcPct val="90000"/>
              </a:lnSpc>
              <a:defRPr/>
            </a:pPr>
            <a:endParaRPr lang="en-US" sz="2400" dirty="0">
              <a:latin typeface="Garamond" panose="02020404030301010803" pitchFamily="18" charset="0"/>
              <a:cs typeface="Times New Roman" pitchFamily="18" charset="0"/>
            </a:endParaRPr>
          </a:p>
        </p:txBody>
      </p:sp>
      <p:sp>
        <p:nvSpPr>
          <p:cNvPr id="3" name="Slide Number Placeholder 2">
            <a:extLst>
              <a:ext uri="{FF2B5EF4-FFF2-40B4-BE49-F238E27FC236}">
                <a16:creationId xmlns:a16="http://schemas.microsoft.com/office/drawing/2014/main" id="{8AB487B7-04E7-6749-B570-893E417CA796}"/>
              </a:ext>
            </a:extLst>
          </p:cNvPr>
          <p:cNvSpPr>
            <a:spLocks noGrp="1"/>
          </p:cNvSpPr>
          <p:nvPr>
            <p:ph type="sldNum" sz="quarter" idx="4294967295"/>
          </p:nvPr>
        </p:nvSpPr>
        <p:spPr bwMode="auto">
          <a:xfrm>
            <a:off x="7010400" y="6245225"/>
            <a:ext cx="199136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r" rtl="0" eaLnBrk="1" fontAlgn="base" hangingPunct="1">
              <a:spcBef>
                <a:spcPct val="0"/>
              </a:spcBef>
              <a:spcAft>
                <a:spcPct val="0"/>
              </a:spcAft>
              <a:defRPr sz="1400" kern="1200">
                <a:solidFill>
                  <a:schemeClr val="tx1"/>
                </a:solidFill>
                <a:effectLst>
                  <a:outerShdw blurRad="38100" dist="38100" dir="2700000" algn="tl">
                    <a:srgbClr val="000000"/>
                  </a:outerShdw>
                </a:effectLst>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kern="1200">
                <a:solidFill>
                  <a:schemeClr val="tx1"/>
                </a:solidFill>
                <a:latin typeface="Tahoma" panose="020B0604030504040204" pitchFamily="34" charset="0"/>
                <a:ea typeface="+mn-ea"/>
                <a:cs typeface="+mn-cs"/>
              </a:defRPr>
            </a:lvl5pPr>
            <a:lvl6pPr marL="2286000" algn="l" defTabSz="914400" rtl="0" eaLnBrk="1" latinLnBrk="0" hangingPunct="1">
              <a:defRPr kern="1200">
                <a:solidFill>
                  <a:schemeClr val="tx1"/>
                </a:solidFill>
                <a:latin typeface="Tahoma" panose="020B0604030504040204" pitchFamily="34" charset="0"/>
                <a:ea typeface="+mn-ea"/>
                <a:cs typeface="+mn-cs"/>
              </a:defRPr>
            </a:lvl6pPr>
            <a:lvl7pPr marL="2743200" algn="l" defTabSz="914400" rtl="0" eaLnBrk="1" latinLnBrk="0" hangingPunct="1">
              <a:defRPr kern="1200">
                <a:solidFill>
                  <a:schemeClr val="tx1"/>
                </a:solidFill>
                <a:latin typeface="Tahoma" panose="020B0604030504040204" pitchFamily="34" charset="0"/>
                <a:ea typeface="+mn-ea"/>
                <a:cs typeface="+mn-cs"/>
              </a:defRPr>
            </a:lvl7pPr>
            <a:lvl8pPr marL="3200400" algn="l" defTabSz="914400" rtl="0" eaLnBrk="1" latinLnBrk="0" hangingPunct="1">
              <a:defRPr kern="1200">
                <a:solidFill>
                  <a:schemeClr val="tx1"/>
                </a:solidFill>
                <a:latin typeface="Tahoma" panose="020B0604030504040204" pitchFamily="34" charset="0"/>
                <a:ea typeface="+mn-ea"/>
                <a:cs typeface="+mn-cs"/>
              </a:defRPr>
            </a:lvl8pPr>
            <a:lvl9pPr marL="3657600" algn="l" defTabSz="914400" rtl="0" eaLnBrk="1" latinLnBrk="0" hangingPunct="1">
              <a:defRPr kern="1200">
                <a:solidFill>
                  <a:schemeClr val="tx1"/>
                </a:solidFill>
                <a:latin typeface="Tahoma" panose="020B0604030504040204" pitchFamily="34" charset="0"/>
                <a:ea typeface="+mn-ea"/>
                <a:cs typeface="+mn-cs"/>
              </a:defRPr>
            </a:lvl9pPr>
          </a:lstStyle>
          <a:p>
            <a:pPr>
              <a:spcBef>
                <a:spcPct val="0"/>
              </a:spcBef>
              <a:buClrTx/>
              <a:buSzTx/>
              <a:buFontTx/>
              <a:buNone/>
            </a:pPr>
            <a:fld id="{66DCF5A0-2DA7-C345-9B33-B529470CC0CA}" type="slidenum">
              <a:rPr lang="en-US" altLang="en-US" smtClean="0"/>
              <a:pPr>
                <a:spcBef>
                  <a:spcPct val="0"/>
                </a:spcBef>
                <a:buClrTx/>
                <a:buSzTx/>
                <a:buFontTx/>
                <a:buNone/>
              </a:pPr>
              <a:t>211</a:t>
            </a:fld>
            <a:endParaRPr lang="en-US" altLang="en-US" sz="1400" dirty="0">
              <a:latin typeface="Arial" panose="020B0604020202020204" pitchFamily="34" charset="0"/>
            </a:endParaRPr>
          </a:p>
        </p:txBody>
      </p:sp>
    </p:spTree>
    <p:extLst>
      <p:ext uri="{BB962C8B-B14F-4D97-AF65-F5344CB8AC3E}">
        <p14:creationId xmlns:p14="http://schemas.microsoft.com/office/powerpoint/2010/main" val="3495032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a:extLst>
              <a:ext uri="{FF2B5EF4-FFF2-40B4-BE49-F238E27FC236}">
                <a16:creationId xmlns:a16="http://schemas.microsoft.com/office/drawing/2014/main" id="{1B050C5E-D485-EE4B-B115-A44A9515EC2C}"/>
              </a:ext>
            </a:extLst>
          </p:cNvPr>
          <p:cNvSpPr>
            <a:spLocks noGrp="1" noChangeArrowheads="1"/>
          </p:cNvSpPr>
          <p:nvPr>
            <p:ph type="title"/>
          </p:nvPr>
        </p:nvSpPr>
        <p:spPr/>
        <p:txBody>
          <a:bodyPr>
            <a:normAutofit/>
          </a:bodyPr>
          <a:lstStyle/>
          <a:p>
            <a:pPr marL="342900" indent="-342900" algn="ctr" eaLnBrk="1" hangingPunct="1">
              <a:lnSpc>
                <a:spcPct val="90000"/>
              </a:lnSpc>
              <a:buClr>
                <a:schemeClr val="hlink"/>
              </a:buClr>
              <a:buSzPct val="120000"/>
              <a:defRPr/>
            </a:pPr>
            <a:r>
              <a:rPr lang="en-US" altLang="zh-TW" sz="4000" b="1" dirty="0">
                <a:latin typeface="Garamond" panose="02020404030301010803" pitchFamily="18" charset="0"/>
              </a:rPr>
              <a:t>Obtaining Standards</a:t>
            </a:r>
          </a:p>
        </p:txBody>
      </p:sp>
      <p:sp>
        <p:nvSpPr>
          <p:cNvPr id="112643" name="Rectangle 3">
            <a:extLst>
              <a:ext uri="{FF2B5EF4-FFF2-40B4-BE49-F238E27FC236}">
                <a16:creationId xmlns:a16="http://schemas.microsoft.com/office/drawing/2014/main" id="{0B56F453-B2BB-B644-9301-C9C572561FB6}"/>
              </a:ext>
            </a:extLst>
          </p:cNvPr>
          <p:cNvSpPr>
            <a:spLocks noGrp="1" noChangeArrowheads="1"/>
          </p:cNvSpPr>
          <p:nvPr>
            <p:ph idx="1"/>
          </p:nvPr>
        </p:nvSpPr>
        <p:spPr>
          <a:xfrm>
            <a:off x="457200" y="1910081"/>
            <a:ext cx="8229600" cy="4185919"/>
          </a:xfrm>
        </p:spPr>
        <p:txBody>
          <a:bodyPr>
            <a:normAutofit/>
          </a:bodyPr>
          <a:lstStyle/>
          <a:p>
            <a:pPr algn="just" eaLnBrk="1" hangingPunct="1">
              <a:lnSpc>
                <a:spcPct val="150000"/>
              </a:lnSpc>
              <a:buClr>
                <a:srgbClr val="0B3D29"/>
              </a:buClr>
              <a:defRPr/>
            </a:pPr>
            <a:r>
              <a:rPr lang="en-US" altLang="zh-TW" sz="2000" dirty="0">
                <a:solidFill>
                  <a:schemeClr val="tx2"/>
                </a:solidFill>
                <a:latin typeface="Garamond" panose="02020404030301010803" pitchFamily="18" charset="0"/>
                <a:ea typeface="PMingLiU" pitchFamily="18" charset="-120"/>
                <a:cs typeface="Times New Roman" pitchFamily="18" charset="0"/>
              </a:rPr>
              <a:t>American National Institute (ANSI), </a:t>
            </a:r>
            <a:r>
              <a:rPr lang="en-US" altLang="zh-TW" sz="2000" dirty="0">
                <a:solidFill>
                  <a:schemeClr val="tx2"/>
                </a:solidFill>
                <a:latin typeface="Garamond" panose="02020404030301010803" pitchFamily="18" charset="0"/>
                <a:ea typeface="PMingLiU" pitchFamily="18" charset="-120"/>
                <a:cs typeface="Times New Roman" pitchFamily="18" charset="0"/>
                <a:hlinkClick r:id="rId2">
                  <a:extLst>
                    <a:ext uri="{A12FA001-AC4F-418D-AE19-62706E023703}">
                      <ahyp:hlinkClr xmlns:ahyp="http://schemas.microsoft.com/office/drawing/2018/hyperlinkcolor" val="tx"/>
                    </a:ext>
                  </a:extLst>
                </a:hlinkClick>
              </a:rPr>
              <a:t>www.ansi.org</a:t>
            </a:r>
            <a:endParaRPr lang="en-US" altLang="zh-TW" sz="2000" dirty="0">
              <a:solidFill>
                <a:schemeClr val="tx2"/>
              </a:solidFill>
              <a:latin typeface="Garamond" panose="02020404030301010803" pitchFamily="18" charset="0"/>
              <a:ea typeface="PMingLiU" pitchFamily="18" charset="-120"/>
              <a:cs typeface="Times New Roman" pitchFamily="18" charset="0"/>
            </a:endParaRPr>
          </a:p>
          <a:p>
            <a:pPr algn="just" eaLnBrk="1" hangingPunct="1">
              <a:lnSpc>
                <a:spcPct val="150000"/>
              </a:lnSpc>
              <a:buClr>
                <a:srgbClr val="0B3D29"/>
              </a:buClr>
              <a:defRPr/>
            </a:pPr>
            <a:r>
              <a:rPr lang="en-US" altLang="zh-TW" sz="2000" dirty="0">
                <a:solidFill>
                  <a:schemeClr val="tx2"/>
                </a:solidFill>
                <a:latin typeface="Garamond" panose="02020404030301010803" pitchFamily="18" charset="0"/>
                <a:ea typeface="PMingLiU" pitchFamily="18" charset="-120"/>
                <a:cs typeface="Times New Roman" pitchFamily="18" charset="0"/>
              </a:rPr>
              <a:t>International Engineering Consortium (IEC), </a:t>
            </a:r>
            <a:r>
              <a:rPr lang="en-US" altLang="zh-TW" sz="2000" dirty="0">
                <a:solidFill>
                  <a:schemeClr val="tx2"/>
                </a:solidFill>
                <a:latin typeface="Garamond" panose="02020404030301010803" pitchFamily="18" charset="0"/>
                <a:ea typeface="PMingLiU" pitchFamily="18" charset="-120"/>
                <a:cs typeface="Times New Roman" pitchFamily="18" charset="0"/>
                <a:hlinkClick r:id="rId3">
                  <a:extLst>
                    <a:ext uri="{A12FA001-AC4F-418D-AE19-62706E023703}">
                      <ahyp:hlinkClr xmlns:ahyp="http://schemas.microsoft.com/office/drawing/2018/hyperlinkcolor" val="tx"/>
                    </a:ext>
                  </a:extLst>
                </a:hlinkClick>
              </a:rPr>
              <a:t>www.iec.org</a:t>
            </a:r>
            <a:endParaRPr lang="en-US" altLang="zh-TW" sz="2000" dirty="0">
              <a:solidFill>
                <a:schemeClr val="tx2"/>
              </a:solidFill>
              <a:latin typeface="Garamond" panose="02020404030301010803" pitchFamily="18" charset="0"/>
              <a:ea typeface="PMingLiU" pitchFamily="18" charset="-120"/>
              <a:cs typeface="Times New Roman" pitchFamily="18" charset="0"/>
            </a:endParaRPr>
          </a:p>
          <a:p>
            <a:pPr algn="just" eaLnBrk="1" hangingPunct="1">
              <a:lnSpc>
                <a:spcPct val="150000"/>
              </a:lnSpc>
              <a:buClr>
                <a:srgbClr val="0B3D29"/>
              </a:buClr>
              <a:defRPr/>
            </a:pPr>
            <a:r>
              <a:rPr lang="en-US" altLang="zh-TW" sz="2000" dirty="0">
                <a:solidFill>
                  <a:schemeClr val="tx2"/>
                </a:solidFill>
                <a:latin typeface="Garamond" panose="02020404030301010803" pitchFamily="18" charset="0"/>
                <a:ea typeface="PMingLiU" pitchFamily="18" charset="-120"/>
                <a:cs typeface="Times New Roman" pitchFamily="18" charset="0"/>
              </a:rPr>
              <a:t>International Organization for Standardization (ISO), </a:t>
            </a:r>
            <a:r>
              <a:rPr lang="en-US" altLang="zh-TW" sz="2000" dirty="0">
                <a:solidFill>
                  <a:schemeClr val="tx2"/>
                </a:solidFill>
                <a:latin typeface="Garamond" panose="02020404030301010803" pitchFamily="18" charset="0"/>
                <a:ea typeface="PMingLiU" pitchFamily="18" charset="-120"/>
                <a:cs typeface="Times New Roman" pitchFamily="18" charset="0"/>
                <a:hlinkClick r:id="rId4">
                  <a:extLst>
                    <a:ext uri="{A12FA001-AC4F-418D-AE19-62706E023703}">
                      <ahyp:hlinkClr xmlns:ahyp="http://schemas.microsoft.com/office/drawing/2018/hyperlinkcolor" val="tx"/>
                    </a:ext>
                  </a:extLst>
                </a:hlinkClick>
              </a:rPr>
              <a:t>www.iso.ch</a:t>
            </a:r>
            <a:endParaRPr lang="en-US" altLang="zh-TW" sz="2000" dirty="0">
              <a:solidFill>
                <a:schemeClr val="tx2"/>
              </a:solidFill>
              <a:latin typeface="Garamond" panose="02020404030301010803" pitchFamily="18" charset="0"/>
              <a:ea typeface="PMingLiU" pitchFamily="18" charset="-120"/>
              <a:cs typeface="Times New Roman" pitchFamily="18" charset="0"/>
            </a:endParaRPr>
          </a:p>
          <a:p>
            <a:pPr algn="just" eaLnBrk="1" hangingPunct="1">
              <a:lnSpc>
                <a:spcPct val="150000"/>
              </a:lnSpc>
              <a:buClr>
                <a:srgbClr val="0B3D29"/>
              </a:buClr>
              <a:defRPr/>
            </a:pPr>
            <a:r>
              <a:rPr lang="en-US" altLang="zh-TW" sz="2000" dirty="0">
                <a:solidFill>
                  <a:schemeClr val="tx2"/>
                </a:solidFill>
                <a:latin typeface="Garamond" panose="02020404030301010803" pitchFamily="18" charset="0"/>
                <a:ea typeface="PMingLiU" pitchFamily="18" charset="-120"/>
                <a:cs typeface="Times New Roman" pitchFamily="18" charset="0"/>
              </a:rPr>
              <a:t>National Committee for Information Technology Standards (NCITS), </a:t>
            </a:r>
            <a:r>
              <a:rPr lang="en-US" altLang="zh-TW" sz="2000" dirty="0">
                <a:solidFill>
                  <a:schemeClr val="tx2"/>
                </a:solidFill>
                <a:latin typeface="Garamond" panose="02020404030301010803" pitchFamily="18" charset="0"/>
                <a:ea typeface="PMingLiU" pitchFamily="18" charset="-120"/>
                <a:cs typeface="Times New Roman" pitchFamily="18" charset="0"/>
                <a:hlinkClick r:id="rId5">
                  <a:extLst>
                    <a:ext uri="{A12FA001-AC4F-418D-AE19-62706E023703}">
                      <ahyp:hlinkClr xmlns:ahyp="http://schemas.microsoft.com/office/drawing/2018/hyperlinkcolor" val="tx"/>
                    </a:ext>
                  </a:extLst>
                </a:hlinkClick>
              </a:rPr>
              <a:t>www.ncits.org</a:t>
            </a:r>
            <a:endParaRPr lang="en-US" altLang="zh-TW" sz="2000" dirty="0">
              <a:solidFill>
                <a:schemeClr val="tx2"/>
              </a:solidFill>
              <a:latin typeface="Garamond" panose="02020404030301010803" pitchFamily="18" charset="0"/>
              <a:ea typeface="PMingLiU" pitchFamily="18" charset="-120"/>
              <a:cs typeface="Times New Roman" pitchFamily="18" charset="0"/>
            </a:endParaRPr>
          </a:p>
          <a:p>
            <a:pPr algn="just" eaLnBrk="1" hangingPunct="1">
              <a:lnSpc>
                <a:spcPct val="150000"/>
              </a:lnSpc>
              <a:buClr>
                <a:srgbClr val="0B3D29"/>
              </a:buClr>
              <a:defRPr/>
            </a:pPr>
            <a:r>
              <a:rPr lang="en-US" altLang="zh-TW" sz="2000" dirty="0">
                <a:solidFill>
                  <a:schemeClr val="tx2"/>
                </a:solidFill>
                <a:latin typeface="Garamond" panose="02020404030301010803" pitchFamily="18" charset="0"/>
                <a:ea typeface="PMingLiU" pitchFamily="18" charset="-120"/>
                <a:cs typeface="Times New Roman" pitchFamily="18" charset="0"/>
              </a:rPr>
              <a:t>Association for Computing Machinery (ACM), </a:t>
            </a:r>
            <a:r>
              <a:rPr lang="en-US" altLang="zh-TW" sz="2000" dirty="0">
                <a:solidFill>
                  <a:schemeClr val="tx2"/>
                </a:solidFill>
                <a:latin typeface="Garamond" panose="02020404030301010803" pitchFamily="18" charset="0"/>
                <a:ea typeface="PMingLiU" pitchFamily="18" charset="-120"/>
                <a:cs typeface="Times New Roman" pitchFamily="18" charset="0"/>
                <a:hlinkClick r:id="rId6">
                  <a:extLst>
                    <a:ext uri="{A12FA001-AC4F-418D-AE19-62706E023703}">
                      <ahyp:hlinkClr xmlns:ahyp="http://schemas.microsoft.com/office/drawing/2018/hyperlinkcolor" val="tx"/>
                    </a:ext>
                  </a:extLst>
                </a:hlinkClick>
              </a:rPr>
              <a:t>www.acm.org</a:t>
            </a:r>
            <a:endParaRPr lang="en-US" altLang="zh-TW" sz="2000" dirty="0">
              <a:solidFill>
                <a:schemeClr val="tx2"/>
              </a:solidFill>
              <a:latin typeface="Garamond" panose="02020404030301010803" pitchFamily="18" charset="0"/>
              <a:ea typeface="PMingLiU" pitchFamily="18" charset="-120"/>
              <a:cs typeface="Times New Roman" pitchFamily="18" charset="0"/>
            </a:endParaRPr>
          </a:p>
          <a:p>
            <a:pPr algn="just" eaLnBrk="1" hangingPunct="1">
              <a:lnSpc>
                <a:spcPct val="150000"/>
              </a:lnSpc>
              <a:buClr>
                <a:srgbClr val="0B3D29"/>
              </a:buClr>
              <a:defRPr/>
            </a:pPr>
            <a:r>
              <a:rPr lang="en-US" altLang="zh-TW" sz="2000" dirty="0">
                <a:solidFill>
                  <a:schemeClr val="tx2"/>
                </a:solidFill>
                <a:latin typeface="Garamond" panose="02020404030301010803" pitchFamily="18" charset="0"/>
                <a:ea typeface="PMingLiU" pitchFamily="18" charset="-120"/>
                <a:cs typeface="Times New Roman" pitchFamily="18" charset="0"/>
              </a:rPr>
              <a:t>Institute of Electrical and Electronics Engineers, Inc (IEEE), </a:t>
            </a:r>
            <a:r>
              <a:rPr lang="en-US" altLang="zh-TW" sz="2000" dirty="0">
                <a:solidFill>
                  <a:schemeClr val="tx2"/>
                </a:solidFill>
                <a:latin typeface="Garamond" panose="02020404030301010803" pitchFamily="18" charset="0"/>
                <a:ea typeface="PMingLiU" pitchFamily="18" charset="-120"/>
                <a:cs typeface="Times New Roman" pitchFamily="18" charset="0"/>
                <a:hlinkClick r:id="rId7">
                  <a:extLst>
                    <a:ext uri="{A12FA001-AC4F-418D-AE19-62706E023703}">
                      <ahyp:hlinkClr xmlns:ahyp="http://schemas.microsoft.com/office/drawing/2018/hyperlinkcolor" val="tx"/>
                    </a:ext>
                  </a:extLst>
                </a:hlinkClick>
              </a:rPr>
              <a:t>www.ieee.org</a:t>
            </a:r>
            <a:endParaRPr lang="en-US" altLang="zh-TW" sz="2000" dirty="0">
              <a:solidFill>
                <a:schemeClr val="tx2"/>
              </a:solidFill>
              <a:latin typeface="Garamond" panose="02020404030301010803" pitchFamily="18" charset="0"/>
              <a:ea typeface="PMingLiU" pitchFamily="18" charset="-120"/>
              <a:cs typeface="Times New Roman" pitchFamily="18" charset="0"/>
            </a:endParaRPr>
          </a:p>
        </p:txBody>
      </p:sp>
      <p:sp>
        <p:nvSpPr>
          <p:cNvPr id="4" name="Slide Number Placeholder 3">
            <a:extLst>
              <a:ext uri="{FF2B5EF4-FFF2-40B4-BE49-F238E27FC236}">
                <a16:creationId xmlns:a16="http://schemas.microsoft.com/office/drawing/2014/main" id="{3CEEF4BD-65E0-7A48-95FE-A4D35FB5AFDF}"/>
              </a:ext>
            </a:extLst>
          </p:cNvPr>
          <p:cNvSpPr>
            <a:spLocks noGrp="1"/>
          </p:cNvSpPr>
          <p:nvPr>
            <p:ph type="sldNum" sz="quarter" idx="4294967295"/>
          </p:nvPr>
        </p:nvSpPr>
        <p:spPr bwMode="auto">
          <a:xfrm>
            <a:off x="7010400" y="6245225"/>
            <a:ext cx="201168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r" rtl="0" eaLnBrk="1" fontAlgn="base" hangingPunct="1">
              <a:spcBef>
                <a:spcPct val="0"/>
              </a:spcBef>
              <a:spcAft>
                <a:spcPct val="0"/>
              </a:spcAft>
              <a:defRPr sz="1400" kern="1200">
                <a:solidFill>
                  <a:schemeClr val="tx1"/>
                </a:solidFill>
                <a:effectLst>
                  <a:outerShdw blurRad="38100" dist="38100" dir="2700000" algn="tl">
                    <a:srgbClr val="000000"/>
                  </a:outerShdw>
                </a:effectLst>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kern="1200">
                <a:solidFill>
                  <a:schemeClr val="tx1"/>
                </a:solidFill>
                <a:latin typeface="Tahoma" panose="020B0604030504040204" pitchFamily="34" charset="0"/>
                <a:ea typeface="+mn-ea"/>
                <a:cs typeface="+mn-cs"/>
              </a:defRPr>
            </a:lvl5pPr>
            <a:lvl6pPr marL="2286000" algn="l" defTabSz="914400" rtl="0" eaLnBrk="1" latinLnBrk="0" hangingPunct="1">
              <a:defRPr kern="1200">
                <a:solidFill>
                  <a:schemeClr val="tx1"/>
                </a:solidFill>
                <a:latin typeface="Tahoma" panose="020B0604030504040204" pitchFamily="34" charset="0"/>
                <a:ea typeface="+mn-ea"/>
                <a:cs typeface="+mn-cs"/>
              </a:defRPr>
            </a:lvl6pPr>
            <a:lvl7pPr marL="2743200" algn="l" defTabSz="914400" rtl="0" eaLnBrk="1" latinLnBrk="0" hangingPunct="1">
              <a:defRPr kern="1200">
                <a:solidFill>
                  <a:schemeClr val="tx1"/>
                </a:solidFill>
                <a:latin typeface="Tahoma" panose="020B0604030504040204" pitchFamily="34" charset="0"/>
                <a:ea typeface="+mn-ea"/>
                <a:cs typeface="+mn-cs"/>
              </a:defRPr>
            </a:lvl7pPr>
            <a:lvl8pPr marL="3200400" algn="l" defTabSz="914400" rtl="0" eaLnBrk="1" latinLnBrk="0" hangingPunct="1">
              <a:defRPr kern="1200">
                <a:solidFill>
                  <a:schemeClr val="tx1"/>
                </a:solidFill>
                <a:latin typeface="Tahoma" panose="020B0604030504040204" pitchFamily="34" charset="0"/>
                <a:ea typeface="+mn-ea"/>
                <a:cs typeface="+mn-cs"/>
              </a:defRPr>
            </a:lvl8pPr>
            <a:lvl9pPr marL="3657600" algn="l" defTabSz="914400" rtl="0" eaLnBrk="1" latinLnBrk="0" hangingPunct="1">
              <a:defRPr kern="1200">
                <a:solidFill>
                  <a:schemeClr val="tx1"/>
                </a:solidFill>
                <a:latin typeface="Tahoma" panose="020B0604030504040204" pitchFamily="34" charset="0"/>
                <a:ea typeface="+mn-ea"/>
                <a:cs typeface="+mn-cs"/>
              </a:defRPr>
            </a:lvl9pPr>
          </a:lstStyle>
          <a:p>
            <a:pPr>
              <a:spcBef>
                <a:spcPct val="0"/>
              </a:spcBef>
              <a:buClrTx/>
              <a:buSzTx/>
              <a:buFontTx/>
              <a:buNone/>
            </a:pPr>
            <a:fld id="{66DCF5A0-2DA7-C345-9B33-B529470CC0CA}" type="slidenum">
              <a:rPr lang="en-US" altLang="en-US" smtClean="0"/>
              <a:pPr>
                <a:spcBef>
                  <a:spcPct val="0"/>
                </a:spcBef>
                <a:buClrTx/>
                <a:buSzTx/>
                <a:buFontTx/>
                <a:buNone/>
              </a:pPr>
              <a:t>212</a:t>
            </a:fld>
            <a:endParaRPr lang="en-US" altLang="en-US" sz="1400" dirty="0">
              <a:latin typeface="Arial" panose="020B0604020202020204" pitchFamily="34" charset="0"/>
            </a:endParaRPr>
          </a:p>
        </p:txBody>
      </p:sp>
    </p:spTree>
    <p:extLst>
      <p:ext uri="{BB962C8B-B14F-4D97-AF65-F5344CB8AC3E}">
        <p14:creationId xmlns:p14="http://schemas.microsoft.com/office/powerpoint/2010/main" val="3605327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a:extLst>
              <a:ext uri="{FF2B5EF4-FFF2-40B4-BE49-F238E27FC236}">
                <a16:creationId xmlns:a16="http://schemas.microsoft.com/office/drawing/2014/main" id="{71537BDA-6DD2-BE4C-A967-28A5F8142967}"/>
              </a:ext>
            </a:extLst>
          </p:cNvPr>
          <p:cNvSpPr>
            <a:spLocks noGrp="1" noChangeArrowheads="1"/>
          </p:cNvSpPr>
          <p:nvPr>
            <p:ph type="title"/>
          </p:nvPr>
        </p:nvSpPr>
        <p:spPr/>
        <p:txBody>
          <a:bodyPr>
            <a:normAutofit/>
          </a:bodyPr>
          <a:lstStyle/>
          <a:p>
            <a:pPr marL="342900" indent="-342900" algn="ctr" eaLnBrk="1" hangingPunct="1">
              <a:lnSpc>
                <a:spcPct val="90000"/>
              </a:lnSpc>
              <a:buClr>
                <a:schemeClr val="hlink"/>
              </a:buClr>
              <a:buSzPct val="120000"/>
              <a:defRPr/>
            </a:pPr>
            <a:r>
              <a:rPr lang="en-US" altLang="zh-TW" sz="4000" b="1" dirty="0">
                <a:latin typeface="Garamond" panose="02020404030301010803" pitchFamily="18" charset="0"/>
              </a:rPr>
              <a:t>Generic Code Review Checklist</a:t>
            </a:r>
          </a:p>
        </p:txBody>
      </p:sp>
      <p:sp>
        <p:nvSpPr>
          <p:cNvPr id="113667" name="Rectangle 3">
            <a:extLst>
              <a:ext uri="{FF2B5EF4-FFF2-40B4-BE49-F238E27FC236}">
                <a16:creationId xmlns:a16="http://schemas.microsoft.com/office/drawing/2014/main" id="{D088F453-257E-164F-BD9B-5A2BF197FF90}"/>
              </a:ext>
            </a:extLst>
          </p:cNvPr>
          <p:cNvSpPr>
            <a:spLocks noGrp="1" noChangeArrowheads="1"/>
          </p:cNvSpPr>
          <p:nvPr>
            <p:ph idx="1"/>
          </p:nvPr>
        </p:nvSpPr>
        <p:spPr/>
        <p:txBody>
          <a:bodyPr>
            <a:normAutofit/>
          </a:bodyPr>
          <a:lstStyle/>
          <a:p>
            <a:pPr eaLnBrk="1" hangingPunct="1">
              <a:defRPr/>
            </a:pPr>
            <a:endParaRPr lang="en-US" altLang="zh-TW" sz="2000" dirty="0">
              <a:latin typeface="Garamond" panose="02020404030301010803" pitchFamily="18" charset="0"/>
              <a:ea typeface="PMingLiU" pitchFamily="18" charset="-120"/>
              <a:cs typeface="Times New Roman" pitchFamily="18" charset="0"/>
            </a:endParaRPr>
          </a:p>
          <a:p>
            <a:pPr eaLnBrk="1" hangingPunct="1">
              <a:defRPr/>
            </a:pPr>
            <a:endParaRPr lang="en-US" altLang="zh-TW" sz="2000" dirty="0">
              <a:latin typeface="Garamond" panose="02020404030301010803" pitchFamily="18" charset="0"/>
              <a:ea typeface="PMingLiU" pitchFamily="18" charset="-120"/>
              <a:cs typeface="Times New Roman" pitchFamily="18" charset="0"/>
            </a:endParaRPr>
          </a:p>
          <a:p>
            <a:pPr eaLnBrk="1" hangingPunct="1">
              <a:buClr>
                <a:srgbClr val="0B3D29"/>
              </a:buClr>
              <a:defRPr/>
            </a:pPr>
            <a:r>
              <a:rPr lang="en-US" altLang="zh-TW" sz="2400" dirty="0">
                <a:latin typeface="Garamond" panose="02020404030301010803" pitchFamily="18" charset="0"/>
                <a:ea typeface="PMingLiU" pitchFamily="18" charset="-120"/>
                <a:cs typeface="Times New Roman" pitchFamily="18" charset="0"/>
              </a:rPr>
              <a:t>Comparing the code against a standard or a guideline.</a:t>
            </a:r>
          </a:p>
          <a:p>
            <a:pPr eaLnBrk="1" hangingPunct="1">
              <a:buClr>
                <a:srgbClr val="0B3D29"/>
              </a:buClr>
              <a:defRPr/>
            </a:pPr>
            <a:endParaRPr lang="en-US" altLang="zh-TW" sz="2400" dirty="0">
              <a:latin typeface="Garamond" panose="02020404030301010803" pitchFamily="18" charset="0"/>
              <a:ea typeface="PMingLiU" pitchFamily="18" charset="-120"/>
              <a:cs typeface="Times New Roman" pitchFamily="18" charset="0"/>
            </a:endParaRPr>
          </a:p>
          <a:p>
            <a:pPr eaLnBrk="1" hangingPunct="1">
              <a:buClr>
                <a:srgbClr val="0B3D29"/>
              </a:buClr>
              <a:defRPr/>
            </a:pPr>
            <a:r>
              <a:rPr lang="en-US" altLang="zh-TW" sz="2400" dirty="0">
                <a:latin typeface="Garamond" panose="02020404030301010803" pitchFamily="18" charset="0"/>
                <a:ea typeface="PMingLiU" pitchFamily="18" charset="-120"/>
                <a:cs typeface="Times New Roman" pitchFamily="18" charset="0"/>
              </a:rPr>
              <a:t>Making sure that the code meets the project’s design requirements</a:t>
            </a:r>
            <a:r>
              <a:rPr lang="en-US" altLang="zh-TW" sz="2400" dirty="0">
                <a:latin typeface="Garamond" panose="02020404030301010803" pitchFamily="18" charset="0"/>
                <a:ea typeface="PMingLiU" pitchFamily="18" charset="-120"/>
              </a:rPr>
              <a:t>.</a:t>
            </a:r>
          </a:p>
        </p:txBody>
      </p:sp>
      <p:sp>
        <p:nvSpPr>
          <p:cNvPr id="4" name="Slide Number Placeholder 3">
            <a:extLst>
              <a:ext uri="{FF2B5EF4-FFF2-40B4-BE49-F238E27FC236}">
                <a16:creationId xmlns:a16="http://schemas.microsoft.com/office/drawing/2014/main" id="{B647CEDC-52ED-0E4A-8636-97023BBE8E76}"/>
              </a:ext>
            </a:extLst>
          </p:cNvPr>
          <p:cNvSpPr>
            <a:spLocks noGrp="1"/>
          </p:cNvSpPr>
          <p:nvPr>
            <p:ph type="sldNum" sz="quarter" idx="4294967295"/>
          </p:nvPr>
        </p:nvSpPr>
        <p:spPr bwMode="auto">
          <a:xfrm>
            <a:off x="7010400" y="6245225"/>
            <a:ext cx="19812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r" rtl="0" eaLnBrk="1" fontAlgn="base" hangingPunct="1">
              <a:spcBef>
                <a:spcPct val="0"/>
              </a:spcBef>
              <a:spcAft>
                <a:spcPct val="0"/>
              </a:spcAft>
              <a:defRPr sz="1400" kern="1200">
                <a:solidFill>
                  <a:schemeClr val="tx1"/>
                </a:solidFill>
                <a:effectLst>
                  <a:outerShdw blurRad="38100" dist="38100" dir="2700000" algn="tl">
                    <a:srgbClr val="000000"/>
                  </a:outerShdw>
                </a:effectLst>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kern="1200">
                <a:solidFill>
                  <a:schemeClr val="tx1"/>
                </a:solidFill>
                <a:latin typeface="Tahoma" panose="020B0604030504040204" pitchFamily="34" charset="0"/>
                <a:ea typeface="+mn-ea"/>
                <a:cs typeface="+mn-cs"/>
              </a:defRPr>
            </a:lvl5pPr>
            <a:lvl6pPr marL="2286000" algn="l" defTabSz="914400" rtl="0" eaLnBrk="1" latinLnBrk="0" hangingPunct="1">
              <a:defRPr kern="1200">
                <a:solidFill>
                  <a:schemeClr val="tx1"/>
                </a:solidFill>
                <a:latin typeface="Tahoma" panose="020B0604030504040204" pitchFamily="34" charset="0"/>
                <a:ea typeface="+mn-ea"/>
                <a:cs typeface="+mn-cs"/>
              </a:defRPr>
            </a:lvl6pPr>
            <a:lvl7pPr marL="2743200" algn="l" defTabSz="914400" rtl="0" eaLnBrk="1" latinLnBrk="0" hangingPunct="1">
              <a:defRPr kern="1200">
                <a:solidFill>
                  <a:schemeClr val="tx1"/>
                </a:solidFill>
                <a:latin typeface="Tahoma" panose="020B0604030504040204" pitchFamily="34" charset="0"/>
                <a:ea typeface="+mn-ea"/>
                <a:cs typeface="+mn-cs"/>
              </a:defRPr>
            </a:lvl7pPr>
            <a:lvl8pPr marL="3200400" algn="l" defTabSz="914400" rtl="0" eaLnBrk="1" latinLnBrk="0" hangingPunct="1">
              <a:defRPr kern="1200">
                <a:solidFill>
                  <a:schemeClr val="tx1"/>
                </a:solidFill>
                <a:latin typeface="Tahoma" panose="020B0604030504040204" pitchFamily="34" charset="0"/>
                <a:ea typeface="+mn-ea"/>
                <a:cs typeface="+mn-cs"/>
              </a:defRPr>
            </a:lvl8pPr>
            <a:lvl9pPr marL="3657600" algn="l" defTabSz="914400" rtl="0" eaLnBrk="1" latinLnBrk="0" hangingPunct="1">
              <a:defRPr kern="1200">
                <a:solidFill>
                  <a:schemeClr val="tx1"/>
                </a:solidFill>
                <a:latin typeface="Tahoma" panose="020B0604030504040204" pitchFamily="34" charset="0"/>
                <a:ea typeface="+mn-ea"/>
                <a:cs typeface="+mn-cs"/>
              </a:defRPr>
            </a:lvl9pPr>
          </a:lstStyle>
          <a:p>
            <a:pPr>
              <a:spcBef>
                <a:spcPct val="0"/>
              </a:spcBef>
              <a:buClrTx/>
              <a:buSzTx/>
              <a:buFontTx/>
              <a:buNone/>
            </a:pPr>
            <a:fld id="{66DCF5A0-2DA7-C345-9B33-B529470CC0CA}" type="slidenum">
              <a:rPr lang="en-US" altLang="en-US" smtClean="0"/>
              <a:pPr>
                <a:spcBef>
                  <a:spcPct val="0"/>
                </a:spcBef>
                <a:buClrTx/>
                <a:buSzTx/>
                <a:buFontTx/>
                <a:buNone/>
              </a:pPr>
              <a:t>213</a:t>
            </a:fld>
            <a:endParaRPr lang="en-US" altLang="en-US" sz="1400">
              <a:latin typeface="Arial" panose="020B0604020202020204" pitchFamily="34" charset="0"/>
            </a:endParaRPr>
          </a:p>
        </p:txBody>
      </p:sp>
    </p:spTree>
    <p:extLst>
      <p:ext uri="{BB962C8B-B14F-4D97-AF65-F5344CB8AC3E}">
        <p14:creationId xmlns:p14="http://schemas.microsoft.com/office/powerpoint/2010/main" val="1675049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a:extLst>
              <a:ext uri="{FF2B5EF4-FFF2-40B4-BE49-F238E27FC236}">
                <a16:creationId xmlns:a16="http://schemas.microsoft.com/office/drawing/2014/main" id="{0BCC6CA7-316E-E244-B7A6-DB2DD88CECC3}"/>
              </a:ext>
            </a:extLst>
          </p:cNvPr>
          <p:cNvSpPr>
            <a:spLocks noGrp="1" noChangeArrowheads="1"/>
          </p:cNvSpPr>
          <p:nvPr>
            <p:ph type="title"/>
          </p:nvPr>
        </p:nvSpPr>
        <p:spPr/>
        <p:txBody>
          <a:bodyPr>
            <a:normAutofit/>
          </a:bodyPr>
          <a:lstStyle/>
          <a:p>
            <a:pPr marL="342900" indent="-342900" algn="ctr" eaLnBrk="1" hangingPunct="1">
              <a:lnSpc>
                <a:spcPct val="90000"/>
              </a:lnSpc>
              <a:buClr>
                <a:schemeClr val="hlink"/>
              </a:buClr>
              <a:buSzPct val="120000"/>
              <a:defRPr/>
            </a:pPr>
            <a:r>
              <a:rPr lang="en-US" altLang="zh-TW" sz="4000" b="1" dirty="0">
                <a:latin typeface="Garamond" panose="02020404030301010803" pitchFamily="18" charset="0"/>
              </a:rPr>
              <a:t>Data Reference Errors</a:t>
            </a:r>
          </a:p>
        </p:txBody>
      </p:sp>
      <p:sp>
        <p:nvSpPr>
          <p:cNvPr id="114691" name="Rectangle 3">
            <a:extLst>
              <a:ext uri="{FF2B5EF4-FFF2-40B4-BE49-F238E27FC236}">
                <a16:creationId xmlns:a16="http://schemas.microsoft.com/office/drawing/2014/main" id="{FBF3ABCD-0032-3647-BF19-84F7CFB7F80B}"/>
              </a:ext>
            </a:extLst>
          </p:cNvPr>
          <p:cNvSpPr>
            <a:spLocks noGrp="1" noChangeArrowheads="1"/>
          </p:cNvSpPr>
          <p:nvPr>
            <p:ph idx="1"/>
          </p:nvPr>
        </p:nvSpPr>
        <p:spPr>
          <a:xfrm>
            <a:off x="457200" y="2302275"/>
            <a:ext cx="8229600" cy="3869199"/>
          </a:xfrm>
        </p:spPr>
        <p:txBody>
          <a:bodyPr>
            <a:normAutofit/>
          </a:bodyPr>
          <a:lstStyle/>
          <a:p>
            <a:pPr eaLnBrk="1" hangingPunct="1">
              <a:buClr>
                <a:srgbClr val="0B3D29"/>
              </a:buClr>
              <a:defRPr/>
            </a:pPr>
            <a:r>
              <a:rPr lang="en-US" altLang="zh-TW" sz="2400" dirty="0">
                <a:latin typeface="Garamond" panose="02020404030301010803" pitchFamily="18" charset="0"/>
                <a:ea typeface="PMingLiU" pitchFamily="18" charset="-120"/>
                <a:cs typeface="Times New Roman" pitchFamily="18" charset="0"/>
              </a:rPr>
              <a:t>Bugs caused by using a variable, constant, array, string, or record that hasn’t been properly initialized.</a:t>
            </a:r>
          </a:p>
          <a:p>
            <a:pPr eaLnBrk="1" hangingPunct="1">
              <a:defRPr/>
            </a:pPr>
            <a:endParaRPr lang="en-US" altLang="zh-TW" sz="2200" dirty="0">
              <a:latin typeface="Garamond" panose="02020404030301010803" pitchFamily="18" charset="0"/>
              <a:ea typeface="PMingLiU" pitchFamily="18" charset="-120"/>
              <a:cs typeface="Times New Roman" pitchFamily="18" charset="0"/>
            </a:endParaRPr>
          </a:p>
          <a:p>
            <a:pPr lvl="1" eaLnBrk="1" hangingPunct="1">
              <a:buClr>
                <a:srgbClr val="0B3D29"/>
              </a:buClr>
              <a:defRPr/>
            </a:pPr>
            <a:r>
              <a:rPr lang="en-US" altLang="zh-TW" sz="2200" dirty="0">
                <a:latin typeface="Garamond" panose="02020404030301010803" pitchFamily="18" charset="0"/>
                <a:ea typeface="PMingLiU" pitchFamily="18" charset="-120"/>
                <a:cs typeface="Times New Roman" pitchFamily="18" charset="0"/>
              </a:rPr>
              <a:t>Is an uninitialized variable referenced?</a:t>
            </a:r>
          </a:p>
          <a:p>
            <a:pPr lvl="1" eaLnBrk="1" hangingPunct="1">
              <a:buClr>
                <a:srgbClr val="0B3D29"/>
              </a:buClr>
              <a:defRPr/>
            </a:pPr>
            <a:r>
              <a:rPr lang="en-US" altLang="zh-TW" sz="2200" dirty="0">
                <a:latin typeface="Garamond" panose="02020404030301010803" pitchFamily="18" charset="0"/>
                <a:ea typeface="PMingLiU" pitchFamily="18" charset="-120"/>
                <a:cs typeface="Times New Roman" pitchFamily="18" charset="0"/>
              </a:rPr>
              <a:t>Are array and string subscripts integer values and are they always within the bounds of the array’s or string’s dimension?</a:t>
            </a:r>
          </a:p>
          <a:p>
            <a:pPr lvl="1" eaLnBrk="1" hangingPunct="1">
              <a:buClr>
                <a:srgbClr val="0B3D29"/>
              </a:buClr>
              <a:defRPr/>
            </a:pPr>
            <a:r>
              <a:rPr lang="en-US" altLang="zh-TW" sz="2200" dirty="0">
                <a:latin typeface="Garamond" panose="02020404030301010803" pitchFamily="18" charset="0"/>
                <a:ea typeface="PMingLiU" pitchFamily="18" charset="-120"/>
                <a:cs typeface="Times New Roman" pitchFamily="18" charset="0"/>
              </a:rPr>
              <a:t>Is a variable used where a constant would actually work better?</a:t>
            </a:r>
          </a:p>
          <a:p>
            <a:pPr lvl="1" eaLnBrk="1" hangingPunct="1">
              <a:buClr>
                <a:srgbClr val="0B3D29"/>
              </a:buClr>
              <a:defRPr/>
            </a:pPr>
            <a:r>
              <a:rPr lang="en-US" altLang="zh-TW" sz="2200" dirty="0">
                <a:latin typeface="Garamond" panose="02020404030301010803" pitchFamily="18" charset="0"/>
                <a:ea typeface="PMingLiU" pitchFamily="18" charset="-120"/>
                <a:cs typeface="Times New Roman" pitchFamily="18" charset="0"/>
              </a:rPr>
              <a:t>…</a:t>
            </a:r>
          </a:p>
        </p:txBody>
      </p:sp>
      <p:sp>
        <p:nvSpPr>
          <p:cNvPr id="4" name="Slide Number Placeholder 3">
            <a:extLst>
              <a:ext uri="{FF2B5EF4-FFF2-40B4-BE49-F238E27FC236}">
                <a16:creationId xmlns:a16="http://schemas.microsoft.com/office/drawing/2014/main" id="{4D28F755-ECCD-2B40-9780-6A52C8F500BB}"/>
              </a:ext>
            </a:extLst>
          </p:cNvPr>
          <p:cNvSpPr>
            <a:spLocks noGrp="1"/>
          </p:cNvSpPr>
          <p:nvPr>
            <p:ph type="sldNum" sz="quarter" idx="4294967295"/>
          </p:nvPr>
        </p:nvSpPr>
        <p:spPr bwMode="auto">
          <a:xfrm>
            <a:off x="7010400" y="6245225"/>
            <a:ext cx="202184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r" rtl="0" eaLnBrk="1" fontAlgn="base" hangingPunct="1">
              <a:spcBef>
                <a:spcPct val="0"/>
              </a:spcBef>
              <a:spcAft>
                <a:spcPct val="0"/>
              </a:spcAft>
              <a:defRPr sz="1400" kern="1200">
                <a:solidFill>
                  <a:schemeClr val="tx1"/>
                </a:solidFill>
                <a:effectLst>
                  <a:outerShdw blurRad="38100" dist="38100" dir="2700000" algn="tl">
                    <a:srgbClr val="000000"/>
                  </a:outerShdw>
                </a:effectLst>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kern="1200">
                <a:solidFill>
                  <a:schemeClr val="tx1"/>
                </a:solidFill>
                <a:latin typeface="Tahoma" panose="020B0604030504040204" pitchFamily="34" charset="0"/>
                <a:ea typeface="+mn-ea"/>
                <a:cs typeface="+mn-cs"/>
              </a:defRPr>
            </a:lvl5pPr>
            <a:lvl6pPr marL="2286000" algn="l" defTabSz="914400" rtl="0" eaLnBrk="1" latinLnBrk="0" hangingPunct="1">
              <a:defRPr kern="1200">
                <a:solidFill>
                  <a:schemeClr val="tx1"/>
                </a:solidFill>
                <a:latin typeface="Tahoma" panose="020B0604030504040204" pitchFamily="34" charset="0"/>
                <a:ea typeface="+mn-ea"/>
                <a:cs typeface="+mn-cs"/>
              </a:defRPr>
            </a:lvl6pPr>
            <a:lvl7pPr marL="2743200" algn="l" defTabSz="914400" rtl="0" eaLnBrk="1" latinLnBrk="0" hangingPunct="1">
              <a:defRPr kern="1200">
                <a:solidFill>
                  <a:schemeClr val="tx1"/>
                </a:solidFill>
                <a:latin typeface="Tahoma" panose="020B0604030504040204" pitchFamily="34" charset="0"/>
                <a:ea typeface="+mn-ea"/>
                <a:cs typeface="+mn-cs"/>
              </a:defRPr>
            </a:lvl7pPr>
            <a:lvl8pPr marL="3200400" algn="l" defTabSz="914400" rtl="0" eaLnBrk="1" latinLnBrk="0" hangingPunct="1">
              <a:defRPr kern="1200">
                <a:solidFill>
                  <a:schemeClr val="tx1"/>
                </a:solidFill>
                <a:latin typeface="Tahoma" panose="020B0604030504040204" pitchFamily="34" charset="0"/>
                <a:ea typeface="+mn-ea"/>
                <a:cs typeface="+mn-cs"/>
              </a:defRPr>
            </a:lvl8pPr>
            <a:lvl9pPr marL="3657600" algn="l" defTabSz="914400" rtl="0" eaLnBrk="1" latinLnBrk="0" hangingPunct="1">
              <a:defRPr kern="1200">
                <a:solidFill>
                  <a:schemeClr val="tx1"/>
                </a:solidFill>
                <a:latin typeface="Tahoma" panose="020B0604030504040204" pitchFamily="34" charset="0"/>
                <a:ea typeface="+mn-ea"/>
                <a:cs typeface="+mn-cs"/>
              </a:defRPr>
            </a:lvl9pPr>
          </a:lstStyle>
          <a:p>
            <a:pPr>
              <a:spcBef>
                <a:spcPct val="0"/>
              </a:spcBef>
              <a:buClrTx/>
              <a:buSzTx/>
              <a:buFontTx/>
              <a:buNone/>
            </a:pPr>
            <a:fld id="{66DCF5A0-2DA7-C345-9B33-B529470CC0CA}" type="slidenum">
              <a:rPr lang="en-US" altLang="en-US" smtClean="0"/>
              <a:pPr>
                <a:spcBef>
                  <a:spcPct val="0"/>
                </a:spcBef>
                <a:buClrTx/>
                <a:buSzTx/>
                <a:buFontTx/>
                <a:buNone/>
              </a:pPr>
              <a:t>214</a:t>
            </a:fld>
            <a:endParaRPr lang="en-US" altLang="en-US" sz="1400" dirty="0">
              <a:latin typeface="Arial" panose="020B0604020202020204" pitchFamily="34" charset="0"/>
            </a:endParaRPr>
          </a:p>
        </p:txBody>
      </p:sp>
    </p:spTree>
    <p:extLst>
      <p:ext uri="{BB962C8B-B14F-4D97-AF65-F5344CB8AC3E}">
        <p14:creationId xmlns:p14="http://schemas.microsoft.com/office/powerpoint/2010/main" val="2832634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a:extLst>
              <a:ext uri="{FF2B5EF4-FFF2-40B4-BE49-F238E27FC236}">
                <a16:creationId xmlns:a16="http://schemas.microsoft.com/office/drawing/2014/main" id="{DAD0D9F2-682D-9449-838F-8264C391C8EC}"/>
              </a:ext>
            </a:extLst>
          </p:cNvPr>
          <p:cNvSpPr>
            <a:spLocks noGrp="1" noChangeArrowheads="1"/>
          </p:cNvSpPr>
          <p:nvPr>
            <p:ph type="title"/>
          </p:nvPr>
        </p:nvSpPr>
        <p:spPr/>
        <p:txBody>
          <a:bodyPr>
            <a:normAutofit/>
          </a:bodyPr>
          <a:lstStyle/>
          <a:p>
            <a:pPr marL="342900" indent="-342900" algn="ctr" eaLnBrk="1" hangingPunct="1">
              <a:lnSpc>
                <a:spcPct val="90000"/>
              </a:lnSpc>
              <a:buClr>
                <a:schemeClr val="hlink"/>
              </a:buClr>
              <a:buSzPct val="120000"/>
              <a:defRPr/>
            </a:pPr>
            <a:r>
              <a:rPr lang="en-US" altLang="zh-TW" sz="4000" b="1" dirty="0">
                <a:latin typeface="Garamond" panose="02020404030301010803" pitchFamily="18" charset="0"/>
              </a:rPr>
              <a:t>Computation Errors</a:t>
            </a:r>
          </a:p>
        </p:txBody>
      </p:sp>
      <p:sp>
        <p:nvSpPr>
          <p:cNvPr id="99331" name="Rectangle 3">
            <a:extLst>
              <a:ext uri="{FF2B5EF4-FFF2-40B4-BE49-F238E27FC236}">
                <a16:creationId xmlns:a16="http://schemas.microsoft.com/office/drawing/2014/main" id="{EF56811C-778B-FE42-BEE7-5262DB223B0D}"/>
              </a:ext>
            </a:extLst>
          </p:cNvPr>
          <p:cNvSpPr>
            <a:spLocks noGrp="1" noChangeArrowheads="1"/>
          </p:cNvSpPr>
          <p:nvPr>
            <p:ph idx="1"/>
          </p:nvPr>
        </p:nvSpPr>
        <p:spPr>
          <a:xfrm>
            <a:off x="457200" y="1991360"/>
            <a:ext cx="8229600" cy="4145279"/>
          </a:xfrm>
        </p:spPr>
        <p:txBody>
          <a:bodyPr>
            <a:normAutofit lnSpcReduction="10000"/>
          </a:bodyPr>
          <a:lstStyle/>
          <a:p>
            <a:pPr algn="just" eaLnBrk="1" hangingPunct="1">
              <a:buClr>
                <a:srgbClr val="0B3D29"/>
              </a:buClr>
              <a:defRPr/>
            </a:pPr>
            <a:r>
              <a:rPr lang="en-US" altLang="zh-TW" sz="2400" dirty="0">
                <a:latin typeface="Garamond" panose="02020404030301010803" pitchFamily="18" charset="0"/>
                <a:ea typeface="PMingLiU" pitchFamily="18" charset="-120"/>
                <a:cs typeface="Times New Roman" pitchFamily="18" charset="0"/>
              </a:rPr>
              <a:t>The calculation don’t result in the expected result.</a:t>
            </a:r>
          </a:p>
          <a:p>
            <a:pPr algn="just" eaLnBrk="1" hangingPunct="1">
              <a:buClr>
                <a:srgbClr val="0B3D29"/>
              </a:buClr>
              <a:defRPr/>
            </a:pPr>
            <a:endParaRPr lang="en-US" altLang="zh-TW" sz="2400" dirty="0">
              <a:latin typeface="Garamond" panose="02020404030301010803" pitchFamily="18" charset="0"/>
              <a:ea typeface="PMingLiU" pitchFamily="18" charset="-120"/>
              <a:cs typeface="Times New Roman" pitchFamily="18" charset="0"/>
            </a:endParaRPr>
          </a:p>
          <a:p>
            <a:pPr lvl="1" algn="just" eaLnBrk="1" hangingPunct="1">
              <a:buClr>
                <a:srgbClr val="0B3D29"/>
              </a:buClr>
              <a:defRPr/>
            </a:pPr>
            <a:r>
              <a:rPr lang="en-US" altLang="zh-TW" sz="2200" dirty="0">
                <a:latin typeface="Garamond" panose="02020404030301010803" pitchFamily="18" charset="0"/>
                <a:ea typeface="PMingLiU" pitchFamily="18" charset="-120"/>
                <a:cs typeface="Times New Roman" pitchFamily="18" charset="0"/>
              </a:rPr>
              <a:t>Do any calculations that use variables have different data type, such as adding an integer to a floating-point number?</a:t>
            </a:r>
          </a:p>
          <a:p>
            <a:pPr lvl="1" algn="just" eaLnBrk="1" hangingPunct="1">
              <a:buClr>
                <a:srgbClr val="0B3D29"/>
              </a:buClr>
              <a:defRPr/>
            </a:pPr>
            <a:endParaRPr lang="en-US" altLang="zh-TW" sz="2200" dirty="0">
              <a:latin typeface="Garamond" panose="02020404030301010803" pitchFamily="18" charset="0"/>
              <a:ea typeface="PMingLiU" pitchFamily="18" charset="-120"/>
              <a:cs typeface="Times New Roman" pitchFamily="18" charset="0"/>
            </a:endParaRPr>
          </a:p>
          <a:p>
            <a:pPr lvl="1" algn="just" eaLnBrk="1" hangingPunct="1">
              <a:buClr>
                <a:srgbClr val="0B3D29"/>
              </a:buClr>
              <a:defRPr/>
            </a:pPr>
            <a:r>
              <a:rPr lang="en-US" altLang="zh-TW" sz="2200" dirty="0">
                <a:latin typeface="Garamond" panose="02020404030301010803" pitchFamily="18" charset="0"/>
                <a:ea typeface="PMingLiU" pitchFamily="18" charset="-120"/>
                <a:cs typeface="Times New Roman" pitchFamily="18" charset="0"/>
              </a:rPr>
              <a:t>Do any calculations that use variables have the same data type but are different lengths?</a:t>
            </a:r>
          </a:p>
          <a:p>
            <a:pPr lvl="1" algn="just" eaLnBrk="1" hangingPunct="1">
              <a:buClr>
                <a:srgbClr val="0B3D29"/>
              </a:buClr>
              <a:defRPr/>
            </a:pPr>
            <a:endParaRPr lang="en-US" altLang="zh-TW" sz="2200" dirty="0">
              <a:latin typeface="Garamond" panose="02020404030301010803" pitchFamily="18" charset="0"/>
              <a:ea typeface="PMingLiU" pitchFamily="18" charset="-120"/>
              <a:cs typeface="Times New Roman" pitchFamily="18" charset="0"/>
            </a:endParaRPr>
          </a:p>
          <a:p>
            <a:pPr lvl="1" algn="just" eaLnBrk="1" hangingPunct="1">
              <a:buClr>
                <a:srgbClr val="0B3D29"/>
              </a:buClr>
              <a:defRPr/>
            </a:pPr>
            <a:r>
              <a:rPr lang="en-US" altLang="zh-TW" sz="2200" dirty="0">
                <a:latin typeface="Garamond" panose="02020404030301010803" pitchFamily="18" charset="0"/>
                <a:ea typeface="PMingLiU" pitchFamily="18" charset="-120"/>
                <a:cs typeface="Times New Roman" pitchFamily="18" charset="0"/>
              </a:rPr>
              <a:t>Are the compiler’s conversion rules for variables of inconsistent type or length understood and considered in any calculations?</a:t>
            </a:r>
          </a:p>
          <a:p>
            <a:pPr lvl="1" algn="just" eaLnBrk="1" hangingPunct="1">
              <a:buClr>
                <a:srgbClr val="0B3D29"/>
              </a:buClr>
              <a:defRPr/>
            </a:pPr>
            <a:r>
              <a:rPr lang="en-US" altLang="zh-TW" sz="2200" dirty="0">
                <a:latin typeface="Garamond" panose="02020404030301010803" pitchFamily="18" charset="0"/>
                <a:ea typeface="PMingLiU" pitchFamily="18" charset="-120"/>
                <a:cs typeface="Times New Roman" pitchFamily="18" charset="0"/>
              </a:rPr>
              <a:t>…</a:t>
            </a:r>
          </a:p>
        </p:txBody>
      </p:sp>
      <p:sp>
        <p:nvSpPr>
          <p:cNvPr id="4" name="Slide Number Placeholder 3">
            <a:extLst>
              <a:ext uri="{FF2B5EF4-FFF2-40B4-BE49-F238E27FC236}">
                <a16:creationId xmlns:a16="http://schemas.microsoft.com/office/drawing/2014/main" id="{DE68646B-8066-C446-9A19-5F3BB2DD3E50}"/>
              </a:ext>
            </a:extLst>
          </p:cNvPr>
          <p:cNvSpPr>
            <a:spLocks noGrp="1"/>
          </p:cNvSpPr>
          <p:nvPr>
            <p:ph type="sldNum" sz="quarter" idx="4294967295"/>
          </p:nvPr>
        </p:nvSpPr>
        <p:spPr bwMode="auto">
          <a:xfrm>
            <a:off x="7010400" y="6245225"/>
            <a:ext cx="199136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r" rtl="0" eaLnBrk="1" fontAlgn="base" hangingPunct="1">
              <a:spcBef>
                <a:spcPct val="0"/>
              </a:spcBef>
              <a:spcAft>
                <a:spcPct val="0"/>
              </a:spcAft>
              <a:defRPr sz="1400" kern="1200">
                <a:solidFill>
                  <a:schemeClr val="tx1"/>
                </a:solidFill>
                <a:effectLst>
                  <a:outerShdw blurRad="38100" dist="38100" dir="2700000" algn="tl">
                    <a:srgbClr val="000000"/>
                  </a:outerShdw>
                </a:effectLst>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kern="1200">
                <a:solidFill>
                  <a:schemeClr val="tx1"/>
                </a:solidFill>
                <a:latin typeface="Tahoma" panose="020B0604030504040204" pitchFamily="34" charset="0"/>
                <a:ea typeface="+mn-ea"/>
                <a:cs typeface="+mn-cs"/>
              </a:defRPr>
            </a:lvl5pPr>
            <a:lvl6pPr marL="2286000" algn="l" defTabSz="914400" rtl="0" eaLnBrk="1" latinLnBrk="0" hangingPunct="1">
              <a:defRPr kern="1200">
                <a:solidFill>
                  <a:schemeClr val="tx1"/>
                </a:solidFill>
                <a:latin typeface="Tahoma" panose="020B0604030504040204" pitchFamily="34" charset="0"/>
                <a:ea typeface="+mn-ea"/>
                <a:cs typeface="+mn-cs"/>
              </a:defRPr>
            </a:lvl6pPr>
            <a:lvl7pPr marL="2743200" algn="l" defTabSz="914400" rtl="0" eaLnBrk="1" latinLnBrk="0" hangingPunct="1">
              <a:defRPr kern="1200">
                <a:solidFill>
                  <a:schemeClr val="tx1"/>
                </a:solidFill>
                <a:latin typeface="Tahoma" panose="020B0604030504040204" pitchFamily="34" charset="0"/>
                <a:ea typeface="+mn-ea"/>
                <a:cs typeface="+mn-cs"/>
              </a:defRPr>
            </a:lvl7pPr>
            <a:lvl8pPr marL="3200400" algn="l" defTabSz="914400" rtl="0" eaLnBrk="1" latinLnBrk="0" hangingPunct="1">
              <a:defRPr kern="1200">
                <a:solidFill>
                  <a:schemeClr val="tx1"/>
                </a:solidFill>
                <a:latin typeface="Tahoma" panose="020B0604030504040204" pitchFamily="34" charset="0"/>
                <a:ea typeface="+mn-ea"/>
                <a:cs typeface="+mn-cs"/>
              </a:defRPr>
            </a:lvl8pPr>
            <a:lvl9pPr marL="3657600" algn="l" defTabSz="914400" rtl="0" eaLnBrk="1" latinLnBrk="0" hangingPunct="1">
              <a:defRPr kern="1200">
                <a:solidFill>
                  <a:schemeClr val="tx1"/>
                </a:solidFill>
                <a:latin typeface="Tahoma" panose="020B0604030504040204" pitchFamily="34" charset="0"/>
                <a:ea typeface="+mn-ea"/>
                <a:cs typeface="+mn-cs"/>
              </a:defRPr>
            </a:lvl9pPr>
          </a:lstStyle>
          <a:p>
            <a:pPr>
              <a:spcBef>
                <a:spcPct val="0"/>
              </a:spcBef>
              <a:buClrTx/>
              <a:buSzTx/>
              <a:buFontTx/>
              <a:buNone/>
            </a:pPr>
            <a:fld id="{66DCF5A0-2DA7-C345-9B33-B529470CC0CA}" type="slidenum">
              <a:rPr lang="en-US" altLang="en-US" smtClean="0"/>
              <a:pPr>
                <a:spcBef>
                  <a:spcPct val="0"/>
                </a:spcBef>
                <a:buClrTx/>
                <a:buSzTx/>
                <a:buFontTx/>
                <a:buNone/>
              </a:pPr>
              <a:t>215</a:t>
            </a:fld>
            <a:endParaRPr lang="en-US" altLang="en-US" sz="1400">
              <a:latin typeface="Arial" panose="020B0604020202020204" pitchFamily="34" charset="0"/>
            </a:endParaRPr>
          </a:p>
        </p:txBody>
      </p:sp>
    </p:spTree>
    <p:extLst>
      <p:ext uri="{BB962C8B-B14F-4D97-AF65-F5344CB8AC3E}">
        <p14:creationId xmlns:p14="http://schemas.microsoft.com/office/powerpoint/2010/main" val="1047474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a:extLst>
              <a:ext uri="{FF2B5EF4-FFF2-40B4-BE49-F238E27FC236}">
                <a16:creationId xmlns:a16="http://schemas.microsoft.com/office/drawing/2014/main" id="{4328397C-76B6-7E40-9813-EDD824494DDF}"/>
              </a:ext>
            </a:extLst>
          </p:cNvPr>
          <p:cNvSpPr>
            <a:spLocks noGrp="1" noChangeArrowheads="1"/>
          </p:cNvSpPr>
          <p:nvPr>
            <p:ph type="title"/>
          </p:nvPr>
        </p:nvSpPr>
        <p:spPr/>
        <p:txBody>
          <a:bodyPr>
            <a:normAutofit/>
          </a:bodyPr>
          <a:lstStyle/>
          <a:p>
            <a:pPr marL="342900" indent="-342900" algn="ctr" eaLnBrk="1" hangingPunct="1">
              <a:lnSpc>
                <a:spcPct val="90000"/>
              </a:lnSpc>
              <a:buClr>
                <a:schemeClr val="hlink"/>
              </a:buClr>
              <a:buSzPct val="120000"/>
              <a:defRPr/>
            </a:pPr>
            <a:r>
              <a:rPr lang="en-US" altLang="zh-TW" sz="4000" b="1" dirty="0">
                <a:latin typeface="Garamond" panose="02020404030301010803" pitchFamily="18" charset="0"/>
              </a:rPr>
              <a:t>Comparison Errors</a:t>
            </a:r>
          </a:p>
        </p:txBody>
      </p:sp>
      <p:sp>
        <p:nvSpPr>
          <p:cNvPr id="100355" name="Rectangle 3">
            <a:extLst>
              <a:ext uri="{FF2B5EF4-FFF2-40B4-BE49-F238E27FC236}">
                <a16:creationId xmlns:a16="http://schemas.microsoft.com/office/drawing/2014/main" id="{706AE3C9-92F9-634D-9693-30D896C3B9C5}"/>
              </a:ext>
            </a:extLst>
          </p:cNvPr>
          <p:cNvSpPr>
            <a:spLocks noGrp="1" noChangeArrowheads="1"/>
          </p:cNvSpPr>
          <p:nvPr>
            <p:ph idx="1"/>
          </p:nvPr>
        </p:nvSpPr>
        <p:spPr>
          <a:xfrm>
            <a:off x="457200" y="2129555"/>
            <a:ext cx="8229600" cy="3869199"/>
          </a:xfrm>
        </p:spPr>
        <p:txBody>
          <a:bodyPr>
            <a:normAutofit/>
          </a:bodyPr>
          <a:lstStyle/>
          <a:p>
            <a:pPr algn="just" eaLnBrk="1" hangingPunct="1">
              <a:buClr>
                <a:srgbClr val="0B3D29"/>
              </a:buClr>
              <a:defRPr/>
            </a:pPr>
            <a:r>
              <a:rPr lang="en-US" altLang="zh-TW" sz="2400" dirty="0">
                <a:latin typeface="Garamond" panose="02020404030301010803" pitchFamily="18" charset="0"/>
                <a:ea typeface="PMingLiU" pitchFamily="18" charset="-120"/>
                <a:cs typeface="Times New Roman" pitchFamily="18" charset="0"/>
              </a:rPr>
              <a:t>Less than, greater than, equal, not equal, true, false. </a:t>
            </a:r>
          </a:p>
          <a:p>
            <a:pPr algn="just" eaLnBrk="1" hangingPunct="1">
              <a:buClr>
                <a:srgbClr val="0B3D29"/>
              </a:buClr>
              <a:defRPr/>
            </a:pPr>
            <a:r>
              <a:rPr lang="en-US" altLang="zh-TW" sz="2400" dirty="0">
                <a:latin typeface="Garamond" panose="02020404030301010803" pitchFamily="18" charset="0"/>
                <a:ea typeface="PMingLiU" pitchFamily="18" charset="-120"/>
                <a:cs typeface="Times New Roman" pitchFamily="18" charset="0"/>
              </a:rPr>
              <a:t>Comparison and decision errors are very susceptible to boundary condition problems.</a:t>
            </a:r>
          </a:p>
          <a:p>
            <a:pPr lvl="1" algn="just" eaLnBrk="1" hangingPunct="1">
              <a:buClr>
                <a:srgbClr val="0B3D29"/>
              </a:buClr>
              <a:defRPr/>
            </a:pPr>
            <a:r>
              <a:rPr lang="en-US" altLang="zh-TW" sz="2200" dirty="0">
                <a:latin typeface="Garamond" panose="02020404030301010803" pitchFamily="18" charset="0"/>
                <a:ea typeface="PMingLiU" pitchFamily="18" charset="-120"/>
                <a:cs typeface="Times New Roman" pitchFamily="18" charset="0"/>
              </a:rPr>
              <a:t>Are the comparison correct?</a:t>
            </a:r>
          </a:p>
          <a:p>
            <a:pPr lvl="1" algn="just" eaLnBrk="1" hangingPunct="1">
              <a:buClr>
                <a:srgbClr val="0B3D29"/>
              </a:buClr>
              <a:defRPr/>
            </a:pPr>
            <a:endParaRPr lang="en-US" altLang="zh-TW" sz="2200" dirty="0">
              <a:latin typeface="Garamond" panose="02020404030301010803" pitchFamily="18" charset="0"/>
              <a:ea typeface="PMingLiU" pitchFamily="18" charset="-120"/>
              <a:cs typeface="Times New Roman" pitchFamily="18" charset="0"/>
            </a:endParaRPr>
          </a:p>
          <a:p>
            <a:pPr lvl="1" algn="just" eaLnBrk="1" hangingPunct="1">
              <a:buClr>
                <a:srgbClr val="0B3D29"/>
              </a:buClr>
              <a:defRPr/>
            </a:pPr>
            <a:r>
              <a:rPr lang="en-US" altLang="zh-TW" sz="2200" dirty="0">
                <a:latin typeface="Garamond" panose="02020404030301010803" pitchFamily="18" charset="0"/>
                <a:ea typeface="PMingLiU" pitchFamily="18" charset="-120"/>
                <a:cs typeface="Times New Roman" pitchFamily="18" charset="0"/>
              </a:rPr>
              <a:t>Does each Boolean expression state what it should state?</a:t>
            </a:r>
          </a:p>
          <a:p>
            <a:pPr lvl="1" algn="just" eaLnBrk="1" hangingPunct="1">
              <a:buClr>
                <a:srgbClr val="0B3D29"/>
              </a:buClr>
              <a:defRPr/>
            </a:pPr>
            <a:endParaRPr lang="en-US" altLang="zh-TW" sz="2200" dirty="0">
              <a:latin typeface="Garamond" panose="02020404030301010803" pitchFamily="18" charset="0"/>
              <a:ea typeface="PMingLiU" pitchFamily="18" charset="-120"/>
              <a:cs typeface="Times New Roman" pitchFamily="18" charset="0"/>
            </a:endParaRPr>
          </a:p>
          <a:p>
            <a:pPr lvl="1" algn="just" eaLnBrk="1" hangingPunct="1">
              <a:buClr>
                <a:srgbClr val="0B3D29"/>
              </a:buClr>
              <a:defRPr/>
            </a:pPr>
            <a:r>
              <a:rPr lang="en-US" altLang="zh-TW" sz="2200" dirty="0">
                <a:latin typeface="Garamond" panose="02020404030301010803" pitchFamily="18" charset="0"/>
                <a:ea typeface="PMingLiU" pitchFamily="18" charset="-120"/>
                <a:cs typeface="Times New Roman" pitchFamily="18" charset="0"/>
              </a:rPr>
              <a:t>Dose the Boolean calculation work as expected.</a:t>
            </a:r>
          </a:p>
        </p:txBody>
      </p:sp>
      <p:sp>
        <p:nvSpPr>
          <p:cNvPr id="4" name="Slide Number Placeholder 3">
            <a:extLst>
              <a:ext uri="{FF2B5EF4-FFF2-40B4-BE49-F238E27FC236}">
                <a16:creationId xmlns:a16="http://schemas.microsoft.com/office/drawing/2014/main" id="{7A7ED9A1-BAFE-E94B-B5C2-B757E81BF56E}"/>
              </a:ext>
            </a:extLst>
          </p:cNvPr>
          <p:cNvSpPr>
            <a:spLocks noGrp="1"/>
          </p:cNvSpPr>
          <p:nvPr>
            <p:ph type="sldNum" sz="quarter" idx="4294967295"/>
          </p:nvPr>
        </p:nvSpPr>
        <p:spPr bwMode="auto">
          <a:xfrm>
            <a:off x="7010400" y="6245225"/>
            <a:ext cx="200152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r" rtl="0" eaLnBrk="1" fontAlgn="base" hangingPunct="1">
              <a:spcBef>
                <a:spcPct val="0"/>
              </a:spcBef>
              <a:spcAft>
                <a:spcPct val="0"/>
              </a:spcAft>
              <a:defRPr sz="1400" kern="1200">
                <a:solidFill>
                  <a:schemeClr val="tx1"/>
                </a:solidFill>
                <a:effectLst>
                  <a:outerShdw blurRad="38100" dist="38100" dir="2700000" algn="tl">
                    <a:srgbClr val="000000"/>
                  </a:outerShdw>
                </a:effectLst>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kern="1200">
                <a:solidFill>
                  <a:schemeClr val="tx1"/>
                </a:solidFill>
                <a:latin typeface="Tahoma" panose="020B0604030504040204" pitchFamily="34" charset="0"/>
                <a:ea typeface="+mn-ea"/>
                <a:cs typeface="+mn-cs"/>
              </a:defRPr>
            </a:lvl5pPr>
            <a:lvl6pPr marL="2286000" algn="l" defTabSz="914400" rtl="0" eaLnBrk="1" latinLnBrk="0" hangingPunct="1">
              <a:defRPr kern="1200">
                <a:solidFill>
                  <a:schemeClr val="tx1"/>
                </a:solidFill>
                <a:latin typeface="Tahoma" panose="020B0604030504040204" pitchFamily="34" charset="0"/>
                <a:ea typeface="+mn-ea"/>
                <a:cs typeface="+mn-cs"/>
              </a:defRPr>
            </a:lvl6pPr>
            <a:lvl7pPr marL="2743200" algn="l" defTabSz="914400" rtl="0" eaLnBrk="1" latinLnBrk="0" hangingPunct="1">
              <a:defRPr kern="1200">
                <a:solidFill>
                  <a:schemeClr val="tx1"/>
                </a:solidFill>
                <a:latin typeface="Tahoma" panose="020B0604030504040204" pitchFamily="34" charset="0"/>
                <a:ea typeface="+mn-ea"/>
                <a:cs typeface="+mn-cs"/>
              </a:defRPr>
            </a:lvl7pPr>
            <a:lvl8pPr marL="3200400" algn="l" defTabSz="914400" rtl="0" eaLnBrk="1" latinLnBrk="0" hangingPunct="1">
              <a:defRPr kern="1200">
                <a:solidFill>
                  <a:schemeClr val="tx1"/>
                </a:solidFill>
                <a:latin typeface="Tahoma" panose="020B0604030504040204" pitchFamily="34" charset="0"/>
                <a:ea typeface="+mn-ea"/>
                <a:cs typeface="+mn-cs"/>
              </a:defRPr>
            </a:lvl8pPr>
            <a:lvl9pPr marL="3657600" algn="l" defTabSz="914400" rtl="0" eaLnBrk="1" latinLnBrk="0" hangingPunct="1">
              <a:defRPr kern="1200">
                <a:solidFill>
                  <a:schemeClr val="tx1"/>
                </a:solidFill>
                <a:latin typeface="Tahoma" panose="020B0604030504040204" pitchFamily="34" charset="0"/>
                <a:ea typeface="+mn-ea"/>
                <a:cs typeface="+mn-cs"/>
              </a:defRPr>
            </a:lvl9pPr>
          </a:lstStyle>
          <a:p>
            <a:pPr>
              <a:spcBef>
                <a:spcPct val="0"/>
              </a:spcBef>
              <a:buClrTx/>
              <a:buSzTx/>
              <a:buFontTx/>
              <a:buNone/>
            </a:pPr>
            <a:fld id="{66DCF5A0-2DA7-C345-9B33-B529470CC0CA}" type="slidenum">
              <a:rPr lang="en-US" altLang="en-US" smtClean="0"/>
              <a:pPr>
                <a:spcBef>
                  <a:spcPct val="0"/>
                </a:spcBef>
                <a:buClrTx/>
                <a:buSzTx/>
                <a:buFontTx/>
                <a:buNone/>
              </a:pPr>
              <a:t>216</a:t>
            </a:fld>
            <a:endParaRPr lang="en-US" altLang="en-US" sz="1400" dirty="0">
              <a:latin typeface="Arial" panose="020B0604020202020204" pitchFamily="34" charset="0"/>
            </a:endParaRPr>
          </a:p>
        </p:txBody>
      </p:sp>
    </p:spTree>
    <p:extLst>
      <p:ext uri="{BB962C8B-B14F-4D97-AF65-F5344CB8AC3E}">
        <p14:creationId xmlns:p14="http://schemas.microsoft.com/office/powerpoint/2010/main" val="35329686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a:extLst>
              <a:ext uri="{FF2B5EF4-FFF2-40B4-BE49-F238E27FC236}">
                <a16:creationId xmlns:a16="http://schemas.microsoft.com/office/drawing/2014/main" id="{952CAE4B-6889-0F49-9E6C-08D0D5BFF036}"/>
              </a:ext>
            </a:extLst>
          </p:cNvPr>
          <p:cNvSpPr>
            <a:spLocks noGrp="1" noChangeArrowheads="1"/>
          </p:cNvSpPr>
          <p:nvPr>
            <p:ph type="title"/>
          </p:nvPr>
        </p:nvSpPr>
        <p:spPr/>
        <p:txBody>
          <a:bodyPr>
            <a:normAutofit/>
          </a:bodyPr>
          <a:lstStyle/>
          <a:p>
            <a:pPr marL="342900" indent="-342900" algn="ctr" eaLnBrk="1" hangingPunct="1">
              <a:lnSpc>
                <a:spcPct val="90000"/>
              </a:lnSpc>
              <a:buClr>
                <a:schemeClr val="hlink"/>
              </a:buClr>
              <a:buSzPct val="120000"/>
              <a:defRPr/>
            </a:pPr>
            <a:r>
              <a:rPr lang="en-US" altLang="zh-TW" sz="4000" b="1" dirty="0">
                <a:latin typeface="Garamond" panose="02020404030301010803" pitchFamily="18" charset="0"/>
              </a:rPr>
              <a:t>Control Flow Errors</a:t>
            </a:r>
          </a:p>
        </p:txBody>
      </p:sp>
      <p:sp>
        <p:nvSpPr>
          <p:cNvPr id="101379" name="Rectangle 3">
            <a:extLst>
              <a:ext uri="{FF2B5EF4-FFF2-40B4-BE49-F238E27FC236}">
                <a16:creationId xmlns:a16="http://schemas.microsoft.com/office/drawing/2014/main" id="{6DC0ACC5-DB61-8549-8D37-2E5829FE7F2D}"/>
              </a:ext>
            </a:extLst>
          </p:cNvPr>
          <p:cNvSpPr>
            <a:spLocks noGrp="1" noChangeArrowheads="1"/>
          </p:cNvSpPr>
          <p:nvPr>
            <p:ph idx="1"/>
          </p:nvPr>
        </p:nvSpPr>
        <p:spPr>
          <a:xfrm>
            <a:off x="457200" y="1849120"/>
            <a:ext cx="8229600" cy="4396105"/>
          </a:xfrm>
        </p:spPr>
        <p:txBody>
          <a:bodyPr>
            <a:normAutofit fontScale="92500" lnSpcReduction="10000"/>
          </a:bodyPr>
          <a:lstStyle/>
          <a:p>
            <a:pPr algn="just" eaLnBrk="1" hangingPunct="1">
              <a:lnSpc>
                <a:spcPct val="150000"/>
              </a:lnSpc>
              <a:buClr>
                <a:srgbClr val="0B3D29"/>
              </a:buClr>
              <a:defRPr/>
            </a:pPr>
            <a:r>
              <a:rPr lang="en-US" altLang="zh-TW" sz="2400" dirty="0">
                <a:latin typeface="Garamond" panose="02020404030301010803" pitchFamily="18" charset="0"/>
                <a:ea typeface="PMingLiU" pitchFamily="18" charset="-120"/>
                <a:cs typeface="Times New Roman" pitchFamily="18" charset="0"/>
              </a:rPr>
              <a:t>Loops and other control constructs not behaving as expected.</a:t>
            </a:r>
          </a:p>
          <a:p>
            <a:pPr lvl="1" algn="just" eaLnBrk="1" hangingPunct="1">
              <a:lnSpc>
                <a:spcPct val="150000"/>
              </a:lnSpc>
              <a:buClr>
                <a:srgbClr val="0B3D29"/>
              </a:buClr>
              <a:defRPr/>
            </a:pPr>
            <a:r>
              <a:rPr lang="en-US" altLang="zh-TW" sz="2200" dirty="0">
                <a:latin typeface="Garamond" panose="02020404030301010803" pitchFamily="18" charset="0"/>
                <a:ea typeface="PMingLiU" pitchFamily="18" charset="-120"/>
                <a:cs typeface="Times New Roman" pitchFamily="18" charset="0"/>
              </a:rPr>
              <a:t>If the language contains statement groups such as begin…end and do…while, are the ends explicit and do they match their appropriate group.</a:t>
            </a:r>
          </a:p>
          <a:p>
            <a:pPr lvl="1" algn="just" eaLnBrk="1" hangingPunct="1">
              <a:lnSpc>
                <a:spcPct val="150000"/>
              </a:lnSpc>
              <a:buClr>
                <a:srgbClr val="0B3D29"/>
              </a:buClr>
              <a:defRPr/>
            </a:pPr>
            <a:endParaRPr lang="en-US" altLang="zh-TW" sz="2200" dirty="0">
              <a:latin typeface="Garamond" panose="02020404030301010803" pitchFamily="18" charset="0"/>
              <a:ea typeface="PMingLiU" pitchFamily="18" charset="-120"/>
              <a:cs typeface="Times New Roman" pitchFamily="18" charset="0"/>
            </a:endParaRPr>
          </a:p>
          <a:p>
            <a:pPr lvl="1" algn="just" eaLnBrk="1" hangingPunct="1">
              <a:lnSpc>
                <a:spcPct val="150000"/>
              </a:lnSpc>
              <a:buClr>
                <a:srgbClr val="0B3D29"/>
              </a:buClr>
              <a:defRPr/>
            </a:pPr>
            <a:r>
              <a:rPr lang="en-US" altLang="zh-TW" sz="2200" dirty="0">
                <a:latin typeface="Garamond" panose="02020404030301010803" pitchFamily="18" charset="0"/>
                <a:ea typeface="PMingLiU" pitchFamily="18" charset="-120"/>
                <a:cs typeface="Times New Roman" pitchFamily="18" charset="0"/>
              </a:rPr>
              <a:t>Will the program, module, subroutine, or loop eventually terminate?</a:t>
            </a:r>
          </a:p>
          <a:p>
            <a:pPr lvl="1" algn="just" eaLnBrk="1" hangingPunct="1">
              <a:lnSpc>
                <a:spcPct val="150000"/>
              </a:lnSpc>
              <a:buClr>
                <a:srgbClr val="0B3D29"/>
              </a:buClr>
              <a:defRPr/>
            </a:pPr>
            <a:endParaRPr lang="en-US" altLang="zh-TW" sz="2200" dirty="0">
              <a:latin typeface="Garamond" panose="02020404030301010803" pitchFamily="18" charset="0"/>
              <a:ea typeface="PMingLiU" pitchFamily="18" charset="-120"/>
              <a:cs typeface="Times New Roman" pitchFamily="18" charset="0"/>
            </a:endParaRPr>
          </a:p>
          <a:p>
            <a:pPr lvl="1" algn="just" eaLnBrk="1" hangingPunct="1">
              <a:lnSpc>
                <a:spcPct val="150000"/>
              </a:lnSpc>
              <a:buClr>
                <a:srgbClr val="0B3D29"/>
              </a:buClr>
              <a:defRPr/>
            </a:pPr>
            <a:r>
              <a:rPr lang="en-US" altLang="zh-TW" sz="2200" dirty="0">
                <a:latin typeface="Garamond" panose="02020404030301010803" pitchFamily="18" charset="0"/>
                <a:ea typeface="PMingLiU" pitchFamily="18" charset="-120"/>
                <a:cs typeface="Times New Roman" pitchFamily="18" charset="0"/>
              </a:rPr>
              <a:t>Is there possibility of premature loop exit.</a:t>
            </a:r>
          </a:p>
          <a:p>
            <a:pPr lvl="1" algn="just" eaLnBrk="1" hangingPunct="1">
              <a:lnSpc>
                <a:spcPct val="150000"/>
              </a:lnSpc>
              <a:buClr>
                <a:srgbClr val="0B3D29"/>
              </a:buClr>
              <a:defRPr/>
            </a:pPr>
            <a:r>
              <a:rPr lang="en-US" altLang="zh-TW" sz="2200" dirty="0">
                <a:latin typeface="Garamond" panose="02020404030301010803" pitchFamily="18" charset="0"/>
                <a:ea typeface="PMingLiU" pitchFamily="18" charset="-120"/>
                <a:cs typeface="Times New Roman" pitchFamily="18" charset="0"/>
              </a:rPr>
              <a:t>…</a:t>
            </a:r>
          </a:p>
        </p:txBody>
      </p:sp>
      <p:sp>
        <p:nvSpPr>
          <p:cNvPr id="4" name="Slide Number Placeholder 3">
            <a:extLst>
              <a:ext uri="{FF2B5EF4-FFF2-40B4-BE49-F238E27FC236}">
                <a16:creationId xmlns:a16="http://schemas.microsoft.com/office/drawing/2014/main" id="{77DED686-65BB-644C-946C-0356EF7323B5}"/>
              </a:ext>
            </a:extLst>
          </p:cNvPr>
          <p:cNvSpPr>
            <a:spLocks noGrp="1"/>
          </p:cNvSpPr>
          <p:nvPr>
            <p:ph type="sldNum" sz="quarter" idx="4294967295"/>
          </p:nvPr>
        </p:nvSpPr>
        <p:spPr bwMode="auto">
          <a:xfrm>
            <a:off x="7010400" y="6245225"/>
            <a:ext cx="201168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r" rtl="0" eaLnBrk="1" fontAlgn="base" hangingPunct="1">
              <a:spcBef>
                <a:spcPct val="0"/>
              </a:spcBef>
              <a:spcAft>
                <a:spcPct val="0"/>
              </a:spcAft>
              <a:defRPr sz="1400" kern="1200">
                <a:solidFill>
                  <a:schemeClr val="tx1"/>
                </a:solidFill>
                <a:effectLst>
                  <a:outerShdw blurRad="38100" dist="38100" dir="2700000" algn="tl">
                    <a:srgbClr val="000000"/>
                  </a:outerShdw>
                </a:effectLst>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kern="1200">
                <a:solidFill>
                  <a:schemeClr val="tx1"/>
                </a:solidFill>
                <a:latin typeface="Tahoma" panose="020B0604030504040204" pitchFamily="34" charset="0"/>
                <a:ea typeface="+mn-ea"/>
                <a:cs typeface="+mn-cs"/>
              </a:defRPr>
            </a:lvl5pPr>
            <a:lvl6pPr marL="2286000" algn="l" defTabSz="914400" rtl="0" eaLnBrk="1" latinLnBrk="0" hangingPunct="1">
              <a:defRPr kern="1200">
                <a:solidFill>
                  <a:schemeClr val="tx1"/>
                </a:solidFill>
                <a:latin typeface="Tahoma" panose="020B0604030504040204" pitchFamily="34" charset="0"/>
                <a:ea typeface="+mn-ea"/>
                <a:cs typeface="+mn-cs"/>
              </a:defRPr>
            </a:lvl6pPr>
            <a:lvl7pPr marL="2743200" algn="l" defTabSz="914400" rtl="0" eaLnBrk="1" latinLnBrk="0" hangingPunct="1">
              <a:defRPr kern="1200">
                <a:solidFill>
                  <a:schemeClr val="tx1"/>
                </a:solidFill>
                <a:latin typeface="Tahoma" panose="020B0604030504040204" pitchFamily="34" charset="0"/>
                <a:ea typeface="+mn-ea"/>
                <a:cs typeface="+mn-cs"/>
              </a:defRPr>
            </a:lvl7pPr>
            <a:lvl8pPr marL="3200400" algn="l" defTabSz="914400" rtl="0" eaLnBrk="1" latinLnBrk="0" hangingPunct="1">
              <a:defRPr kern="1200">
                <a:solidFill>
                  <a:schemeClr val="tx1"/>
                </a:solidFill>
                <a:latin typeface="Tahoma" panose="020B0604030504040204" pitchFamily="34" charset="0"/>
                <a:ea typeface="+mn-ea"/>
                <a:cs typeface="+mn-cs"/>
              </a:defRPr>
            </a:lvl8pPr>
            <a:lvl9pPr marL="3657600" algn="l" defTabSz="914400" rtl="0" eaLnBrk="1" latinLnBrk="0" hangingPunct="1">
              <a:defRPr kern="1200">
                <a:solidFill>
                  <a:schemeClr val="tx1"/>
                </a:solidFill>
                <a:latin typeface="Tahoma" panose="020B0604030504040204" pitchFamily="34" charset="0"/>
                <a:ea typeface="+mn-ea"/>
                <a:cs typeface="+mn-cs"/>
              </a:defRPr>
            </a:lvl9pPr>
          </a:lstStyle>
          <a:p>
            <a:pPr>
              <a:spcBef>
                <a:spcPct val="0"/>
              </a:spcBef>
              <a:buClrTx/>
              <a:buSzTx/>
              <a:buFontTx/>
              <a:buNone/>
            </a:pPr>
            <a:fld id="{66DCF5A0-2DA7-C345-9B33-B529470CC0CA}" type="slidenum">
              <a:rPr lang="en-US" altLang="en-US" smtClean="0"/>
              <a:pPr>
                <a:spcBef>
                  <a:spcPct val="0"/>
                </a:spcBef>
                <a:buClrTx/>
                <a:buSzTx/>
                <a:buFontTx/>
                <a:buNone/>
              </a:pPr>
              <a:t>217</a:t>
            </a:fld>
            <a:endParaRPr lang="en-US" altLang="en-US" sz="1400" dirty="0">
              <a:latin typeface="Arial" panose="020B0604020202020204" pitchFamily="34" charset="0"/>
            </a:endParaRPr>
          </a:p>
        </p:txBody>
      </p:sp>
    </p:spTree>
    <p:extLst>
      <p:ext uri="{BB962C8B-B14F-4D97-AF65-F5344CB8AC3E}">
        <p14:creationId xmlns:p14="http://schemas.microsoft.com/office/powerpoint/2010/main" val="970374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a:extLst>
              <a:ext uri="{FF2B5EF4-FFF2-40B4-BE49-F238E27FC236}">
                <a16:creationId xmlns:a16="http://schemas.microsoft.com/office/drawing/2014/main" id="{85F1D0D2-9A79-7440-A493-524A7C36D20E}"/>
              </a:ext>
            </a:extLst>
          </p:cNvPr>
          <p:cNvSpPr>
            <a:spLocks noGrp="1" noChangeArrowheads="1"/>
          </p:cNvSpPr>
          <p:nvPr>
            <p:ph type="title"/>
          </p:nvPr>
        </p:nvSpPr>
        <p:spPr/>
        <p:txBody>
          <a:bodyPr>
            <a:normAutofit/>
          </a:bodyPr>
          <a:lstStyle/>
          <a:p>
            <a:pPr marL="342900" indent="-342900" algn="ctr" eaLnBrk="1" hangingPunct="1">
              <a:lnSpc>
                <a:spcPct val="90000"/>
              </a:lnSpc>
              <a:buClr>
                <a:schemeClr val="hlink"/>
              </a:buClr>
              <a:buSzPct val="120000"/>
              <a:defRPr/>
            </a:pPr>
            <a:r>
              <a:rPr lang="en-US" altLang="zh-TW" sz="4000" b="1" dirty="0">
                <a:latin typeface="Garamond" panose="02020404030301010803" pitchFamily="18" charset="0"/>
              </a:rPr>
              <a:t>Subroutine Parameter Errors</a:t>
            </a:r>
          </a:p>
        </p:txBody>
      </p:sp>
      <p:sp>
        <p:nvSpPr>
          <p:cNvPr id="102403" name="Rectangle 3">
            <a:extLst>
              <a:ext uri="{FF2B5EF4-FFF2-40B4-BE49-F238E27FC236}">
                <a16:creationId xmlns:a16="http://schemas.microsoft.com/office/drawing/2014/main" id="{25E95656-C37F-EC4F-8FAA-4A861EB4A38A}"/>
              </a:ext>
            </a:extLst>
          </p:cNvPr>
          <p:cNvSpPr>
            <a:spLocks noGrp="1" noChangeArrowheads="1"/>
          </p:cNvSpPr>
          <p:nvPr>
            <p:ph idx="1"/>
          </p:nvPr>
        </p:nvSpPr>
        <p:spPr>
          <a:xfrm>
            <a:off x="457200" y="1987315"/>
            <a:ext cx="8229600" cy="4257910"/>
          </a:xfrm>
        </p:spPr>
        <p:txBody>
          <a:bodyPr>
            <a:normAutofit fontScale="77500" lnSpcReduction="20000"/>
          </a:bodyPr>
          <a:lstStyle/>
          <a:p>
            <a:pPr eaLnBrk="1" hangingPunct="1">
              <a:lnSpc>
                <a:spcPct val="150000"/>
              </a:lnSpc>
              <a:buClr>
                <a:srgbClr val="0B3D29"/>
              </a:buClr>
              <a:defRPr/>
            </a:pPr>
            <a:r>
              <a:rPr lang="en-US" altLang="zh-TW" sz="2800" dirty="0">
                <a:latin typeface="Garamond" panose="02020404030301010803" pitchFamily="18" charset="0"/>
                <a:ea typeface="PMingLiU" pitchFamily="18" charset="-120"/>
                <a:cs typeface="Times New Roman" pitchFamily="18" charset="0"/>
              </a:rPr>
              <a:t>Incorrect passing of data to and from software subroutine.</a:t>
            </a:r>
          </a:p>
          <a:p>
            <a:pPr lvl="1" eaLnBrk="1" hangingPunct="1">
              <a:lnSpc>
                <a:spcPct val="150000"/>
              </a:lnSpc>
              <a:buClr>
                <a:srgbClr val="0B3D29"/>
              </a:buClr>
              <a:defRPr/>
            </a:pPr>
            <a:r>
              <a:rPr lang="en-US" altLang="zh-TW" sz="2600" dirty="0">
                <a:latin typeface="Garamond" panose="02020404030301010803" pitchFamily="18" charset="0"/>
                <a:ea typeface="PMingLiU" pitchFamily="18" charset="-120"/>
                <a:cs typeface="Times New Roman" pitchFamily="18" charset="0"/>
              </a:rPr>
              <a:t>Do the types and sizes of parameters received by a subroutine match those sent by the calling code?</a:t>
            </a:r>
          </a:p>
          <a:p>
            <a:pPr lvl="1" eaLnBrk="1" hangingPunct="1">
              <a:lnSpc>
                <a:spcPct val="150000"/>
              </a:lnSpc>
              <a:buClr>
                <a:srgbClr val="0B3D29"/>
              </a:buClr>
              <a:defRPr/>
            </a:pPr>
            <a:endParaRPr lang="en-US" altLang="zh-TW" sz="2600" dirty="0">
              <a:latin typeface="Garamond" panose="02020404030301010803" pitchFamily="18" charset="0"/>
              <a:ea typeface="PMingLiU" pitchFamily="18" charset="-120"/>
              <a:cs typeface="Times New Roman" pitchFamily="18" charset="0"/>
            </a:endParaRPr>
          </a:p>
          <a:p>
            <a:pPr lvl="1" eaLnBrk="1" hangingPunct="1">
              <a:lnSpc>
                <a:spcPct val="150000"/>
              </a:lnSpc>
              <a:buClr>
                <a:srgbClr val="0B3D29"/>
              </a:buClr>
              <a:defRPr/>
            </a:pPr>
            <a:r>
              <a:rPr lang="en-US" altLang="zh-TW" sz="2600" dirty="0">
                <a:latin typeface="Garamond" panose="02020404030301010803" pitchFamily="18" charset="0"/>
                <a:ea typeface="PMingLiU" pitchFamily="18" charset="-120"/>
                <a:cs typeface="Times New Roman" pitchFamily="18" charset="0"/>
              </a:rPr>
              <a:t>If a subroutine has multiple entry points , is a parameter ever referenced that isn’t associated with the current point of entry?</a:t>
            </a:r>
          </a:p>
          <a:p>
            <a:pPr lvl="1" eaLnBrk="1" hangingPunct="1">
              <a:lnSpc>
                <a:spcPct val="150000"/>
              </a:lnSpc>
              <a:buClr>
                <a:srgbClr val="0B3D29"/>
              </a:buClr>
              <a:defRPr/>
            </a:pPr>
            <a:endParaRPr lang="en-US" altLang="zh-TW" sz="2600" dirty="0">
              <a:latin typeface="Garamond" panose="02020404030301010803" pitchFamily="18" charset="0"/>
              <a:ea typeface="PMingLiU" pitchFamily="18" charset="-120"/>
              <a:cs typeface="Times New Roman" pitchFamily="18" charset="0"/>
            </a:endParaRPr>
          </a:p>
          <a:p>
            <a:pPr lvl="1" eaLnBrk="1" hangingPunct="1">
              <a:lnSpc>
                <a:spcPct val="150000"/>
              </a:lnSpc>
              <a:buClr>
                <a:srgbClr val="0B3D29"/>
              </a:buClr>
              <a:defRPr/>
            </a:pPr>
            <a:r>
              <a:rPr lang="en-US" altLang="zh-TW" sz="2600" dirty="0">
                <a:latin typeface="Garamond" panose="02020404030301010803" pitchFamily="18" charset="0"/>
                <a:ea typeface="PMingLiU" pitchFamily="18" charset="-120"/>
                <a:cs typeface="Times New Roman" pitchFamily="18" charset="0"/>
              </a:rPr>
              <a:t>If constants are ever passed as arguments, are they accidentally changed in the subroutine?</a:t>
            </a:r>
          </a:p>
          <a:p>
            <a:pPr lvl="1" eaLnBrk="1" hangingPunct="1">
              <a:lnSpc>
                <a:spcPct val="150000"/>
              </a:lnSpc>
              <a:buFont typeface="Tahoma" panose="020B0604030504040204" pitchFamily="34" charset="0"/>
              <a:buNone/>
              <a:defRPr/>
            </a:pPr>
            <a:endParaRPr lang="en-US" altLang="zh-TW" sz="2000" dirty="0">
              <a:latin typeface="Garamond" panose="02020404030301010803" pitchFamily="18" charset="0"/>
              <a:ea typeface="PMingLiU" pitchFamily="18" charset="-120"/>
              <a:cs typeface="Times New Roman" pitchFamily="18" charset="0"/>
            </a:endParaRPr>
          </a:p>
        </p:txBody>
      </p:sp>
      <p:sp>
        <p:nvSpPr>
          <p:cNvPr id="4" name="Slide Number Placeholder 3">
            <a:extLst>
              <a:ext uri="{FF2B5EF4-FFF2-40B4-BE49-F238E27FC236}">
                <a16:creationId xmlns:a16="http://schemas.microsoft.com/office/drawing/2014/main" id="{CB7D1F19-4EAE-BB4D-A0B2-56357B966C95}"/>
              </a:ext>
            </a:extLst>
          </p:cNvPr>
          <p:cNvSpPr>
            <a:spLocks noGrp="1"/>
          </p:cNvSpPr>
          <p:nvPr>
            <p:ph type="sldNum" sz="quarter" idx="4294967295"/>
          </p:nvPr>
        </p:nvSpPr>
        <p:spPr bwMode="auto">
          <a:xfrm>
            <a:off x="7010400" y="6245225"/>
            <a:ext cx="199136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r" rtl="0" eaLnBrk="1" fontAlgn="base" hangingPunct="1">
              <a:spcBef>
                <a:spcPct val="0"/>
              </a:spcBef>
              <a:spcAft>
                <a:spcPct val="0"/>
              </a:spcAft>
              <a:defRPr sz="1400" kern="1200">
                <a:solidFill>
                  <a:schemeClr val="tx1"/>
                </a:solidFill>
                <a:effectLst>
                  <a:outerShdw blurRad="38100" dist="38100" dir="2700000" algn="tl">
                    <a:srgbClr val="000000"/>
                  </a:outerShdw>
                </a:effectLst>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kern="1200">
                <a:solidFill>
                  <a:schemeClr val="tx1"/>
                </a:solidFill>
                <a:latin typeface="Tahoma" panose="020B0604030504040204" pitchFamily="34" charset="0"/>
                <a:ea typeface="+mn-ea"/>
                <a:cs typeface="+mn-cs"/>
              </a:defRPr>
            </a:lvl5pPr>
            <a:lvl6pPr marL="2286000" algn="l" defTabSz="914400" rtl="0" eaLnBrk="1" latinLnBrk="0" hangingPunct="1">
              <a:defRPr kern="1200">
                <a:solidFill>
                  <a:schemeClr val="tx1"/>
                </a:solidFill>
                <a:latin typeface="Tahoma" panose="020B0604030504040204" pitchFamily="34" charset="0"/>
                <a:ea typeface="+mn-ea"/>
                <a:cs typeface="+mn-cs"/>
              </a:defRPr>
            </a:lvl6pPr>
            <a:lvl7pPr marL="2743200" algn="l" defTabSz="914400" rtl="0" eaLnBrk="1" latinLnBrk="0" hangingPunct="1">
              <a:defRPr kern="1200">
                <a:solidFill>
                  <a:schemeClr val="tx1"/>
                </a:solidFill>
                <a:latin typeface="Tahoma" panose="020B0604030504040204" pitchFamily="34" charset="0"/>
                <a:ea typeface="+mn-ea"/>
                <a:cs typeface="+mn-cs"/>
              </a:defRPr>
            </a:lvl7pPr>
            <a:lvl8pPr marL="3200400" algn="l" defTabSz="914400" rtl="0" eaLnBrk="1" latinLnBrk="0" hangingPunct="1">
              <a:defRPr kern="1200">
                <a:solidFill>
                  <a:schemeClr val="tx1"/>
                </a:solidFill>
                <a:latin typeface="Tahoma" panose="020B0604030504040204" pitchFamily="34" charset="0"/>
                <a:ea typeface="+mn-ea"/>
                <a:cs typeface="+mn-cs"/>
              </a:defRPr>
            </a:lvl8pPr>
            <a:lvl9pPr marL="3657600" algn="l" defTabSz="914400" rtl="0" eaLnBrk="1" latinLnBrk="0" hangingPunct="1">
              <a:defRPr kern="1200">
                <a:solidFill>
                  <a:schemeClr val="tx1"/>
                </a:solidFill>
                <a:latin typeface="Tahoma" panose="020B0604030504040204" pitchFamily="34" charset="0"/>
                <a:ea typeface="+mn-ea"/>
                <a:cs typeface="+mn-cs"/>
              </a:defRPr>
            </a:lvl9pPr>
          </a:lstStyle>
          <a:p>
            <a:pPr>
              <a:spcBef>
                <a:spcPct val="0"/>
              </a:spcBef>
              <a:buClrTx/>
              <a:buSzTx/>
              <a:buFontTx/>
              <a:buNone/>
            </a:pPr>
            <a:fld id="{66DCF5A0-2DA7-C345-9B33-B529470CC0CA}" type="slidenum">
              <a:rPr lang="en-US" altLang="en-US" smtClean="0"/>
              <a:pPr>
                <a:spcBef>
                  <a:spcPct val="0"/>
                </a:spcBef>
                <a:buClrTx/>
                <a:buSzTx/>
                <a:buFontTx/>
                <a:buNone/>
              </a:pPr>
              <a:t>218</a:t>
            </a:fld>
            <a:endParaRPr lang="en-US" altLang="en-US" sz="1400" dirty="0">
              <a:latin typeface="Arial" panose="020B0604020202020204" pitchFamily="34" charset="0"/>
            </a:endParaRPr>
          </a:p>
        </p:txBody>
      </p:sp>
    </p:spTree>
    <p:extLst>
      <p:ext uri="{BB962C8B-B14F-4D97-AF65-F5344CB8AC3E}">
        <p14:creationId xmlns:p14="http://schemas.microsoft.com/office/powerpoint/2010/main" val="2281015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a:extLst>
              <a:ext uri="{FF2B5EF4-FFF2-40B4-BE49-F238E27FC236}">
                <a16:creationId xmlns:a16="http://schemas.microsoft.com/office/drawing/2014/main" id="{769810D3-5039-C346-A7C0-D53717E83C5C}"/>
              </a:ext>
            </a:extLst>
          </p:cNvPr>
          <p:cNvSpPr>
            <a:spLocks noGrp="1" noChangeArrowheads="1"/>
          </p:cNvSpPr>
          <p:nvPr>
            <p:ph type="title"/>
          </p:nvPr>
        </p:nvSpPr>
        <p:spPr/>
        <p:txBody>
          <a:bodyPr>
            <a:normAutofit/>
          </a:bodyPr>
          <a:lstStyle/>
          <a:p>
            <a:pPr marL="342900" indent="-342900" algn="ctr" eaLnBrk="1" hangingPunct="1">
              <a:lnSpc>
                <a:spcPct val="90000"/>
              </a:lnSpc>
              <a:buClr>
                <a:schemeClr val="hlink"/>
              </a:buClr>
              <a:buSzPct val="120000"/>
              <a:defRPr/>
            </a:pPr>
            <a:r>
              <a:rPr lang="en-US" altLang="zh-TW" sz="4000" b="1" dirty="0">
                <a:latin typeface="Garamond" panose="02020404030301010803" pitchFamily="18" charset="0"/>
              </a:rPr>
              <a:t>Input/Output Errors</a:t>
            </a:r>
          </a:p>
        </p:txBody>
      </p:sp>
      <p:sp>
        <p:nvSpPr>
          <p:cNvPr id="103427" name="Rectangle 3">
            <a:extLst>
              <a:ext uri="{FF2B5EF4-FFF2-40B4-BE49-F238E27FC236}">
                <a16:creationId xmlns:a16="http://schemas.microsoft.com/office/drawing/2014/main" id="{AB5BAB67-E177-1140-85FB-1397854E241C}"/>
              </a:ext>
            </a:extLst>
          </p:cNvPr>
          <p:cNvSpPr>
            <a:spLocks noGrp="1" noChangeArrowheads="1"/>
          </p:cNvSpPr>
          <p:nvPr>
            <p:ph idx="1"/>
          </p:nvPr>
        </p:nvSpPr>
        <p:spPr>
          <a:xfrm>
            <a:off x="457200" y="1987315"/>
            <a:ext cx="8229600" cy="4257910"/>
          </a:xfrm>
        </p:spPr>
        <p:txBody>
          <a:bodyPr>
            <a:normAutofit/>
          </a:bodyPr>
          <a:lstStyle/>
          <a:p>
            <a:pPr eaLnBrk="1" hangingPunct="1">
              <a:lnSpc>
                <a:spcPct val="150000"/>
              </a:lnSpc>
              <a:buClr>
                <a:srgbClr val="0B3D29"/>
              </a:buClr>
              <a:defRPr/>
            </a:pPr>
            <a:r>
              <a:rPr lang="en-US" altLang="zh-TW" sz="2200" dirty="0">
                <a:latin typeface="Garamond" panose="02020404030301010803" pitchFamily="18" charset="0"/>
                <a:ea typeface="PMingLiU" pitchFamily="18" charset="-120"/>
                <a:cs typeface="Times New Roman" pitchFamily="18" charset="0"/>
              </a:rPr>
              <a:t>Reading from a file, accepting input from a keyboard or mouse, writing to a printer or screen…</a:t>
            </a:r>
          </a:p>
          <a:p>
            <a:pPr lvl="1" eaLnBrk="1" hangingPunct="1">
              <a:lnSpc>
                <a:spcPct val="150000"/>
              </a:lnSpc>
              <a:buClr>
                <a:srgbClr val="0B3D29"/>
              </a:buClr>
              <a:defRPr/>
            </a:pPr>
            <a:r>
              <a:rPr lang="en-US" altLang="zh-TW" sz="2000" dirty="0">
                <a:latin typeface="Garamond" panose="02020404030301010803" pitchFamily="18" charset="0"/>
                <a:ea typeface="PMingLiU" pitchFamily="18" charset="-120"/>
                <a:cs typeface="Times New Roman" pitchFamily="18" charset="0"/>
              </a:rPr>
              <a:t>Does the software strictly adhere to the specified format of the data being read or written by the external device?</a:t>
            </a:r>
          </a:p>
          <a:p>
            <a:pPr lvl="1" eaLnBrk="1" hangingPunct="1">
              <a:lnSpc>
                <a:spcPct val="150000"/>
              </a:lnSpc>
              <a:buClr>
                <a:srgbClr val="0B3D29"/>
              </a:buClr>
              <a:defRPr/>
            </a:pPr>
            <a:r>
              <a:rPr lang="en-US" altLang="zh-TW" sz="2000" dirty="0">
                <a:latin typeface="Garamond" panose="02020404030301010803" pitchFamily="18" charset="0"/>
                <a:ea typeface="PMingLiU" pitchFamily="18" charset="-120"/>
                <a:cs typeface="Times New Roman" pitchFamily="18" charset="0"/>
              </a:rPr>
              <a:t>If the file or peripheral isn’t present or ready, is that error condition handled?</a:t>
            </a:r>
          </a:p>
          <a:p>
            <a:pPr lvl="1" eaLnBrk="1" hangingPunct="1">
              <a:lnSpc>
                <a:spcPct val="150000"/>
              </a:lnSpc>
              <a:buClr>
                <a:srgbClr val="0B3D29"/>
              </a:buClr>
              <a:defRPr/>
            </a:pPr>
            <a:r>
              <a:rPr lang="en-US" altLang="zh-TW" sz="2000" dirty="0">
                <a:latin typeface="Garamond" panose="02020404030301010803" pitchFamily="18" charset="0"/>
                <a:ea typeface="PMingLiU" pitchFamily="18" charset="-120"/>
                <a:cs typeface="Times New Roman" pitchFamily="18" charset="0"/>
              </a:rPr>
              <a:t>Are all conceivable errors handled by the software in an expected way?</a:t>
            </a:r>
          </a:p>
          <a:p>
            <a:pPr lvl="1" eaLnBrk="1" hangingPunct="1">
              <a:lnSpc>
                <a:spcPct val="150000"/>
              </a:lnSpc>
              <a:buClr>
                <a:srgbClr val="0B3D29"/>
              </a:buClr>
              <a:defRPr/>
            </a:pPr>
            <a:r>
              <a:rPr lang="en-US" altLang="zh-TW" sz="2000" dirty="0">
                <a:latin typeface="Garamond" panose="02020404030301010803" pitchFamily="18" charset="0"/>
                <a:ea typeface="PMingLiU" pitchFamily="18" charset="-120"/>
                <a:cs typeface="Times New Roman" pitchFamily="18" charset="0"/>
              </a:rPr>
              <a:t>…</a:t>
            </a:r>
          </a:p>
        </p:txBody>
      </p:sp>
      <p:sp>
        <p:nvSpPr>
          <p:cNvPr id="4" name="Slide Number Placeholder 3">
            <a:extLst>
              <a:ext uri="{FF2B5EF4-FFF2-40B4-BE49-F238E27FC236}">
                <a16:creationId xmlns:a16="http://schemas.microsoft.com/office/drawing/2014/main" id="{602C354E-A40C-6845-A3E1-E4DC503CBCD3}"/>
              </a:ext>
            </a:extLst>
          </p:cNvPr>
          <p:cNvSpPr>
            <a:spLocks noGrp="1"/>
          </p:cNvSpPr>
          <p:nvPr>
            <p:ph type="sldNum" sz="quarter" idx="4294967295"/>
          </p:nvPr>
        </p:nvSpPr>
        <p:spPr bwMode="auto">
          <a:xfrm>
            <a:off x="7010400" y="6245225"/>
            <a:ext cx="199136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r" rtl="0" eaLnBrk="1" fontAlgn="base" hangingPunct="1">
              <a:spcBef>
                <a:spcPct val="0"/>
              </a:spcBef>
              <a:spcAft>
                <a:spcPct val="0"/>
              </a:spcAft>
              <a:defRPr sz="1400" kern="1200">
                <a:solidFill>
                  <a:schemeClr val="tx1"/>
                </a:solidFill>
                <a:effectLst>
                  <a:outerShdw blurRad="38100" dist="38100" dir="2700000" algn="tl">
                    <a:srgbClr val="000000"/>
                  </a:outerShdw>
                </a:effectLst>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kern="1200">
                <a:solidFill>
                  <a:schemeClr val="tx1"/>
                </a:solidFill>
                <a:latin typeface="Tahoma" panose="020B0604030504040204" pitchFamily="34" charset="0"/>
                <a:ea typeface="+mn-ea"/>
                <a:cs typeface="+mn-cs"/>
              </a:defRPr>
            </a:lvl5pPr>
            <a:lvl6pPr marL="2286000" algn="l" defTabSz="914400" rtl="0" eaLnBrk="1" latinLnBrk="0" hangingPunct="1">
              <a:defRPr kern="1200">
                <a:solidFill>
                  <a:schemeClr val="tx1"/>
                </a:solidFill>
                <a:latin typeface="Tahoma" panose="020B0604030504040204" pitchFamily="34" charset="0"/>
                <a:ea typeface="+mn-ea"/>
                <a:cs typeface="+mn-cs"/>
              </a:defRPr>
            </a:lvl6pPr>
            <a:lvl7pPr marL="2743200" algn="l" defTabSz="914400" rtl="0" eaLnBrk="1" latinLnBrk="0" hangingPunct="1">
              <a:defRPr kern="1200">
                <a:solidFill>
                  <a:schemeClr val="tx1"/>
                </a:solidFill>
                <a:latin typeface="Tahoma" panose="020B0604030504040204" pitchFamily="34" charset="0"/>
                <a:ea typeface="+mn-ea"/>
                <a:cs typeface="+mn-cs"/>
              </a:defRPr>
            </a:lvl7pPr>
            <a:lvl8pPr marL="3200400" algn="l" defTabSz="914400" rtl="0" eaLnBrk="1" latinLnBrk="0" hangingPunct="1">
              <a:defRPr kern="1200">
                <a:solidFill>
                  <a:schemeClr val="tx1"/>
                </a:solidFill>
                <a:latin typeface="Tahoma" panose="020B0604030504040204" pitchFamily="34" charset="0"/>
                <a:ea typeface="+mn-ea"/>
                <a:cs typeface="+mn-cs"/>
              </a:defRPr>
            </a:lvl8pPr>
            <a:lvl9pPr marL="3657600" algn="l" defTabSz="914400" rtl="0" eaLnBrk="1" latinLnBrk="0" hangingPunct="1">
              <a:defRPr kern="1200">
                <a:solidFill>
                  <a:schemeClr val="tx1"/>
                </a:solidFill>
                <a:latin typeface="Tahoma" panose="020B0604030504040204" pitchFamily="34" charset="0"/>
                <a:ea typeface="+mn-ea"/>
                <a:cs typeface="+mn-cs"/>
              </a:defRPr>
            </a:lvl9pPr>
          </a:lstStyle>
          <a:p>
            <a:pPr>
              <a:spcBef>
                <a:spcPct val="0"/>
              </a:spcBef>
              <a:buClrTx/>
              <a:buSzTx/>
              <a:buFontTx/>
              <a:buNone/>
            </a:pPr>
            <a:fld id="{66DCF5A0-2DA7-C345-9B33-B529470CC0CA}" type="slidenum">
              <a:rPr lang="en-US" altLang="en-US" smtClean="0"/>
              <a:pPr>
                <a:spcBef>
                  <a:spcPct val="0"/>
                </a:spcBef>
                <a:buClrTx/>
                <a:buSzTx/>
                <a:buFontTx/>
                <a:buNone/>
              </a:pPr>
              <a:t>219</a:t>
            </a:fld>
            <a:endParaRPr lang="en-US" altLang="en-US" sz="1400" dirty="0">
              <a:latin typeface="Arial" panose="020B0604020202020204" pitchFamily="34" charset="0"/>
            </a:endParaRPr>
          </a:p>
        </p:txBody>
      </p:sp>
    </p:spTree>
    <p:extLst>
      <p:ext uri="{BB962C8B-B14F-4D97-AF65-F5344CB8AC3E}">
        <p14:creationId xmlns:p14="http://schemas.microsoft.com/office/powerpoint/2010/main" val="14054275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580A0B-89ED-044C-8418-42DF52B5A2DB}"/>
              </a:ext>
            </a:extLst>
          </p:cNvPr>
          <p:cNvSpPr>
            <a:spLocks noGrp="1"/>
          </p:cNvSpPr>
          <p:nvPr>
            <p:ph type="title"/>
          </p:nvPr>
        </p:nvSpPr>
        <p:spPr/>
        <p:txBody>
          <a:bodyPr>
            <a:normAutofit/>
          </a:bodyPr>
          <a:lstStyle/>
          <a:p>
            <a:r>
              <a:rPr lang="en-US" b="1" dirty="0">
                <a:latin typeface="Garamond" panose="02020404030301010803" pitchFamily="18" charset="0"/>
              </a:rPr>
              <a:t>System Thinking</a:t>
            </a:r>
          </a:p>
        </p:txBody>
      </p:sp>
      <p:sp>
        <p:nvSpPr>
          <p:cNvPr id="3" name="Content Placeholder 2">
            <a:extLst>
              <a:ext uri="{FF2B5EF4-FFF2-40B4-BE49-F238E27FC236}">
                <a16:creationId xmlns:a16="http://schemas.microsoft.com/office/drawing/2014/main" id="{8DAE201C-1807-3C44-8480-D6AF41DFEC23}"/>
              </a:ext>
            </a:extLst>
          </p:cNvPr>
          <p:cNvSpPr>
            <a:spLocks noGrp="1"/>
          </p:cNvSpPr>
          <p:nvPr>
            <p:ph idx="1"/>
          </p:nvPr>
        </p:nvSpPr>
        <p:spPr>
          <a:xfrm>
            <a:off x="457200" y="1987315"/>
            <a:ext cx="8229600" cy="4141342"/>
          </a:xfrm>
        </p:spPr>
        <p:txBody>
          <a:bodyPr>
            <a:normAutofit/>
          </a:bodyPr>
          <a:lstStyle/>
          <a:p>
            <a:pPr marL="0" indent="0" algn="just">
              <a:buNone/>
            </a:pPr>
            <a:endParaRPr lang="en-US" sz="2000" dirty="0">
              <a:latin typeface="Garamond" panose="02020404030301010803" pitchFamily="18" charset="0"/>
            </a:endParaRPr>
          </a:p>
          <a:p>
            <a:pPr marL="0" indent="0" algn="just">
              <a:buNone/>
            </a:pPr>
            <a:endParaRPr lang="en-US" sz="2000" dirty="0">
              <a:latin typeface="Garamond" panose="02020404030301010803" pitchFamily="18" charset="0"/>
            </a:endParaRPr>
          </a:p>
          <a:p>
            <a:pPr marL="0" indent="0" algn="just">
              <a:buNone/>
            </a:pPr>
            <a:endParaRPr lang="en-US" sz="2000" dirty="0">
              <a:latin typeface="Garamond" panose="02020404030301010803" pitchFamily="18" charset="0"/>
            </a:endParaRPr>
          </a:p>
          <a:p>
            <a:pPr marL="0" indent="0" algn="just">
              <a:buNone/>
            </a:pPr>
            <a:endParaRPr lang="en-US" sz="2000" dirty="0">
              <a:latin typeface="Garamond" panose="02020404030301010803" pitchFamily="18" charset="0"/>
            </a:endParaRPr>
          </a:p>
          <a:p>
            <a:pPr marL="0" indent="0" algn="just">
              <a:buNone/>
            </a:pPr>
            <a:r>
              <a:rPr lang="en-US" sz="2400" b="1" dirty="0">
                <a:latin typeface="Garamond" panose="02020404030301010803" pitchFamily="18" charset="0"/>
              </a:rPr>
              <a:t>System thinking </a:t>
            </a:r>
            <a:r>
              <a:rPr lang="en-US" sz="2400" dirty="0">
                <a:latin typeface="Garamond" panose="02020404030301010803" pitchFamily="18" charset="0"/>
              </a:rPr>
              <a:t>is a method of critical thinking by which one can analyze relationship between system’s parts to understand the situation for better decision making.</a:t>
            </a:r>
          </a:p>
          <a:p>
            <a:pPr marL="0" indent="0" algn="just">
              <a:buNone/>
            </a:pPr>
            <a:endParaRPr lang="en-US" sz="2000" dirty="0">
              <a:latin typeface="Garamond" panose="02020404030301010803" pitchFamily="18" charset="0"/>
            </a:endParaRPr>
          </a:p>
          <a:p>
            <a:pPr marL="0" indent="0" algn="just">
              <a:buNone/>
            </a:pPr>
            <a:endParaRPr lang="en-US" sz="1600" dirty="0">
              <a:latin typeface="Garamond" panose="02020404030301010803" pitchFamily="18" charset="0"/>
            </a:endParaRPr>
          </a:p>
          <a:p>
            <a:pPr algn="just"/>
            <a:endParaRPr lang="en-US" sz="2000" b="1" dirty="0">
              <a:latin typeface="Garamond" panose="02020404030301010803" pitchFamily="18" charset="0"/>
            </a:endParaRPr>
          </a:p>
        </p:txBody>
      </p:sp>
      <p:sp>
        <p:nvSpPr>
          <p:cNvPr id="4" name="Rectangle 3">
            <a:extLst>
              <a:ext uri="{FF2B5EF4-FFF2-40B4-BE49-F238E27FC236}">
                <a16:creationId xmlns:a16="http://schemas.microsoft.com/office/drawing/2014/main" id="{DF106E7B-5C25-B544-A7A6-F94C5B5EC05A}"/>
              </a:ext>
            </a:extLst>
          </p:cNvPr>
          <p:cNvSpPr/>
          <p:nvPr/>
        </p:nvSpPr>
        <p:spPr>
          <a:xfrm>
            <a:off x="378187" y="3016930"/>
            <a:ext cx="8387625" cy="2077583"/>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 name="Slide Number Placeholder 4">
            <a:extLst>
              <a:ext uri="{FF2B5EF4-FFF2-40B4-BE49-F238E27FC236}">
                <a16:creationId xmlns:a16="http://schemas.microsoft.com/office/drawing/2014/main" id="{0CE2AE4D-0AF5-4AC1-A645-6942C18020FB}"/>
              </a:ext>
            </a:extLst>
          </p:cNvPr>
          <p:cNvSpPr txBox="1">
            <a:spLocks/>
          </p:cNvSpPr>
          <p:nvPr/>
        </p:nvSpPr>
        <p:spPr>
          <a:xfrm>
            <a:off x="7086600" y="6356350"/>
            <a:ext cx="2057400" cy="365125"/>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A514042-282F-4A4C-AEE0-05D5E3952A87}" type="slidenum">
              <a:rPr lang="en-US" altLang="en-US" smtClean="0"/>
              <a:pPr/>
              <a:t>22</a:t>
            </a:fld>
            <a:endParaRPr lang="en-US" altLang="en-US" dirty="0"/>
          </a:p>
        </p:txBody>
      </p:sp>
    </p:spTree>
    <p:extLst>
      <p:ext uri="{BB962C8B-B14F-4D97-AF65-F5344CB8AC3E}">
        <p14:creationId xmlns:p14="http://schemas.microsoft.com/office/powerpoint/2010/main" val="4193010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a:extLst>
              <a:ext uri="{FF2B5EF4-FFF2-40B4-BE49-F238E27FC236}">
                <a16:creationId xmlns:a16="http://schemas.microsoft.com/office/drawing/2014/main" id="{3CEE6B74-70E1-1640-A70D-9F68C75C570F}"/>
              </a:ext>
            </a:extLst>
          </p:cNvPr>
          <p:cNvSpPr>
            <a:spLocks noGrp="1" noChangeArrowheads="1"/>
          </p:cNvSpPr>
          <p:nvPr>
            <p:ph type="title"/>
          </p:nvPr>
        </p:nvSpPr>
        <p:spPr/>
        <p:txBody>
          <a:bodyPr>
            <a:normAutofit/>
          </a:bodyPr>
          <a:lstStyle/>
          <a:p>
            <a:pPr marL="342900" indent="-342900" algn="ctr" eaLnBrk="1" hangingPunct="1">
              <a:lnSpc>
                <a:spcPct val="90000"/>
              </a:lnSpc>
              <a:buClr>
                <a:schemeClr val="hlink"/>
              </a:buClr>
              <a:buSzPct val="120000"/>
              <a:defRPr/>
            </a:pPr>
            <a:r>
              <a:rPr lang="en-US" altLang="zh-TW" sz="4000" b="1" dirty="0">
                <a:latin typeface="Garamond" panose="02020404030301010803" pitchFamily="18" charset="0"/>
              </a:rPr>
              <a:t>Three Critical Success Factors</a:t>
            </a:r>
          </a:p>
        </p:txBody>
      </p:sp>
      <p:sp>
        <p:nvSpPr>
          <p:cNvPr id="49155" name="Rectangle 3">
            <a:extLst>
              <a:ext uri="{FF2B5EF4-FFF2-40B4-BE49-F238E27FC236}">
                <a16:creationId xmlns:a16="http://schemas.microsoft.com/office/drawing/2014/main" id="{4C6882D4-F487-AC41-A046-0F5BED779986}"/>
              </a:ext>
            </a:extLst>
          </p:cNvPr>
          <p:cNvSpPr>
            <a:spLocks noGrp="1" noChangeArrowheads="1"/>
          </p:cNvSpPr>
          <p:nvPr>
            <p:ph idx="1"/>
          </p:nvPr>
        </p:nvSpPr>
        <p:spPr/>
        <p:txBody>
          <a:bodyPr>
            <a:normAutofit/>
          </a:bodyPr>
          <a:lstStyle/>
          <a:p>
            <a:pPr eaLnBrk="1" hangingPunct="1">
              <a:buClr>
                <a:srgbClr val="0B3D29"/>
              </a:buClr>
              <a:defRPr/>
            </a:pPr>
            <a:r>
              <a:rPr lang="en-US" sz="2400" b="1" dirty="0">
                <a:latin typeface="Garamond" panose="02020404030301010803" pitchFamily="18" charset="0"/>
                <a:cs typeface="Times New Roman" pitchFamily="18" charset="0"/>
              </a:rPr>
              <a:t>Success Factor 1: Process Ownership</a:t>
            </a:r>
          </a:p>
          <a:p>
            <a:pPr eaLnBrk="1" hangingPunct="1">
              <a:defRPr/>
            </a:pPr>
            <a:endParaRPr lang="en-US" sz="2000" dirty="0">
              <a:latin typeface="Garamond" panose="02020404030301010803" pitchFamily="18" charset="0"/>
              <a:cs typeface="Times New Roman" pitchFamily="18" charset="0"/>
            </a:endParaRPr>
          </a:p>
          <a:p>
            <a:pPr lvl="1" eaLnBrk="1" hangingPunct="1">
              <a:buClr>
                <a:srgbClr val="0B3D29"/>
              </a:buClr>
              <a:defRPr/>
            </a:pPr>
            <a:r>
              <a:rPr lang="en-US" sz="2000" dirty="0">
                <a:latin typeface="Garamond" panose="02020404030301010803" pitchFamily="18" charset="0"/>
                <a:cs typeface="Times New Roman" pitchFamily="18" charset="0"/>
              </a:rPr>
              <a:t>A champion to take full responsibility of a process</a:t>
            </a:r>
          </a:p>
          <a:p>
            <a:pPr lvl="1" eaLnBrk="1" hangingPunct="1">
              <a:buClr>
                <a:srgbClr val="0B3D29"/>
              </a:buClr>
              <a:defRPr/>
            </a:pPr>
            <a:r>
              <a:rPr lang="en-US" sz="2000" dirty="0">
                <a:latin typeface="Garamond" panose="02020404030301010803" pitchFamily="18" charset="0"/>
                <a:cs typeface="Times New Roman" pitchFamily="18" charset="0"/>
              </a:rPr>
              <a:t>Work long term on process to gain support for it</a:t>
            </a:r>
          </a:p>
          <a:p>
            <a:pPr lvl="1" eaLnBrk="1" hangingPunct="1">
              <a:buFont typeface="Tahoma" panose="020B0604030504040204" pitchFamily="34" charset="0"/>
              <a:buNone/>
              <a:defRPr/>
            </a:pPr>
            <a:endParaRPr lang="en-US" sz="2000" dirty="0">
              <a:latin typeface="Garamond" panose="02020404030301010803" pitchFamily="18" charset="0"/>
              <a:cs typeface="Times New Roman" pitchFamily="18" charset="0"/>
            </a:endParaRPr>
          </a:p>
          <a:p>
            <a:pPr eaLnBrk="1" hangingPunct="1">
              <a:buClr>
                <a:srgbClr val="0B3D29"/>
              </a:buClr>
              <a:defRPr/>
            </a:pPr>
            <a:r>
              <a:rPr lang="en-US" sz="2400" b="1" dirty="0">
                <a:latin typeface="Garamond" panose="02020404030301010803" pitchFamily="18" charset="0"/>
                <a:cs typeface="Times New Roman" pitchFamily="18" charset="0"/>
              </a:rPr>
              <a:t>Success Factor 2: Management Support</a:t>
            </a:r>
          </a:p>
          <a:p>
            <a:pPr lvl="1" eaLnBrk="1" hangingPunct="1">
              <a:defRPr/>
            </a:pPr>
            <a:endParaRPr lang="en-US" sz="2000" dirty="0">
              <a:latin typeface="Garamond" panose="02020404030301010803" pitchFamily="18" charset="0"/>
              <a:cs typeface="Times New Roman" pitchFamily="18" charset="0"/>
            </a:endParaRPr>
          </a:p>
          <a:p>
            <a:pPr lvl="1">
              <a:buClr>
                <a:srgbClr val="0B3D29"/>
              </a:buClr>
              <a:defRPr/>
            </a:pPr>
            <a:r>
              <a:rPr lang="en-US" sz="2000" dirty="0">
                <a:latin typeface="Garamond" panose="02020404030301010803" pitchFamily="18" charset="0"/>
                <a:cs typeface="Times New Roman" pitchFamily="18" charset="0"/>
              </a:rPr>
              <a:t>Initiate the adoption of inspection</a:t>
            </a:r>
          </a:p>
          <a:p>
            <a:pPr lvl="1">
              <a:buClr>
                <a:srgbClr val="0B3D29"/>
              </a:buClr>
              <a:defRPr/>
            </a:pPr>
            <a:r>
              <a:rPr lang="en-US" sz="2000" dirty="0">
                <a:latin typeface="Garamond" panose="02020404030301010803" pitchFamily="18" charset="0"/>
                <a:cs typeface="Times New Roman" pitchFamily="18" charset="0"/>
              </a:rPr>
              <a:t>Managers should be well briefed on inspections and its benefits</a:t>
            </a:r>
          </a:p>
          <a:p>
            <a:pPr lvl="1" eaLnBrk="1" hangingPunct="1">
              <a:defRPr/>
            </a:pPr>
            <a:endParaRPr lang="en-US" sz="2000" dirty="0">
              <a:latin typeface="Garamond" panose="02020404030301010803" pitchFamily="18" charset="0"/>
              <a:cs typeface="Times New Roman" pitchFamily="18" charset="0"/>
            </a:endParaRPr>
          </a:p>
        </p:txBody>
      </p:sp>
      <p:sp>
        <p:nvSpPr>
          <p:cNvPr id="4" name="Slide Number Placeholder 3">
            <a:extLst>
              <a:ext uri="{FF2B5EF4-FFF2-40B4-BE49-F238E27FC236}">
                <a16:creationId xmlns:a16="http://schemas.microsoft.com/office/drawing/2014/main" id="{023021BC-D7CA-DC47-B7B6-70C5FDB8DA77}"/>
              </a:ext>
            </a:extLst>
          </p:cNvPr>
          <p:cNvSpPr>
            <a:spLocks noGrp="1"/>
          </p:cNvSpPr>
          <p:nvPr>
            <p:ph type="sldNum" sz="quarter" idx="4294967295"/>
          </p:nvPr>
        </p:nvSpPr>
        <p:spPr bwMode="auto">
          <a:xfrm>
            <a:off x="7010400" y="6245225"/>
            <a:ext cx="202184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r" rtl="0" eaLnBrk="1" fontAlgn="base" hangingPunct="1">
              <a:spcBef>
                <a:spcPct val="0"/>
              </a:spcBef>
              <a:spcAft>
                <a:spcPct val="0"/>
              </a:spcAft>
              <a:defRPr sz="1400" kern="1200">
                <a:solidFill>
                  <a:schemeClr val="tx1"/>
                </a:solidFill>
                <a:effectLst>
                  <a:outerShdw blurRad="38100" dist="38100" dir="2700000" algn="tl">
                    <a:srgbClr val="000000"/>
                  </a:outerShdw>
                </a:effectLst>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kern="1200">
                <a:solidFill>
                  <a:schemeClr val="tx1"/>
                </a:solidFill>
                <a:latin typeface="Tahoma" panose="020B0604030504040204" pitchFamily="34" charset="0"/>
                <a:ea typeface="+mn-ea"/>
                <a:cs typeface="+mn-cs"/>
              </a:defRPr>
            </a:lvl5pPr>
            <a:lvl6pPr marL="2286000" algn="l" defTabSz="914400" rtl="0" eaLnBrk="1" latinLnBrk="0" hangingPunct="1">
              <a:defRPr kern="1200">
                <a:solidFill>
                  <a:schemeClr val="tx1"/>
                </a:solidFill>
                <a:latin typeface="Tahoma" panose="020B0604030504040204" pitchFamily="34" charset="0"/>
                <a:ea typeface="+mn-ea"/>
                <a:cs typeface="+mn-cs"/>
              </a:defRPr>
            </a:lvl6pPr>
            <a:lvl7pPr marL="2743200" algn="l" defTabSz="914400" rtl="0" eaLnBrk="1" latinLnBrk="0" hangingPunct="1">
              <a:defRPr kern="1200">
                <a:solidFill>
                  <a:schemeClr val="tx1"/>
                </a:solidFill>
                <a:latin typeface="Tahoma" panose="020B0604030504040204" pitchFamily="34" charset="0"/>
                <a:ea typeface="+mn-ea"/>
                <a:cs typeface="+mn-cs"/>
              </a:defRPr>
            </a:lvl7pPr>
            <a:lvl8pPr marL="3200400" algn="l" defTabSz="914400" rtl="0" eaLnBrk="1" latinLnBrk="0" hangingPunct="1">
              <a:defRPr kern="1200">
                <a:solidFill>
                  <a:schemeClr val="tx1"/>
                </a:solidFill>
                <a:latin typeface="Tahoma" panose="020B0604030504040204" pitchFamily="34" charset="0"/>
                <a:ea typeface="+mn-ea"/>
                <a:cs typeface="+mn-cs"/>
              </a:defRPr>
            </a:lvl8pPr>
            <a:lvl9pPr marL="3657600" algn="l" defTabSz="914400" rtl="0" eaLnBrk="1" latinLnBrk="0" hangingPunct="1">
              <a:defRPr kern="1200">
                <a:solidFill>
                  <a:schemeClr val="tx1"/>
                </a:solidFill>
                <a:latin typeface="Tahoma" panose="020B0604030504040204" pitchFamily="34" charset="0"/>
                <a:ea typeface="+mn-ea"/>
                <a:cs typeface="+mn-cs"/>
              </a:defRPr>
            </a:lvl9pPr>
          </a:lstStyle>
          <a:p>
            <a:pPr>
              <a:spcBef>
                <a:spcPct val="0"/>
              </a:spcBef>
              <a:buClrTx/>
              <a:buSzTx/>
              <a:buFontTx/>
              <a:buNone/>
            </a:pPr>
            <a:fld id="{66DCF5A0-2DA7-C345-9B33-B529470CC0CA}" type="slidenum">
              <a:rPr lang="en-US" altLang="en-US" smtClean="0"/>
              <a:pPr>
                <a:spcBef>
                  <a:spcPct val="0"/>
                </a:spcBef>
                <a:buClrTx/>
                <a:buSzTx/>
                <a:buFontTx/>
                <a:buNone/>
              </a:pPr>
              <a:t>220</a:t>
            </a:fld>
            <a:endParaRPr lang="en-US" altLang="en-US" sz="1400" dirty="0">
              <a:latin typeface="Arial" panose="020B0604020202020204" pitchFamily="34" charset="0"/>
            </a:endParaRPr>
          </a:p>
        </p:txBody>
      </p:sp>
    </p:spTree>
    <p:extLst>
      <p:ext uri="{BB962C8B-B14F-4D97-AF65-F5344CB8AC3E}">
        <p14:creationId xmlns:p14="http://schemas.microsoft.com/office/powerpoint/2010/main" val="147689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a:extLst>
              <a:ext uri="{FF2B5EF4-FFF2-40B4-BE49-F238E27FC236}">
                <a16:creationId xmlns:a16="http://schemas.microsoft.com/office/drawing/2014/main" id="{CCB4B794-B8A7-3C47-8A9D-DEE64B982103}"/>
              </a:ext>
            </a:extLst>
          </p:cNvPr>
          <p:cNvSpPr>
            <a:spLocks noGrp="1" noChangeArrowheads="1"/>
          </p:cNvSpPr>
          <p:nvPr>
            <p:ph idx="1"/>
          </p:nvPr>
        </p:nvSpPr>
        <p:spPr/>
        <p:txBody>
          <a:bodyPr>
            <a:normAutofit/>
          </a:bodyPr>
          <a:lstStyle/>
          <a:p>
            <a:pPr eaLnBrk="1" hangingPunct="1">
              <a:buFontTx/>
              <a:buNone/>
              <a:defRPr/>
            </a:pPr>
            <a:endParaRPr lang="en-US" sz="2000" dirty="0">
              <a:latin typeface="Garamond" panose="02020404030301010803" pitchFamily="18" charset="0"/>
              <a:cs typeface="Times New Roman" pitchFamily="18" charset="0"/>
            </a:endParaRPr>
          </a:p>
          <a:p>
            <a:pPr lvl="1" eaLnBrk="1" hangingPunct="1">
              <a:buClr>
                <a:srgbClr val="0B3D29"/>
              </a:buClr>
              <a:defRPr/>
            </a:pPr>
            <a:r>
              <a:rPr lang="en-US" sz="2400" dirty="0">
                <a:latin typeface="Garamond" panose="02020404030301010803" pitchFamily="18" charset="0"/>
                <a:cs typeface="Times New Roman" pitchFamily="18" charset="0"/>
              </a:rPr>
              <a:t>Specific training for practitioners on how to perform reviews and inspections</a:t>
            </a:r>
          </a:p>
          <a:p>
            <a:pPr lvl="1" eaLnBrk="1" hangingPunct="1">
              <a:buClr>
                <a:srgbClr val="0B3D29"/>
              </a:buClr>
              <a:defRPr/>
            </a:pPr>
            <a:endParaRPr lang="en-US" sz="2400" dirty="0">
              <a:latin typeface="Garamond" panose="02020404030301010803" pitchFamily="18" charset="0"/>
              <a:cs typeface="Times New Roman" pitchFamily="18" charset="0"/>
            </a:endParaRPr>
          </a:p>
          <a:p>
            <a:pPr lvl="1" eaLnBrk="1" hangingPunct="1">
              <a:buClr>
                <a:srgbClr val="0B3D29"/>
              </a:buClr>
              <a:defRPr/>
            </a:pPr>
            <a:r>
              <a:rPr lang="en-US" sz="2400" dirty="0">
                <a:latin typeface="Garamond" panose="02020404030301010803" pitchFamily="18" charset="0"/>
                <a:cs typeface="Times New Roman" pitchFamily="18" charset="0"/>
              </a:rPr>
              <a:t>The use of real work products from the local environment for training</a:t>
            </a:r>
          </a:p>
          <a:p>
            <a:pPr lvl="1" eaLnBrk="1" hangingPunct="1">
              <a:buClr>
                <a:srgbClr val="0B3D29"/>
              </a:buClr>
              <a:defRPr/>
            </a:pPr>
            <a:endParaRPr lang="en-US" sz="2400" dirty="0">
              <a:latin typeface="Garamond" panose="02020404030301010803" pitchFamily="18" charset="0"/>
              <a:cs typeface="Times New Roman" pitchFamily="18" charset="0"/>
            </a:endParaRPr>
          </a:p>
          <a:p>
            <a:pPr lvl="1" eaLnBrk="1" hangingPunct="1">
              <a:buClr>
                <a:srgbClr val="0B3D29"/>
              </a:buClr>
              <a:defRPr/>
            </a:pPr>
            <a:r>
              <a:rPr lang="en-US" sz="2400" dirty="0">
                <a:latin typeface="Garamond" panose="02020404030301010803" pitchFamily="18" charset="0"/>
                <a:cs typeface="Times New Roman" pitchFamily="18" charset="0"/>
              </a:rPr>
              <a:t>All inspectors should be trained </a:t>
            </a:r>
          </a:p>
        </p:txBody>
      </p:sp>
      <p:sp>
        <p:nvSpPr>
          <p:cNvPr id="3" name="Slide Number Placeholder 2">
            <a:extLst>
              <a:ext uri="{FF2B5EF4-FFF2-40B4-BE49-F238E27FC236}">
                <a16:creationId xmlns:a16="http://schemas.microsoft.com/office/drawing/2014/main" id="{EDB8EB82-6319-F247-BD70-3154552274DD}"/>
              </a:ext>
            </a:extLst>
          </p:cNvPr>
          <p:cNvSpPr>
            <a:spLocks noGrp="1"/>
          </p:cNvSpPr>
          <p:nvPr>
            <p:ph type="sldNum" sz="quarter" idx="4294967295"/>
          </p:nvPr>
        </p:nvSpPr>
        <p:spPr bwMode="auto">
          <a:xfrm>
            <a:off x="7010400" y="6245225"/>
            <a:ext cx="200152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r" rtl="0" eaLnBrk="1" fontAlgn="base" hangingPunct="1">
              <a:spcBef>
                <a:spcPct val="0"/>
              </a:spcBef>
              <a:spcAft>
                <a:spcPct val="0"/>
              </a:spcAft>
              <a:defRPr sz="1400" kern="1200">
                <a:solidFill>
                  <a:schemeClr val="tx1"/>
                </a:solidFill>
                <a:effectLst>
                  <a:outerShdw blurRad="38100" dist="38100" dir="2700000" algn="tl">
                    <a:srgbClr val="000000"/>
                  </a:outerShdw>
                </a:effectLst>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kern="1200">
                <a:solidFill>
                  <a:schemeClr val="tx1"/>
                </a:solidFill>
                <a:latin typeface="Tahoma" panose="020B0604030504040204" pitchFamily="34" charset="0"/>
                <a:ea typeface="+mn-ea"/>
                <a:cs typeface="+mn-cs"/>
              </a:defRPr>
            </a:lvl5pPr>
            <a:lvl6pPr marL="2286000" algn="l" defTabSz="914400" rtl="0" eaLnBrk="1" latinLnBrk="0" hangingPunct="1">
              <a:defRPr kern="1200">
                <a:solidFill>
                  <a:schemeClr val="tx1"/>
                </a:solidFill>
                <a:latin typeface="Tahoma" panose="020B0604030504040204" pitchFamily="34" charset="0"/>
                <a:ea typeface="+mn-ea"/>
                <a:cs typeface="+mn-cs"/>
              </a:defRPr>
            </a:lvl6pPr>
            <a:lvl7pPr marL="2743200" algn="l" defTabSz="914400" rtl="0" eaLnBrk="1" latinLnBrk="0" hangingPunct="1">
              <a:defRPr kern="1200">
                <a:solidFill>
                  <a:schemeClr val="tx1"/>
                </a:solidFill>
                <a:latin typeface="Tahoma" panose="020B0604030504040204" pitchFamily="34" charset="0"/>
                <a:ea typeface="+mn-ea"/>
                <a:cs typeface="+mn-cs"/>
              </a:defRPr>
            </a:lvl7pPr>
            <a:lvl8pPr marL="3200400" algn="l" defTabSz="914400" rtl="0" eaLnBrk="1" latinLnBrk="0" hangingPunct="1">
              <a:defRPr kern="1200">
                <a:solidFill>
                  <a:schemeClr val="tx1"/>
                </a:solidFill>
                <a:latin typeface="Tahoma" panose="020B0604030504040204" pitchFamily="34" charset="0"/>
                <a:ea typeface="+mn-ea"/>
                <a:cs typeface="+mn-cs"/>
              </a:defRPr>
            </a:lvl8pPr>
            <a:lvl9pPr marL="3657600" algn="l" defTabSz="914400" rtl="0" eaLnBrk="1" latinLnBrk="0" hangingPunct="1">
              <a:defRPr kern="1200">
                <a:solidFill>
                  <a:schemeClr val="tx1"/>
                </a:solidFill>
                <a:latin typeface="Tahoma" panose="020B0604030504040204" pitchFamily="34" charset="0"/>
                <a:ea typeface="+mn-ea"/>
                <a:cs typeface="+mn-cs"/>
              </a:defRPr>
            </a:lvl9pPr>
          </a:lstStyle>
          <a:p>
            <a:pPr>
              <a:spcBef>
                <a:spcPct val="0"/>
              </a:spcBef>
              <a:buClrTx/>
              <a:buSzTx/>
              <a:buFontTx/>
              <a:buNone/>
            </a:pPr>
            <a:fld id="{66DCF5A0-2DA7-C345-9B33-B529470CC0CA}" type="slidenum">
              <a:rPr lang="en-US" altLang="en-US" smtClean="0"/>
              <a:pPr>
                <a:spcBef>
                  <a:spcPct val="0"/>
                </a:spcBef>
                <a:buClrTx/>
                <a:buSzTx/>
                <a:buFontTx/>
                <a:buNone/>
              </a:pPr>
              <a:t>221</a:t>
            </a:fld>
            <a:endParaRPr lang="en-US" altLang="en-US" sz="1400" dirty="0">
              <a:latin typeface="Arial" panose="020B0604020202020204" pitchFamily="34" charset="0"/>
            </a:endParaRPr>
          </a:p>
        </p:txBody>
      </p:sp>
      <p:sp>
        <p:nvSpPr>
          <p:cNvPr id="4" name="Rectangle 2">
            <a:extLst>
              <a:ext uri="{FF2B5EF4-FFF2-40B4-BE49-F238E27FC236}">
                <a16:creationId xmlns:a16="http://schemas.microsoft.com/office/drawing/2014/main" id="{FED38DE1-7DED-AB4A-9122-62C9C73612FA}"/>
              </a:ext>
            </a:extLst>
          </p:cNvPr>
          <p:cNvSpPr>
            <a:spLocks noGrp="1" noChangeArrowheads="1"/>
          </p:cNvSpPr>
          <p:nvPr>
            <p:ph type="title"/>
          </p:nvPr>
        </p:nvSpPr>
        <p:spPr>
          <a:xfrm>
            <a:off x="457200" y="455604"/>
            <a:ext cx="8229600" cy="1143000"/>
          </a:xfrm>
        </p:spPr>
        <p:txBody>
          <a:bodyPr>
            <a:noAutofit/>
          </a:bodyPr>
          <a:lstStyle/>
          <a:p>
            <a:pPr>
              <a:defRPr/>
            </a:pPr>
            <a:r>
              <a:rPr lang="en-US" sz="4000" b="1" dirty="0">
                <a:latin typeface="Garamond" panose="02020404030301010803" pitchFamily="18" charset="0"/>
                <a:cs typeface="Times New Roman" pitchFamily="18" charset="0"/>
              </a:rPr>
              <a:t>Success Factor 3: Training</a:t>
            </a:r>
          </a:p>
        </p:txBody>
      </p:sp>
    </p:spTree>
    <p:extLst>
      <p:ext uri="{BB962C8B-B14F-4D97-AF65-F5344CB8AC3E}">
        <p14:creationId xmlns:p14="http://schemas.microsoft.com/office/powerpoint/2010/main" val="1447602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50ECC6F-DF7D-7C4C-AC99-D66D9FF9A55A}"/>
              </a:ext>
            </a:extLst>
          </p:cNvPr>
          <p:cNvSpPr>
            <a:spLocks noGrp="1"/>
          </p:cNvSpPr>
          <p:nvPr>
            <p:ph type="title"/>
          </p:nvPr>
        </p:nvSpPr>
        <p:spPr>
          <a:xfrm>
            <a:off x="722313" y="2536018"/>
            <a:ext cx="7772400" cy="2340782"/>
          </a:xfrm>
        </p:spPr>
        <p:txBody>
          <a:bodyPr>
            <a:normAutofit/>
          </a:bodyPr>
          <a:lstStyle/>
          <a:p>
            <a:br>
              <a:rPr lang="en-US" sz="6000" dirty="0">
                <a:latin typeface="Garamond" panose="02020404030301010803" pitchFamily="18" charset="0"/>
              </a:rPr>
            </a:br>
            <a:r>
              <a:rPr lang="en-US" sz="6000" dirty="0">
                <a:latin typeface="Garamond" panose="02020404030301010803" pitchFamily="18" charset="0"/>
              </a:rPr>
              <a:t>Questions?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FA8E1DB7-ED68-3247-83CB-A6F6BBF93BA0}"/>
              </a:ext>
            </a:extLst>
          </p:cNvPr>
          <p:cNvSpPr txBox="1">
            <a:spLocks/>
          </p:cNvSpPr>
          <p:nvPr/>
        </p:nvSpPr>
        <p:spPr>
          <a:xfrm>
            <a:off x="2604185" y="608521"/>
            <a:ext cx="5688497" cy="1336211"/>
          </a:xfrm>
          <a:prstGeom prst="rect">
            <a:avLst/>
          </a:prstGeom>
        </p:spPr>
        <p:txBody>
          <a:bodyPr vert="horz" lIns="91440" tIns="45720" rIns="91440" bIns="45720" rtlCol="0" anchor="ctr">
            <a:noAutofit/>
          </a:bodyPr>
          <a:lstStyle>
            <a:lvl1pPr algn="l" defTabSz="457200" rtl="0" eaLnBrk="1" latinLnBrk="0" hangingPunct="1">
              <a:spcBef>
                <a:spcPct val="0"/>
              </a:spcBef>
              <a:buNone/>
              <a:defRPr sz="4400" kern="1200">
                <a:solidFill>
                  <a:srgbClr val="0B3D29"/>
                </a:solidFill>
                <a:latin typeface="+mj-lt"/>
                <a:ea typeface="+mj-ea"/>
                <a:cs typeface="+mj-cs"/>
              </a:defRPr>
            </a:lvl1pPr>
          </a:lstStyle>
          <a:p>
            <a:pPr algn="ctr"/>
            <a:r>
              <a:rPr lang="en-US" sz="2400" b="1" dirty="0">
                <a:latin typeface="Garamond"/>
              </a:rPr>
              <a:t>California State University, Sacramento</a:t>
            </a:r>
            <a:br>
              <a:rPr lang="en-US" sz="2400" b="1" dirty="0">
                <a:latin typeface="Garamond" panose="02020404030301010803" pitchFamily="18" charset="0"/>
              </a:rPr>
            </a:br>
            <a:r>
              <a:rPr lang="en-US" sz="2400" b="1" dirty="0">
                <a:latin typeface="Garamond"/>
              </a:rPr>
              <a:t>Computer Science Department</a:t>
            </a:r>
            <a:br>
              <a:rPr lang="en-US" sz="2000" b="1" dirty="0">
                <a:latin typeface="Garamond" panose="02020404030301010803" pitchFamily="18" charset="0"/>
              </a:rPr>
            </a:br>
            <a:endParaRPr lang="en-US" sz="2000" dirty="0">
              <a:latin typeface="Garamond" panose="02020404030301010803" pitchFamily="18" charset="0"/>
            </a:endParaRPr>
          </a:p>
        </p:txBody>
      </p:sp>
      <p:sp>
        <p:nvSpPr>
          <p:cNvPr id="6" name="Subtitle 3">
            <a:extLst>
              <a:ext uri="{FF2B5EF4-FFF2-40B4-BE49-F238E27FC236}">
                <a16:creationId xmlns:a16="http://schemas.microsoft.com/office/drawing/2014/main" id="{74DE2FF2-2824-D44C-9154-B18C18883927}"/>
              </a:ext>
            </a:extLst>
          </p:cNvPr>
          <p:cNvSpPr txBox="1">
            <a:spLocks/>
          </p:cNvSpPr>
          <p:nvPr/>
        </p:nvSpPr>
        <p:spPr>
          <a:xfrm>
            <a:off x="2604185" y="2040986"/>
            <a:ext cx="5688497" cy="431958"/>
          </a:xfrm>
          <a:prstGeom prst="rect">
            <a:avLst/>
          </a:prstGeom>
        </p:spPr>
        <p:txBody>
          <a:bodyPr vert="horz" lIns="91440" tIns="45720" rIns="91440" bIns="45720" rtlCol="0" anchor="t">
            <a:normAutofit/>
          </a:bodyPr>
          <a:lstStyle>
            <a:lvl1pPr marL="0" indent="0" algn="l" defTabSz="457200" rtl="0" eaLnBrk="1" latinLnBrk="0" hangingPunct="1">
              <a:spcBef>
                <a:spcPct val="20000"/>
              </a:spcBef>
              <a:buClr>
                <a:schemeClr val="tx1"/>
              </a:buClr>
              <a:buFont typeface="Arial"/>
              <a:buNone/>
              <a:defRPr sz="1600" kern="1200">
                <a:solidFill>
                  <a:schemeClr val="tx1"/>
                </a:solidFill>
                <a:latin typeface="+mn-lt"/>
                <a:ea typeface="+mn-ea"/>
                <a:cs typeface="+mn-cs"/>
              </a:defRPr>
            </a:lvl1pPr>
            <a:lvl2pPr marL="457200" indent="0" algn="ctr" defTabSz="457200" rtl="0" eaLnBrk="1" latinLnBrk="0" hangingPunct="1">
              <a:spcBef>
                <a:spcPct val="20000"/>
              </a:spcBef>
              <a:buClr>
                <a:schemeClr val="tx1"/>
              </a:buClr>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Clr>
                <a:schemeClr val="tx1"/>
              </a:buClr>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Clr>
                <a:schemeClr val="tx1"/>
              </a:buClr>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Clr>
                <a:schemeClr val="tx1"/>
              </a:buClr>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ctr"/>
            <a:r>
              <a:rPr lang="en-US" sz="2000" b="1">
                <a:latin typeface="Garamond" panose="02020404030301010803" pitchFamily="18" charset="0"/>
                <a:cs typeface="Times New Roman" panose="02020603050405020304" pitchFamily="18" charset="0"/>
              </a:rPr>
              <a:t>CSC 179 : Software Testing and Quality Assurance</a:t>
            </a:r>
          </a:p>
          <a:p>
            <a:endParaRPr lang="en-US" sz="2000"/>
          </a:p>
        </p:txBody>
      </p:sp>
      <p:sp>
        <p:nvSpPr>
          <p:cNvPr id="7" name="Text Box 5">
            <a:extLst>
              <a:ext uri="{FF2B5EF4-FFF2-40B4-BE49-F238E27FC236}">
                <a16:creationId xmlns:a16="http://schemas.microsoft.com/office/drawing/2014/main" id="{923B530D-E3AF-474E-AA71-3BDE5AA97C34}"/>
              </a:ext>
            </a:extLst>
          </p:cNvPr>
          <p:cNvSpPr txBox="1">
            <a:spLocks noChangeArrowheads="1"/>
          </p:cNvSpPr>
          <p:nvPr/>
        </p:nvSpPr>
        <p:spPr bwMode="auto">
          <a:xfrm>
            <a:off x="4157691" y="2906828"/>
            <a:ext cx="2581592" cy="1692771"/>
          </a:xfrm>
          <a:prstGeom prst="rect">
            <a:avLst/>
          </a:prstGeom>
          <a:noFill/>
          <a:ln w="9525">
            <a:noFill/>
            <a:miter lim="800000"/>
            <a:headEnd/>
            <a:tailEnd/>
          </a:ln>
          <a:effectLst/>
        </p:spPr>
        <p:txBody>
          <a:bodyPr wrap="square" lIns="91440" tIns="45720" rIns="91440" bIns="45720" anchor="t">
            <a:spAutoFit/>
          </a:bodyPr>
          <a:lstStyle/>
          <a:p>
            <a:pPr algn="ctr"/>
            <a:r>
              <a:rPr lang="en-US" sz="2000" b="1" dirty="0">
                <a:latin typeface="Garamond"/>
                <a:cs typeface="Times New Roman"/>
              </a:rPr>
              <a:t>Summer 2022</a:t>
            </a:r>
            <a:endParaRPr lang="en-US" sz="2000" dirty="0">
              <a:latin typeface="Garamond"/>
              <a:ea typeface="+mn-lt"/>
              <a:cs typeface="Times New Roman"/>
            </a:endParaRPr>
          </a:p>
          <a:p>
            <a:pPr algn="ctr"/>
            <a:endParaRPr lang="en-US" sz="2000" dirty="0">
              <a:ea typeface="+mn-lt"/>
              <a:cs typeface="+mn-lt"/>
            </a:endParaRPr>
          </a:p>
          <a:p>
            <a:pPr algn="ctr"/>
            <a:r>
              <a:rPr lang="en-US" sz="2000" b="1" dirty="0">
                <a:latin typeface="Garamond"/>
                <a:cs typeface="Times New Roman"/>
              </a:rPr>
              <a:t>Lecture # 7</a:t>
            </a:r>
            <a:endParaRPr lang="en-US" sz="2000" dirty="0">
              <a:latin typeface="Garamond"/>
              <a:ea typeface="+mn-lt"/>
              <a:cs typeface="Times New Roman"/>
            </a:endParaRPr>
          </a:p>
          <a:p>
            <a:pPr algn="ctr"/>
            <a:endParaRPr lang="en-US" sz="2000" b="1" dirty="0">
              <a:latin typeface="Garamond" panose="02020404030301010803" pitchFamily="18" charset="0"/>
              <a:cs typeface="Times New Roman" panose="02020603050405020304" pitchFamily="18" charset="0"/>
            </a:endParaRPr>
          </a:p>
          <a:p>
            <a:pPr algn="ctr" eaLnBrk="1" hangingPunct="1"/>
            <a:endParaRPr lang="en-US" sz="2400" b="1" dirty="0">
              <a:latin typeface="Garamond" panose="02020404030301010803" pitchFamily="18" charset="0"/>
              <a:cs typeface="Times New Roman" panose="02020603050405020304" pitchFamily="18" charset="0"/>
            </a:endParaRPr>
          </a:p>
        </p:txBody>
      </p:sp>
      <p:sp>
        <p:nvSpPr>
          <p:cNvPr id="9" name="Subtitle 3">
            <a:extLst>
              <a:ext uri="{FF2B5EF4-FFF2-40B4-BE49-F238E27FC236}">
                <a16:creationId xmlns:a16="http://schemas.microsoft.com/office/drawing/2014/main" id="{9B699B72-134D-344E-8BCB-A3623A1A58DA}"/>
              </a:ext>
            </a:extLst>
          </p:cNvPr>
          <p:cNvSpPr txBox="1">
            <a:spLocks/>
          </p:cNvSpPr>
          <p:nvPr/>
        </p:nvSpPr>
        <p:spPr>
          <a:xfrm>
            <a:off x="2604185" y="4212417"/>
            <a:ext cx="5688497" cy="1161722"/>
          </a:xfrm>
          <a:prstGeom prst="rect">
            <a:avLst/>
          </a:prstGeom>
        </p:spPr>
        <p:txBody>
          <a:bodyPr vert="horz" lIns="91440" tIns="45720" rIns="91440" bIns="45720" rtlCol="0" anchor="t">
            <a:normAutofit/>
          </a:bodyPr>
          <a:lstStyle>
            <a:lvl1pPr marL="0" indent="0" algn="l" defTabSz="457200" rtl="0" eaLnBrk="1" latinLnBrk="0" hangingPunct="1">
              <a:spcBef>
                <a:spcPct val="20000"/>
              </a:spcBef>
              <a:buClr>
                <a:schemeClr val="tx1"/>
              </a:buClr>
              <a:buFont typeface="Arial"/>
              <a:buNone/>
              <a:defRPr sz="1600" kern="1200">
                <a:solidFill>
                  <a:schemeClr val="tx1"/>
                </a:solidFill>
                <a:latin typeface="+mn-lt"/>
                <a:ea typeface="+mn-ea"/>
                <a:cs typeface="+mn-cs"/>
              </a:defRPr>
            </a:lvl1pPr>
            <a:lvl2pPr marL="457200" indent="0" algn="ctr" defTabSz="457200" rtl="0" eaLnBrk="1" latinLnBrk="0" hangingPunct="1">
              <a:spcBef>
                <a:spcPct val="20000"/>
              </a:spcBef>
              <a:buClr>
                <a:schemeClr val="tx1"/>
              </a:buClr>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Clr>
                <a:schemeClr val="tx1"/>
              </a:buClr>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Clr>
                <a:schemeClr val="tx1"/>
              </a:buClr>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Clr>
                <a:schemeClr val="tx1"/>
              </a:buClr>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ctr"/>
            <a:r>
              <a:rPr lang="en-US" sz="2000" b="1" dirty="0">
                <a:latin typeface="Garamond" panose="02020404030301010803" pitchFamily="18" charset="0"/>
                <a:cs typeface="Times New Roman" panose="02020603050405020304" pitchFamily="18" charset="0"/>
              </a:rPr>
              <a:t>White Box Testing</a:t>
            </a:r>
          </a:p>
          <a:p>
            <a:pPr algn="ctr"/>
            <a:r>
              <a:rPr lang="en-US" sz="3200" b="1" dirty="0">
                <a:latin typeface="Garamond"/>
                <a:cs typeface="Times New Roman"/>
              </a:rPr>
              <a:t>Path </a:t>
            </a:r>
            <a:r>
              <a:rPr lang="en-US" sz="3600" b="1" dirty="0">
                <a:latin typeface="Garamond"/>
                <a:cs typeface="Times New Roman"/>
              </a:rPr>
              <a:t>Testing</a:t>
            </a:r>
            <a:endParaRPr lang="en-US" sz="3600" dirty="0">
              <a:latin typeface="Garamond"/>
              <a:cs typeface="Times New Roman"/>
            </a:endParaRPr>
          </a:p>
        </p:txBody>
      </p:sp>
    </p:spTree>
    <p:extLst>
      <p:ext uri="{BB962C8B-B14F-4D97-AF65-F5344CB8AC3E}">
        <p14:creationId xmlns:p14="http://schemas.microsoft.com/office/powerpoint/2010/main" val="1114742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11C50F7-A032-490D-B04E-18E65250C729}"/>
              </a:ext>
            </a:extLst>
          </p:cNvPr>
          <p:cNvSpPr>
            <a:spLocks noGrp="1"/>
          </p:cNvSpPr>
          <p:nvPr>
            <p:ph type="title"/>
          </p:nvPr>
        </p:nvSpPr>
        <p:spPr/>
        <p:txBody>
          <a:bodyPr>
            <a:normAutofit/>
          </a:bodyPr>
          <a:lstStyle/>
          <a:p>
            <a:r>
              <a:rPr lang="en-US" dirty="0">
                <a:solidFill>
                  <a:schemeClr val="bg1"/>
                </a:solidFill>
              </a:rPr>
              <a:t>Software Testing – The Challenge</a:t>
            </a:r>
          </a:p>
        </p:txBody>
      </p:sp>
      <p:sp>
        <p:nvSpPr>
          <p:cNvPr id="5" name="Footer Placeholder 4">
            <a:extLst>
              <a:ext uri="{FF2B5EF4-FFF2-40B4-BE49-F238E27FC236}">
                <a16:creationId xmlns:a16="http://schemas.microsoft.com/office/drawing/2014/main" id="{DA39733A-7C37-493A-8542-5DABCA79AA42}"/>
              </a:ext>
            </a:extLst>
          </p:cNvPr>
          <p:cNvSpPr>
            <a:spLocks noGrp="1"/>
          </p:cNvSpPr>
          <p:nvPr>
            <p:ph type="ftr" sz="quarter" idx="3"/>
          </p:nvPr>
        </p:nvSpPr>
        <p:spPr>
          <a:xfrm>
            <a:off x="3774688" y="6519863"/>
            <a:ext cx="4911725" cy="261937"/>
          </a:xfrm>
          <a:prstGeom prst="rect">
            <a:avLst/>
          </a:prstGeom>
        </p:spPr>
        <p:txBody>
          <a:bodyPr/>
          <a:lstStyle>
            <a:defPPr>
              <a:defRPr lang="en-US"/>
            </a:defPPr>
            <a:lvl1pPr algn="l" rtl="0" eaLnBrk="0" fontAlgn="base" hangingPunct="0">
              <a:spcBef>
                <a:spcPct val="0"/>
              </a:spcBef>
              <a:spcAft>
                <a:spcPct val="0"/>
              </a:spcAft>
              <a:defRPr sz="2000" b="1" kern="1200">
                <a:solidFill>
                  <a:srgbClr val="FAFD00"/>
                </a:solidFill>
                <a:latin typeface="Calibri" panose="020F0502020204030204" pitchFamily="34" charset="0"/>
                <a:ea typeface="+mn-ea"/>
                <a:cs typeface="Calibri" panose="020F0502020204030204" pitchFamily="34" charset="0"/>
              </a:defRPr>
            </a:lvl1pPr>
            <a:lvl2pPr marL="457200" algn="l" rtl="0" eaLnBrk="0" fontAlgn="base" hangingPunct="0">
              <a:spcBef>
                <a:spcPct val="0"/>
              </a:spcBef>
              <a:spcAft>
                <a:spcPct val="0"/>
              </a:spcAft>
              <a:defRPr sz="2000" b="1" kern="1200">
                <a:solidFill>
                  <a:srgbClr val="FAFD00"/>
                </a:solidFill>
                <a:latin typeface="Times New Roman" pitchFamily="18" charset="0"/>
                <a:ea typeface="+mn-ea"/>
                <a:cs typeface="+mn-cs"/>
              </a:defRPr>
            </a:lvl2pPr>
            <a:lvl3pPr marL="914400" algn="l" rtl="0" eaLnBrk="0" fontAlgn="base" hangingPunct="0">
              <a:spcBef>
                <a:spcPct val="0"/>
              </a:spcBef>
              <a:spcAft>
                <a:spcPct val="0"/>
              </a:spcAft>
              <a:defRPr sz="2000" b="1" kern="1200">
                <a:solidFill>
                  <a:srgbClr val="FAFD00"/>
                </a:solidFill>
                <a:latin typeface="Times New Roman" pitchFamily="18" charset="0"/>
                <a:ea typeface="+mn-ea"/>
                <a:cs typeface="+mn-cs"/>
              </a:defRPr>
            </a:lvl3pPr>
            <a:lvl4pPr marL="1371600" algn="l" rtl="0" eaLnBrk="0" fontAlgn="base" hangingPunct="0">
              <a:spcBef>
                <a:spcPct val="0"/>
              </a:spcBef>
              <a:spcAft>
                <a:spcPct val="0"/>
              </a:spcAft>
              <a:defRPr sz="2000" b="1" kern="1200">
                <a:solidFill>
                  <a:srgbClr val="FAFD00"/>
                </a:solidFill>
                <a:latin typeface="Times New Roman" pitchFamily="18" charset="0"/>
                <a:ea typeface="+mn-ea"/>
                <a:cs typeface="+mn-cs"/>
              </a:defRPr>
            </a:lvl4pPr>
            <a:lvl5pPr marL="1828800" algn="l" rtl="0" eaLnBrk="0" fontAlgn="base" hangingPunct="0">
              <a:spcBef>
                <a:spcPct val="0"/>
              </a:spcBef>
              <a:spcAft>
                <a:spcPct val="0"/>
              </a:spcAft>
              <a:defRPr sz="2000" b="1" kern="1200">
                <a:solidFill>
                  <a:srgbClr val="FAFD00"/>
                </a:solidFill>
                <a:latin typeface="Times New Roman" pitchFamily="18" charset="0"/>
                <a:ea typeface="+mn-ea"/>
                <a:cs typeface="+mn-cs"/>
              </a:defRPr>
            </a:lvl5pPr>
            <a:lvl6pPr marL="2286000" algn="l" defTabSz="914400" rtl="0" eaLnBrk="1" latinLnBrk="0" hangingPunct="1">
              <a:defRPr sz="2000" b="1" kern="1200">
                <a:solidFill>
                  <a:srgbClr val="FAFD00"/>
                </a:solidFill>
                <a:latin typeface="Times New Roman" pitchFamily="18" charset="0"/>
                <a:ea typeface="+mn-ea"/>
                <a:cs typeface="+mn-cs"/>
              </a:defRPr>
            </a:lvl6pPr>
            <a:lvl7pPr marL="2743200" algn="l" defTabSz="914400" rtl="0" eaLnBrk="1" latinLnBrk="0" hangingPunct="1">
              <a:defRPr sz="2000" b="1" kern="1200">
                <a:solidFill>
                  <a:srgbClr val="FAFD00"/>
                </a:solidFill>
                <a:latin typeface="Times New Roman" pitchFamily="18" charset="0"/>
                <a:ea typeface="+mn-ea"/>
                <a:cs typeface="+mn-cs"/>
              </a:defRPr>
            </a:lvl7pPr>
            <a:lvl8pPr marL="3200400" algn="l" defTabSz="914400" rtl="0" eaLnBrk="1" latinLnBrk="0" hangingPunct="1">
              <a:defRPr sz="2000" b="1" kern="1200">
                <a:solidFill>
                  <a:srgbClr val="FAFD00"/>
                </a:solidFill>
                <a:latin typeface="Times New Roman" pitchFamily="18" charset="0"/>
                <a:ea typeface="+mn-ea"/>
                <a:cs typeface="+mn-cs"/>
              </a:defRPr>
            </a:lvl8pPr>
            <a:lvl9pPr marL="3657600" algn="l" defTabSz="914400" rtl="0" eaLnBrk="1" latinLnBrk="0" hangingPunct="1">
              <a:defRPr sz="2000" b="1" kern="1200">
                <a:solidFill>
                  <a:srgbClr val="FAFD00"/>
                </a:solidFill>
                <a:latin typeface="Times New Roman" pitchFamily="18" charset="0"/>
                <a:ea typeface="+mn-ea"/>
                <a:cs typeface="+mn-cs"/>
              </a:defRPr>
            </a:lvl9pPr>
          </a:lstStyle>
          <a:p>
            <a:pPr algn="r" eaLnBrk="1" fontAlgn="auto" hangingPunct="1">
              <a:spcBef>
                <a:spcPts val="0"/>
              </a:spcBef>
              <a:spcAft>
                <a:spcPts val="0"/>
              </a:spcAft>
            </a:pPr>
            <a:r>
              <a:rPr lang="en-US" sz="1200" b="0">
                <a:solidFill>
                  <a:srgbClr val="D4D2D0">
                    <a:shade val="50000"/>
                    <a:satMod val="200000"/>
                  </a:srgbClr>
                </a:solidFill>
              </a:rPr>
              <a:t>Introduction to Software Testing, Edition 2  (Ch 2), (c) Ammann, Offutt, Kurtz</a:t>
            </a:r>
          </a:p>
        </p:txBody>
      </p:sp>
      <p:sp>
        <p:nvSpPr>
          <p:cNvPr id="2" name="Slide Number Placeholder 1">
            <a:extLst>
              <a:ext uri="{FF2B5EF4-FFF2-40B4-BE49-F238E27FC236}">
                <a16:creationId xmlns:a16="http://schemas.microsoft.com/office/drawing/2014/main" id="{EEF54C70-7652-4BF0-AEAA-F97047D9C58F}"/>
              </a:ext>
            </a:extLst>
          </p:cNvPr>
          <p:cNvSpPr>
            <a:spLocks noGrp="1"/>
          </p:cNvSpPr>
          <p:nvPr>
            <p:ph type="sldNum" sz="quarter" idx="4"/>
          </p:nvPr>
        </p:nvSpPr>
        <p:spPr>
          <a:xfrm>
            <a:off x="8686800" y="6305550"/>
            <a:ext cx="457200" cy="476250"/>
          </a:xfrm>
          <a:prstGeom prst="rect">
            <a:avLst/>
          </a:prstGeom>
        </p:spPr>
        <p:txBody>
          <a:bodyPr anchor="b"/>
          <a:lstStyle>
            <a:defPPr>
              <a:defRPr lang="en-US"/>
            </a:defPPr>
            <a:lvl1pPr algn="ctr" rtl="0" eaLnBrk="1" fontAlgn="base" latinLnBrk="0" hangingPunct="1">
              <a:spcBef>
                <a:spcPct val="0"/>
              </a:spcBef>
              <a:spcAft>
                <a:spcPct val="0"/>
              </a:spcAft>
              <a:defRPr kumimoji="0" sz="1200" b="1" kern="1200">
                <a:solidFill>
                  <a:schemeClr val="bg2">
                    <a:shade val="50000"/>
                    <a:satMod val="200000"/>
                  </a:schemeClr>
                </a:solidFill>
                <a:effectLst/>
                <a:latin typeface="Calibri" pitchFamily="34" charset="0"/>
                <a:ea typeface="+mn-ea"/>
                <a:cs typeface="+mn-cs"/>
              </a:defRPr>
            </a:lvl1pPr>
            <a:lvl2pPr marL="457200" algn="l" rtl="0" eaLnBrk="0" fontAlgn="base" hangingPunct="0">
              <a:spcBef>
                <a:spcPct val="0"/>
              </a:spcBef>
              <a:spcAft>
                <a:spcPct val="0"/>
              </a:spcAft>
              <a:defRPr sz="2000" b="1" kern="1200">
                <a:solidFill>
                  <a:srgbClr val="FAFD00"/>
                </a:solidFill>
                <a:latin typeface="Times New Roman" pitchFamily="18" charset="0"/>
                <a:ea typeface="+mn-ea"/>
                <a:cs typeface="+mn-cs"/>
              </a:defRPr>
            </a:lvl2pPr>
            <a:lvl3pPr marL="914400" algn="l" rtl="0" eaLnBrk="0" fontAlgn="base" hangingPunct="0">
              <a:spcBef>
                <a:spcPct val="0"/>
              </a:spcBef>
              <a:spcAft>
                <a:spcPct val="0"/>
              </a:spcAft>
              <a:defRPr sz="2000" b="1" kern="1200">
                <a:solidFill>
                  <a:srgbClr val="FAFD00"/>
                </a:solidFill>
                <a:latin typeface="Times New Roman" pitchFamily="18" charset="0"/>
                <a:ea typeface="+mn-ea"/>
                <a:cs typeface="+mn-cs"/>
              </a:defRPr>
            </a:lvl3pPr>
            <a:lvl4pPr marL="1371600" algn="l" rtl="0" eaLnBrk="0" fontAlgn="base" hangingPunct="0">
              <a:spcBef>
                <a:spcPct val="0"/>
              </a:spcBef>
              <a:spcAft>
                <a:spcPct val="0"/>
              </a:spcAft>
              <a:defRPr sz="2000" b="1" kern="1200">
                <a:solidFill>
                  <a:srgbClr val="FAFD00"/>
                </a:solidFill>
                <a:latin typeface="Times New Roman" pitchFamily="18" charset="0"/>
                <a:ea typeface="+mn-ea"/>
                <a:cs typeface="+mn-cs"/>
              </a:defRPr>
            </a:lvl4pPr>
            <a:lvl5pPr marL="1828800" algn="l" rtl="0" eaLnBrk="0" fontAlgn="base" hangingPunct="0">
              <a:spcBef>
                <a:spcPct val="0"/>
              </a:spcBef>
              <a:spcAft>
                <a:spcPct val="0"/>
              </a:spcAft>
              <a:defRPr sz="2000" b="1" kern="1200">
                <a:solidFill>
                  <a:srgbClr val="FAFD00"/>
                </a:solidFill>
                <a:latin typeface="Times New Roman" pitchFamily="18" charset="0"/>
                <a:ea typeface="+mn-ea"/>
                <a:cs typeface="+mn-cs"/>
              </a:defRPr>
            </a:lvl5pPr>
            <a:lvl6pPr marL="2286000" algn="l" defTabSz="914400" rtl="0" eaLnBrk="1" latinLnBrk="0" hangingPunct="1">
              <a:defRPr sz="2000" b="1" kern="1200">
                <a:solidFill>
                  <a:srgbClr val="FAFD00"/>
                </a:solidFill>
                <a:latin typeface="Times New Roman" pitchFamily="18" charset="0"/>
                <a:ea typeface="+mn-ea"/>
                <a:cs typeface="+mn-cs"/>
              </a:defRPr>
            </a:lvl6pPr>
            <a:lvl7pPr marL="2743200" algn="l" defTabSz="914400" rtl="0" eaLnBrk="1" latinLnBrk="0" hangingPunct="1">
              <a:defRPr sz="2000" b="1" kern="1200">
                <a:solidFill>
                  <a:srgbClr val="FAFD00"/>
                </a:solidFill>
                <a:latin typeface="Times New Roman" pitchFamily="18" charset="0"/>
                <a:ea typeface="+mn-ea"/>
                <a:cs typeface="+mn-cs"/>
              </a:defRPr>
            </a:lvl7pPr>
            <a:lvl8pPr marL="3200400" algn="l" defTabSz="914400" rtl="0" eaLnBrk="1" latinLnBrk="0" hangingPunct="1">
              <a:defRPr sz="2000" b="1" kern="1200">
                <a:solidFill>
                  <a:srgbClr val="FAFD00"/>
                </a:solidFill>
                <a:latin typeface="Times New Roman" pitchFamily="18" charset="0"/>
                <a:ea typeface="+mn-ea"/>
                <a:cs typeface="+mn-cs"/>
              </a:defRPr>
            </a:lvl8pPr>
            <a:lvl9pPr marL="3657600" algn="l" defTabSz="914400" rtl="0" eaLnBrk="1" latinLnBrk="0" hangingPunct="1">
              <a:defRPr sz="2000" b="1" kern="1200">
                <a:solidFill>
                  <a:srgbClr val="FAFD00"/>
                </a:solidFill>
                <a:latin typeface="Times New Roman" pitchFamily="18" charset="0"/>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B6F15528-21DE-4FAA-801E-634DDDAF4B2B}" type="slidenum">
              <a:rPr lang="en-US" b="0" smtClean="0">
                <a:solidFill>
                  <a:srgbClr val="D4D2D0">
                    <a:shade val="50000"/>
                    <a:satMod val="200000"/>
                  </a:srgbClr>
                </a:solidFill>
              </a:rPr>
              <a:pPr marL="0" marR="0" lvl="0" indent="0" algn="ctr" defTabSz="914400" rtl="0" eaLnBrk="1" fontAlgn="auto" latinLnBrk="0" hangingPunct="1">
                <a:lnSpc>
                  <a:spcPct val="100000"/>
                </a:lnSpc>
                <a:spcBef>
                  <a:spcPts val="0"/>
                </a:spcBef>
                <a:spcAft>
                  <a:spcPts val="0"/>
                </a:spcAft>
                <a:buClrTx/>
                <a:buSzTx/>
                <a:buFontTx/>
                <a:buNone/>
                <a:tabLst/>
                <a:defRPr/>
              </a:pPr>
              <a:t>224</a:t>
            </a:fld>
            <a:endParaRPr kumimoji="0" lang="en-US" sz="1200" b="0" i="0" u="none" strike="noStrike" kern="1200" cap="none" spc="0" normalizeH="0" baseline="0" noProof="0">
              <a:ln>
                <a:noFill/>
              </a:ln>
              <a:solidFill>
                <a:srgbClr val="D4D2D0">
                  <a:shade val="50000"/>
                  <a:satMod val="200000"/>
                </a:srgbClr>
              </a:solidFill>
              <a:effectLst/>
              <a:uLnTx/>
              <a:uFillTx/>
              <a:latin typeface="Calibri" pitchFamily="34" charset="0"/>
              <a:ea typeface="+mn-ea"/>
              <a:cs typeface="+mn-cs"/>
            </a:endParaRPr>
          </a:p>
        </p:txBody>
      </p:sp>
      <p:sp>
        <p:nvSpPr>
          <p:cNvPr id="8" name="Text Box 5">
            <a:extLst>
              <a:ext uri="{FF2B5EF4-FFF2-40B4-BE49-F238E27FC236}">
                <a16:creationId xmlns:a16="http://schemas.microsoft.com/office/drawing/2014/main" id="{CD323F4A-B38C-43CF-91B0-D4AE1E091DD0}"/>
              </a:ext>
            </a:extLst>
          </p:cNvPr>
          <p:cNvSpPr txBox="1">
            <a:spLocks noChangeArrowheads="1"/>
          </p:cNvSpPr>
          <p:nvPr/>
        </p:nvSpPr>
        <p:spPr bwMode="auto">
          <a:xfrm>
            <a:off x="939191" y="2402874"/>
            <a:ext cx="7264279" cy="2677656"/>
          </a:xfrm>
          <a:prstGeom prst="rect">
            <a:avLst/>
          </a:prstGeom>
          <a:solidFill>
            <a:srgbClr val="006940"/>
          </a:solidFill>
          <a:ln w="12700">
            <a:solidFill>
              <a:schemeClr val="tx1"/>
            </a:solidFill>
            <a:miter lim="800000"/>
            <a:headEnd/>
            <a:tailEnd/>
          </a:ln>
          <a:effectLst/>
        </p:spPr>
        <p:txBody>
          <a:bodyPr wrap="square">
            <a:spAutoFit/>
          </a:bodyPr>
          <a:lstStyle/>
          <a:p>
            <a:pPr algn="ctr">
              <a:spcBef>
                <a:spcPct val="10000"/>
              </a:spcBef>
              <a:defRPr/>
            </a:pPr>
            <a:r>
              <a:rPr lang="en-US" sz="4000" i="1" dirty="0">
                <a:solidFill>
                  <a:schemeClr val="bg1"/>
                </a:solidFill>
                <a:cs typeface="Calibri" panose="020F0502020204030204" pitchFamily="34" charset="0"/>
              </a:rPr>
              <a:t>Testing can only show the presence of failures…</a:t>
            </a:r>
          </a:p>
          <a:p>
            <a:pPr algn="ctr">
              <a:spcBef>
                <a:spcPct val="10000"/>
              </a:spcBef>
              <a:defRPr/>
            </a:pPr>
            <a:endParaRPr lang="en-US" sz="4000" i="1" dirty="0">
              <a:solidFill>
                <a:schemeClr val="bg1"/>
              </a:solidFill>
              <a:cs typeface="Calibri" panose="020F0502020204030204" pitchFamily="34" charset="0"/>
            </a:endParaRPr>
          </a:p>
          <a:p>
            <a:pPr algn="ctr">
              <a:spcBef>
                <a:spcPct val="10000"/>
              </a:spcBef>
              <a:defRPr/>
            </a:pPr>
            <a:r>
              <a:rPr lang="en-US" sz="4000" i="1" dirty="0">
                <a:solidFill>
                  <a:schemeClr val="bg1"/>
                </a:solidFill>
                <a:cs typeface="Calibri" panose="020F0502020204030204" pitchFamily="34" charset="0"/>
              </a:rPr>
              <a:t>…not their absence</a:t>
            </a:r>
          </a:p>
        </p:txBody>
      </p:sp>
    </p:spTree>
    <p:extLst>
      <p:ext uri="{BB962C8B-B14F-4D97-AF65-F5344CB8AC3E}">
        <p14:creationId xmlns:p14="http://schemas.microsoft.com/office/powerpoint/2010/main" val="3050521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animEffect transition="in" filter="fade">
                                      <p:cBhvr>
                                        <p:cTn id="7" dur="500"/>
                                        <p:tgtEl>
                                          <p:spTgt spid="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D48033-558E-40EA-93D2-CD206BDF0435}"/>
              </a:ext>
            </a:extLst>
          </p:cNvPr>
          <p:cNvSpPr>
            <a:spLocks noGrp="1"/>
          </p:cNvSpPr>
          <p:nvPr>
            <p:ph type="title"/>
          </p:nvPr>
        </p:nvSpPr>
        <p:spPr/>
        <p:txBody>
          <a:bodyPr/>
          <a:lstStyle/>
          <a:p>
            <a:r>
              <a:rPr lang="en-US" dirty="0">
                <a:solidFill>
                  <a:schemeClr val="bg1"/>
                </a:solidFill>
              </a:rPr>
              <a:t>Driving Testing Behavior</a:t>
            </a:r>
          </a:p>
        </p:txBody>
      </p:sp>
      <p:pic>
        <p:nvPicPr>
          <p:cNvPr id="5" name="Content Placeholder 4">
            <a:extLst>
              <a:ext uri="{FF2B5EF4-FFF2-40B4-BE49-F238E27FC236}">
                <a16:creationId xmlns:a16="http://schemas.microsoft.com/office/drawing/2014/main" id="{F24F820F-5710-4E38-A595-96889552FB91}"/>
              </a:ext>
            </a:extLst>
          </p:cNvPr>
          <p:cNvPicPr>
            <a:picLocks noGrp="1" noChangeAspect="1"/>
          </p:cNvPicPr>
          <p:nvPr>
            <p:ph idx="1"/>
          </p:nvPr>
        </p:nvPicPr>
        <p:blipFill>
          <a:blip r:embed="rId2"/>
          <a:stretch>
            <a:fillRect/>
          </a:stretch>
        </p:blipFill>
        <p:spPr>
          <a:xfrm>
            <a:off x="821783" y="2666094"/>
            <a:ext cx="7499350" cy="2553582"/>
          </a:xfrm>
          <a:prstGeom prst="rect">
            <a:avLst/>
          </a:prstGeom>
          <a:effectLst>
            <a:outerShdw blurRad="50800" dist="38100" dir="2700000" algn="tl" rotWithShape="0">
              <a:prstClr val="black">
                <a:alpha val="40000"/>
              </a:prstClr>
            </a:outerShdw>
          </a:effectLst>
        </p:spPr>
      </p:pic>
      <p:sp>
        <p:nvSpPr>
          <p:cNvPr id="4" name="Footer Placeholder 3">
            <a:extLst>
              <a:ext uri="{FF2B5EF4-FFF2-40B4-BE49-F238E27FC236}">
                <a16:creationId xmlns:a16="http://schemas.microsoft.com/office/drawing/2014/main" id="{32971E91-3F56-43B5-8631-0EEBACBBD49B}"/>
              </a:ext>
            </a:extLst>
          </p:cNvPr>
          <p:cNvSpPr>
            <a:spLocks noGrp="1"/>
          </p:cNvSpPr>
          <p:nvPr>
            <p:ph type="ftr" sz="quarter" idx="3"/>
          </p:nvPr>
        </p:nvSpPr>
        <p:spPr>
          <a:xfrm>
            <a:off x="3774688" y="6519863"/>
            <a:ext cx="4911725" cy="261937"/>
          </a:xfrm>
          <a:prstGeom prst="rect">
            <a:avLst/>
          </a:prstGeom>
        </p:spPr>
        <p:txBody>
          <a:bodyPr/>
          <a:lstStyle>
            <a:defPPr>
              <a:defRPr lang="en-US"/>
            </a:defPPr>
            <a:lvl1pPr algn="l" rtl="0" eaLnBrk="0" fontAlgn="base" hangingPunct="0">
              <a:spcBef>
                <a:spcPct val="0"/>
              </a:spcBef>
              <a:spcAft>
                <a:spcPct val="0"/>
              </a:spcAft>
              <a:defRPr sz="2000" b="1" kern="1200">
                <a:solidFill>
                  <a:srgbClr val="FAFD00"/>
                </a:solidFill>
                <a:latin typeface="Calibri" panose="020F0502020204030204" pitchFamily="34" charset="0"/>
                <a:ea typeface="+mn-ea"/>
                <a:cs typeface="Calibri" panose="020F0502020204030204" pitchFamily="34" charset="0"/>
              </a:defRPr>
            </a:lvl1pPr>
            <a:lvl2pPr marL="457200" algn="l" rtl="0" eaLnBrk="0" fontAlgn="base" hangingPunct="0">
              <a:spcBef>
                <a:spcPct val="0"/>
              </a:spcBef>
              <a:spcAft>
                <a:spcPct val="0"/>
              </a:spcAft>
              <a:defRPr sz="2000" b="1" kern="1200">
                <a:solidFill>
                  <a:srgbClr val="FAFD00"/>
                </a:solidFill>
                <a:latin typeface="Times New Roman" pitchFamily="18" charset="0"/>
                <a:ea typeface="+mn-ea"/>
                <a:cs typeface="+mn-cs"/>
              </a:defRPr>
            </a:lvl2pPr>
            <a:lvl3pPr marL="914400" algn="l" rtl="0" eaLnBrk="0" fontAlgn="base" hangingPunct="0">
              <a:spcBef>
                <a:spcPct val="0"/>
              </a:spcBef>
              <a:spcAft>
                <a:spcPct val="0"/>
              </a:spcAft>
              <a:defRPr sz="2000" b="1" kern="1200">
                <a:solidFill>
                  <a:srgbClr val="FAFD00"/>
                </a:solidFill>
                <a:latin typeface="Times New Roman" pitchFamily="18" charset="0"/>
                <a:ea typeface="+mn-ea"/>
                <a:cs typeface="+mn-cs"/>
              </a:defRPr>
            </a:lvl3pPr>
            <a:lvl4pPr marL="1371600" algn="l" rtl="0" eaLnBrk="0" fontAlgn="base" hangingPunct="0">
              <a:spcBef>
                <a:spcPct val="0"/>
              </a:spcBef>
              <a:spcAft>
                <a:spcPct val="0"/>
              </a:spcAft>
              <a:defRPr sz="2000" b="1" kern="1200">
                <a:solidFill>
                  <a:srgbClr val="FAFD00"/>
                </a:solidFill>
                <a:latin typeface="Times New Roman" pitchFamily="18" charset="0"/>
                <a:ea typeface="+mn-ea"/>
                <a:cs typeface="+mn-cs"/>
              </a:defRPr>
            </a:lvl4pPr>
            <a:lvl5pPr marL="1828800" algn="l" rtl="0" eaLnBrk="0" fontAlgn="base" hangingPunct="0">
              <a:spcBef>
                <a:spcPct val="0"/>
              </a:spcBef>
              <a:spcAft>
                <a:spcPct val="0"/>
              </a:spcAft>
              <a:defRPr sz="2000" b="1" kern="1200">
                <a:solidFill>
                  <a:srgbClr val="FAFD00"/>
                </a:solidFill>
                <a:latin typeface="Times New Roman" pitchFamily="18" charset="0"/>
                <a:ea typeface="+mn-ea"/>
                <a:cs typeface="+mn-cs"/>
              </a:defRPr>
            </a:lvl5pPr>
            <a:lvl6pPr marL="2286000" algn="l" defTabSz="914400" rtl="0" eaLnBrk="1" latinLnBrk="0" hangingPunct="1">
              <a:defRPr sz="2000" b="1" kern="1200">
                <a:solidFill>
                  <a:srgbClr val="FAFD00"/>
                </a:solidFill>
                <a:latin typeface="Times New Roman" pitchFamily="18" charset="0"/>
                <a:ea typeface="+mn-ea"/>
                <a:cs typeface="+mn-cs"/>
              </a:defRPr>
            </a:lvl6pPr>
            <a:lvl7pPr marL="2743200" algn="l" defTabSz="914400" rtl="0" eaLnBrk="1" latinLnBrk="0" hangingPunct="1">
              <a:defRPr sz="2000" b="1" kern="1200">
                <a:solidFill>
                  <a:srgbClr val="FAFD00"/>
                </a:solidFill>
                <a:latin typeface="Times New Roman" pitchFamily="18" charset="0"/>
                <a:ea typeface="+mn-ea"/>
                <a:cs typeface="+mn-cs"/>
              </a:defRPr>
            </a:lvl7pPr>
            <a:lvl8pPr marL="3200400" algn="l" defTabSz="914400" rtl="0" eaLnBrk="1" latinLnBrk="0" hangingPunct="1">
              <a:defRPr sz="2000" b="1" kern="1200">
                <a:solidFill>
                  <a:srgbClr val="FAFD00"/>
                </a:solidFill>
                <a:latin typeface="Times New Roman" pitchFamily="18" charset="0"/>
                <a:ea typeface="+mn-ea"/>
                <a:cs typeface="+mn-cs"/>
              </a:defRPr>
            </a:lvl8pPr>
            <a:lvl9pPr marL="3657600" algn="l" defTabSz="914400" rtl="0" eaLnBrk="1" latinLnBrk="0" hangingPunct="1">
              <a:defRPr sz="2000" b="1" kern="1200">
                <a:solidFill>
                  <a:srgbClr val="FAFD00"/>
                </a:solidFill>
                <a:latin typeface="Times New Roman" pitchFamily="18" charset="0"/>
                <a:ea typeface="+mn-ea"/>
                <a:cs typeface="+mn-cs"/>
              </a:defRPr>
            </a:lvl9pPr>
          </a:lstStyle>
          <a:p>
            <a:pPr algn="r" eaLnBrk="1" fontAlgn="auto" hangingPunct="1">
              <a:spcBef>
                <a:spcPts val="0"/>
              </a:spcBef>
              <a:spcAft>
                <a:spcPts val="0"/>
              </a:spcAft>
            </a:pPr>
            <a:r>
              <a:rPr lang="en-US" sz="1200" b="0">
                <a:solidFill>
                  <a:srgbClr val="D4D2D0">
                    <a:shade val="50000"/>
                    <a:satMod val="200000"/>
                  </a:srgbClr>
                </a:solidFill>
              </a:rPr>
              <a:t>Introduction to Software Testing, Edition 2  (Ch 2), (c) Ammann, Offutt, Kurtz</a:t>
            </a:r>
          </a:p>
        </p:txBody>
      </p:sp>
      <p:sp>
        <p:nvSpPr>
          <p:cNvPr id="3" name="Slide Number Placeholder 2">
            <a:extLst>
              <a:ext uri="{FF2B5EF4-FFF2-40B4-BE49-F238E27FC236}">
                <a16:creationId xmlns:a16="http://schemas.microsoft.com/office/drawing/2014/main" id="{394AF1CC-3063-4693-9A54-A72FDF3E3F8C}"/>
              </a:ext>
            </a:extLst>
          </p:cNvPr>
          <p:cNvSpPr>
            <a:spLocks noGrp="1"/>
          </p:cNvSpPr>
          <p:nvPr>
            <p:ph type="sldNum" sz="quarter" idx="4"/>
          </p:nvPr>
        </p:nvSpPr>
        <p:spPr>
          <a:xfrm>
            <a:off x="8686800" y="6305550"/>
            <a:ext cx="457200" cy="476250"/>
          </a:xfrm>
          <a:prstGeom prst="rect">
            <a:avLst/>
          </a:prstGeom>
        </p:spPr>
        <p:txBody>
          <a:bodyPr anchor="b"/>
          <a:lstStyle>
            <a:defPPr>
              <a:defRPr lang="en-US"/>
            </a:defPPr>
            <a:lvl1pPr algn="ctr" rtl="0" eaLnBrk="1" fontAlgn="base" latinLnBrk="0" hangingPunct="1">
              <a:spcBef>
                <a:spcPct val="0"/>
              </a:spcBef>
              <a:spcAft>
                <a:spcPct val="0"/>
              </a:spcAft>
              <a:defRPr kumimoji="0" sz="1200" b="1" kern="1200">
                <a:solidFill>
                  <a:schemeClr val="bg2">
                    <a:shade val="50000"/>
                    <a:satMod val="200000"/>
                  </a:schemeClr>
                </a:solidFill>
                <a:effectLst/>
                <a:latin typeface="Calibri" pitchFamily="34" charset="0"/>
                <a:ea typeface="+mn-ea"/>
                <a:cs typeface="+mn-cs"/>
              </a:defRPr>
            </a:lvl1pPr>
            <a:lvl2pPr marL="457200" algn="l" rtl="0" eaLnBrk="0" fontAlgn="base" hangingPunct="0">
              <a:spcBef>
                <a:spcPct val="0"/>
              </a:spcBef>
              <a:spcAft>
                <a:spcPct val="0"/>
              </a:spcAft>
              <a:defRPr sz="2000" b="1" kern="1200">
                <a:solidFill>
                  <a:srgbClr val="FAFD00"/>
                </a:solidFill>
                <a:latin typeface="Times New Roman" pitchFamily="18" charset="0"/>
                <a:ea typeface="+mn-ea"/>
                <a:cs typeface="+mn-cs"/>
              </a:defRPr>
            </a:lvl2pPr>
            <a:lvl3pPr marL="914400" algn="l" rtl="0" eaLnBrk="0" fontAlgn="base" hangingPunct="0">
              <a:spcBef>
                <a:spcPct val="0"/>
              </a:spcBef>
              <a:spcAft>
                <a:spcPct val="0"/>
              </a:spcAft>
              <a:defRPr sz="2000" b="1" kern="1200">
                <a:solidFill>
                  <a:srgbClr val="FAFD00"/>
                </a:solidFill>
                <a:latin typeface="Times New Roman" pitchFamily="18" charset="0"/>
                <a:ea typeface="+mn-ea"/>
                <a:cs typeface="+mn-cs"/>
              </a:defRPr>
            </a:lvl3pPr>
            <a:lvl4pPr marL="1371600" algn="l" rtl="0" eaLnBrk="0" fontAlgn="base" hangingPunct="0">
              <a:spcBef>
                <a:spcPct val="0"/>
              </a:spcBef>
              <a:spcAft>
                <a:spcPct val="0"/>
              </a:spcAft>
              <a:defRPr sz="2000" b="1" kern="1200">
                <a:solidFill>
                  <a:srgbClr val="FAFD00"/>
                </a:solidFill>
                <a:latin typeface="Times New Roman" pitchFamily="18" charset="0"/>
                <a:ea typeface="+mn-ea"/>
                <a:cs typeface="+mn-cs"/>
              </a:defRPr>
            </a:lvl4pPr>
            <a:lvl5pPr marL="1828800" algn="l" rtl="0" eaLnBrk="0" fontAlgn="base" hangingPunct="0">
              <a:spcBef>
                <a:spcPct val="0"/>
              </a:spcBef>
              <a:spcAft>
                <a:spcPct val="0"/>
              </a:spcAft>
              <a:defRPr sz="2000" b="1" kern="1200">
                <a:solidFill>
                  <a:srgbClr val="FAFD00"/>
                </a:solidFill>
                <a:latin typeface="Times New Roman" pitchFamily="18" charset="0"/>
                <a:ea typeface="+mn-ea"/>
                <a:cs typeface="+mn-cs"/>
              </a:defRPr>
            </a:lvl5pPr>
            <a:lvl6pPr marL="2286000" algn="l" defTabSz="914400" rtl="0" eaLnBrk="1" latinLnBrk="0" hangingPunct="1">
              <a:defRPr sz="2000" b="1" kern="1200">
                <a:solidFill>
                  <a:srgbClr val="FAFD00"/>
                </a:solidFill>
                <a:latin typeface="Times New Roman" pitchFamily="18" charset="0"/>
                <a:ea typeface="+mn-ea"/>
                <a:cs typeface="+mn-cs"/>
              </a:defRPr>
            </a:lvl6pPr>
            <a:lvl7pPr marL="2743200" algn="l" defTabSz="914400" rtl="0" eaLnBrk="1" latinLnBrk="0" hangingPunct="1">
              <a:defRPr sz="2000" b="1" kern="1200">
                <a:solidFill>
                  <a:srgbClr val="FAFD00"/>
                </a:solidFill>
                <a:latin typeface="Times New Roman" pitchFamily="18" charset="0"/>
                <a:ea typeface="+mn-ea"/>
                <a:cs typeface="+mn-cs"/>
              </a:defRPr>
            </a:lvl7pPr>
            <a:lvl8pPr marL="3200400" algn="l" defTabSz="914400" rtl="0" eaLnBrk="1" latinLnBrk="0" hangingPunct="1">
              <a:defRPr sz="2000" b="1" kern="1200">
                <a:solidFill>
                  <a:srgbClr val="FAFD00"/>
                </a:solidFill>
                <a:latin typeface="Times New Roman" pitchFamily="18" charset="0"/>
                <a:ea typeface="+mn-ea"/>
                <a:cs typeface="+mn-cs"/>
              </a:defRPr>
            </a:lvl8pPr>
            <a:lvl9pPr marL="3657600" algn="l" defTabSz="914400" rtl="0" eaLnBrk="1" latinLnBrk="0" hangingPunct="1">
              <a:defRPr sz="2000" b="1" kern="1200">
                <a:solidFill>
                  <a:srgbClr val="FAFD00"/>
                </a:solidFill>
                <a:latin typeface="Times New Roman" pitchFamily="18" charset="0"/>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B6F15528-21DE-4FAA-801E-634DDDAF4B2B}" type="slidenum">
              <a:rPr lang="en-US" b="0" smtClean="0">
                <a:solidFill>
                  <a:srgbClr val="D4D2D0">
                    <a:shade val="50000"/>
                    <a:satMod val="200000"/>
                  </a:srgbClr>
                </a:solidFill>
              </a:rPr>
              <a:pPr marL="0" marR="0" lvl="0" indent="0" algn="ctr" defTabSz="914400" rtl="0" eaLnBrk="1" fontAlgn="auto" latinLnBrk="0" hangingPunct="1">
                <a:lnSpc>
                  <a:spcPct val="100000"/>
                </a:lnSpc>
                <a:spcBef>
                  <a:spcPts val="0"/>
                </a:spcBef>
                <a:spcAft>
                  <a:spcPts val="0"/>
                </a:spcAft>
                <a:buClrTx/>
                <a:buSzTx/>
                <a:buFontTx/>
                <a:buNone/>
                <a:tabLst/>
                <a:defRPr/>
              </a:pPr>
              <a:t>225</a:t>
            </a:fld>
            <a:endParaRPr kumimoji="0" lang="en-US" sz="1200" b="0" i="0" u="none" strike="noStrike" kern="1200" cap="none" spc="0" normalizeH="0" baseline="0" noProof="0">
              <a:ln>
                <a:noFill/>
              </a:ln>
              <a:solidFill>
                <a:srgbClr val="D4D2D0">
                  <a:shade val="50000"/>
                  <a:satMod val="200000"/>
                </a:srgbClr>
              </a:solidFill>
              <a:effectLst/>
              <a:uLnTx/>
              <a:uFillTx/>
              <a:latin typeface="Calibri" pitchFamily="34" charset="0"/>
              <a:ea typeface="+mn-ea"/>
              <a:cs typeface="+mn-cs"/>
            </a:endParaRPr>
          </a:p>
        </p:txBody>
      </p:sp>
    </p:spTree>
    <p:extLst>
      <p:ext uri="{BB962C8B-B14F-4D97-AF65-F5344CB8AC3E}">
        <p14:creationId xmlns:p14="http://schemas.microsoft.com/office/powerpoint/2010/main" val="4139589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51DA3-BC22-4DD1-8415-7F56F862DA09}"/>
              </a:ext>
            </a:extLst>
          </p:cNvPr>
          <p:cNvSpPr>
            <a:spLocks noGrp="1"/>
          </p:cNvSpPr>
          <p:nvPr>
            <p:ph type="title"/>
          </p:nvPr>
        </p:nvSpPr>
        <p:spPr/>
        <p:txBody>
          <a:bodyPr/>
          <a:lstStyle/>
          <a:p>
            <a:r>
              <a:rPr lang="en-US" dirty="0">
                <a:solidFill>
                  <a:schemeClr val="bg1"/>
                </a:solidFill>
              </a:rPr>
              <a:t>Testing Levels</a:t>
            </a:r>
          </a:p>
        </p:txBody>
      </p:sp>
      <p:sp>
        <p:nvSpPr>
          <p:cNvPr id="3" name="Slide Number Placeholder 2">
            <a:extLst>
              <a:ext uri="{FF2B5EF4-FFF2-40B4-BE49-F238E27FC236}">
                <a16:creationId xmlns:a16="http://schemas.microsoft.com/office/drawing/2014/main" id="{CD7ED3FE-3A04-4328-9DFF-4375819B6076}"/>
              </a:ext>
            </a:extLst>
          </p:cNvPr>
          <p:cNvSpPr>
            <a:spLocks noGrp="1"/>
          </p:cNvSpPr>
          <p:nvPr>
            <p:ph type="sldNum" sz="quarter" idx="4294967295"/>
          </p:nvPr>
        </p:nvSpPr>
        <p:spPr/>
        <p:txBody>
          <a:bodyPr/>
          <a:lstStyle/>
          <a:p>
            <a:pPr>
              <a:defRPr/>
            </a:pPr>
            <a:fld id="{7CA1E189-A5E4-460C-B525-E80730F3D25C}" type="slidenum">
              <a:rPr lang="en-US" dirty="0" smtClean="0"/>
              <a:pPr>
                <a:defRPr/>
              </a:pPr>
              <a:t>226</a:t>
            </a:fld>
            <a:endParaRPr lang="en-US"/>
          </a:p>
        </p:txBody>
      </p:sp>
      <p:sp>
        <p:nvSpPr>
          <p:cNvPr id="5" name="Footer Placeholder 4">
            <a:extLst>
              <a:ext uri="{FF2B5EF4-FFF2-40B4-BE49-F238E27FC236}">
                <a16:creationId xmlns:a16="http://schemas.microsoft.com/office/drawing/2014/main" id="{97349624-EEC7-487E-A3AE-87F11A43512B}"/>
              </a:ext>
            </a:extLst>
          </p:cNvPr>
          <p:cNvSpPr>
            <a:spLocks noGrp="1"/>
          </p:cNvSpPr>
          <p:nvPr>
            <p:ph type="ftr" sz="quarter" idx="4294967295"/>
          </p:nvPr>
        </p:nvSpPr>
        <p:spPr>
          <a:xfrm>
            <a:off x="4232275" y="6542088"/>
            <a:ext cx="4911725" cy="261937"/>
          </a:xfrm>
          <a:prstGeom prst="rect">
            <a:avLst/>
          </a:prstGeom>
        </p:spPr>
        <p:txBody>
          <a:bodyPr/>
          <a:lstStyle/>
          <a:p>
            <a:pPr algn="r" eaLnBrk="1" fontAlgn="auto" hangingPunct="1">
              <a:spcBef>
                <a:spcPts val="0"/>
              </a:spcBef>
              <a:spcAft>
                <a:spcPts val="0"/>
              </a:spcAft>
            </a:pPr>
            <a:r>
              <a:rPr lang="en-US" sz="1200" b="0">
                <a:solidFill>
                  <a:srgbClr val="D4D2D0">
                    <a:shade val="50000"/>
                    <a:satMod val="200000"/>
                  </a:srgbClr>
                </a:solidFill>
              </a:rPr>
              <a:t>Introduction to Software Testing, Edition 2  (Ch 2), (c) Ammann, Offutt, Kurtz</a:t>
            </a:r>
          </a:p>
        </p:txBody>
      </p:sp>
      <p:sp>
        <p:nvSpPr>
          <p:cNvPr id="9" name="Rectangle 8">
            <a:extLst>
              <a:ext uri="{FF2B5EF4-FFF2-40B4-BE49-F238E27FC236}">
                <a16:creationId xmlns:a16="http://schemas.microsoft.com/office/drawing/2014/main" id="{00B3A672-830E-4A32-B087-CE9E2B843F5D}"/>
              </a:ext>
            </a:extLst>
          </p:cNvPr>
          <p:cNvSpPr/>
          <p:nvPr/>
        </p:nvSpPr>
        <p:spPr>
          <a:xfrm>
            <a:off x="2295565" y="1809867"/>
            <a:ext cx="1904300" cy="772206"/>
          </a:xfrm>
          <a:prstGeom prst="rect">
            <a:avLst/>
          </a:prstGeom>
          <a:solidFill>
            <a:schemeClr val="bg1">
              <a:lumMod val="95000"/>
            </a:schemeClr>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0" dirty="0">
                <a:solidFill>
                  <a:schemeClr val="tx1"/>
                </a:solidFill>
              </a:rPr>
              <a:t>main()</a:t>
            </a:r>
          </a:p>
        </p:txBody>
      </p:sp>
      <p:grpSp>
        <p:nvGrpSpPr>
          <p:cNvPr id="30" name="Group 29">
            <a:extLst>
              <a:ext uri="{FF2B5EF4-FFF2-40B4-BE49-F238E27FC236}">
                <a16:creationId xmlns:a16="http://schemas.microsoft.com/office/drawing/2014/main" id="{CDB198FB-0C32-4706-9A8E-E19DB28C0395}"/>
              </a:ext>
            </a:extLst>
          </p:cNvPr>
          <p:cNvGrpSpPr/>
          <p:nvPr/>
        </p:nvGrpSpPr>
        <p:grpSpPr>
          <a:xfrm>
            <a:off x="774960" y="3321305"/>
            <a:ext cx="2244053" cy="2566845"/>
            <a:chOff x="1354823" y="2810497"/>
            <a:chExt cx="2244053" cy="2566845"/>
          </a:xfrm>
        </p:grpSpPr>
        <p:sp>
          <p:nvSpPr>
            <p:cNvPr id="10" name="Rectangle 9">
              <a:extLst>
                <a:ext uri="{FF2B5EF4-FFF2-40B4-BE49-F238E27FC236}">
                  <a16:creationId xmlns:a16="http://schemas.microsoft.com/office/drawing/2014/main" id="{C93D7143-4D1B-4FDA-816F-1F360C886813}"/>
                </a:ext>
              </a:extLst>
            </p:cNvPr>
            <p:cNvSpPr/>
            <p:nvPr/>
          </p:nvSpPr>
          <p:spPr>
            <a:xfrm>
              <a:off x="1354823" y="2810497"/>
              <a:ext cx="2244053" cy="2566845"/>
            </a:xfrm>
            <a:prstGeom prst="rect">
              <a:avLst/>
            </a:prstGeom>
            <a:solidFill>
              <a:schemeClr val="bg1">
                <a:lumMod val="95000"/>
              </a:schemeClr>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800" b="0" dirty="0">
                  <a:solidFill>
                    <a:schemeClr val="tx1"/>
                  </a:solidFill>
                </a:rPr>
                <a:t>class A</a:t>
              </a:r>
            </a:p>
          </p:txBody>
        </p:sp>
        <p:sp>
          <p:nvSpPr>
            <p:cNvPr id="12" name="Rectangle 11">
              <a:extLst>
                <a:ext uri="{FF2B5EF4-FFF2-40B4-BE49-F238E27FC236}">
                  <a16:creationId xmlns:a16="http://schemas.microsoft.com/office/drawing/2014/main" id="{CE381C0E-963B-47D2-B485-0FD99DFE0884}"/>
                </a:ext>
              </a:extLst>
            </p:cNvPr>
            <p:cNvSpPr/>
            <p:nvPr/>
          </p:nvSpPr>
          <p:spPr>
            <a:xfrm>
              <a:off x="1577130" y="3381974"/>
              <a:ext cx="1799438" cy="703466"/>
            </a:xfrm>
            <a:prstGeom prst="rect">
              <a:avLst/>
            </a:prstGeom>
            <a:solidFill>
              <a:schemeClr val="bg1">
                <a:lumMod val="85000"/>
              </a:schemeClr>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0" dirty="0">
                  <a:solidFill>
                    <a:schemeClr val="tx1"/>
                  </a:solidFill>
                </a:rPr>
                <a:t>method mA1()</a:t>
              </a:r>
            </a:p>
          </p:txBody>
        </p:sp>
        <p:sp>
          <p:nvSpPr>
            <p:cNvPr id="13" name="Rectangle 12">
              <a:extLst>
                <a:ext uri="{FF2B5EF4-FFF2-40B4-BE49-F238E27FC236}">
                  <a16:creationId xmlns:a16="http://schemas.microsoft.com/office/drawing/2014/main" id="{D5C91C74-2F77-4026-8F16-D0924139F74F}"/>
                </a:ext>
              </a:extLst>
            </p:cNvPr>
            <p:cNvSpPr/>
            <p:nvPr/>
          </p:nvSpPr>
          <p:spPr>
            <a:xfrm>
              <a:off x="1585521" y="4431019"/>
              <a:ext cx="1799438" cy="703466"/>
            </a:xfrm>
            <a:prstGeom prst="rect">
              <a:avLst/>
            </a:prstGeom>
            <a:solidFill>
              <a:schemeClr val="bg1">
                <a:lumMod val="85000"/>
              </a:schemeClr>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0" dirty="0">
                  <a:solidFill>
                    <a:schemeClr val="tx1"/>
                  </a:solidFill>
                </a:rPr>
                <a:t>method mA2()</a:t>
              </a:r>
            </a:p>
          </p:txBody>
        </p:sp>
      </p:grpSp>
      <p:grpSp>
        <p:nvGrpSpPr>
          <p:cNvPr id="31" name="Group 30">
            <a:extLst>
              <a:ext uri="{FF2B5EF4-FFF2-40B4-BE49-F238E27FC236}">
                <a16:creationId xmlns:a16="http://schemas.microsoft.com/office/drawing/2014/main" id="{84651F1F-DA86-4B89-AE27-FC0BBCA33529}"/>
              </a:ext>
            </a:extLst>
          </p:cNvPr>
          <p:cNvGrpSpPr/>
          <p:nvPr/>
        </p:nvGrpSpPr>
        <p:grpSpPr>
          <a:xfrm>
            <a:off x="3478310" y="3338031"/>
            <a:ext cx="2244053" cy="2566845"/>
            <a:chOff x="3829574" y="2810497"/>
            <a:chExt cx="2244053" cy="2566845"/>
          </a:xfrm>
        </p:grpSpPr>
        <p:sp>
          <p:nvSpPr>
            <p:cNvPr id="14" name="Rectangle 13">
              <a:extLst>
                <a:ext uri="{FF2B5EF4-FFF2-40B4-BE49-F238E27FC236}">
                  <a16:creationId xmlns:a16="http://schemas.microsoft.com/office/drawing/2014/main" id="{2CB8B8A8-A27B-458B-86EA-97753260438E}"/>
                </a:ext>
              </a:extLst>
            </p:cNvPr>
            <p:cNvSpPr/>
            <p:nvPr/>
          </p:nvSpPr>
          <p:spPr>
            <a:xfrm>
              <a:off x="3829574" y="2810497"/>
              <a:ext cx="2244053" cy="2566845"/>
            </a:xfrm>
            <a:prstGeom prst="rect">
              <a:avLst/>
            </a:prstGeom>
            <a:solidFill>
              <a:schemeClr val="bg1">
                <a:lumMod val="95000"/>
              </a:schemeClr>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800" b="0" dirty="0">
                  <a:solidFill>
                    <a:schemeClr val="tx1"/>
                  </a:solidFill>
                </a:rPr>
                <a:t>class B</a:t>
              </a:r>
            </a:p>
          </p:txBody>
        </p:sp>
        <p:sp>
          <p:nvSpPr>
            <p:cNvPr id="15" name="Rectangle 14">
              <a:extLst>
                <a:ext uri="{FF2B5EF4-FFF2-40B4-BE49-F238E27FC236}">
                  <a16:creationId xmlns:a16="http://schemas.microsoft.com/office/drawing/2014/main" id="{02CA833D-AD18-45D6-80BC-596F34F6380B}"/>
                </a:ext>
              </a:extLst>
            </p:cNvPr>
            <p:cNvSpPr/>
            <p:nvPr/>
          </p:nvSpPr>
          <p:spPr>
            <a:xfrm>
              <a:off x="4036502" y="3381974"/>
              <a:ext cx="1799438" cy="703466"/>
            </a:xfrm>
            <a:prstGeom prst="rect">
              <a:avLst/>
            </a:prstGeom>
            <a:solidFill>
              <a:schemeClr val="bg1">
                <a:lumMod val="85000"/>
              </a:schemeClr>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0" dirty="0">
                  <a:solidFill>
                    <a:schemeClr val="tx1"/>
                  </a:solidFill>
                </a:rPr>
                <a:t>method mB1()</a:t>
              </a:r>
            </a:p>
          </p:txBody>
        </p:sp>
        <p:sp>
          <p:nvSpPr>
            <p:cNvPr id="16" name="Rectangle 15">
              <a:extLst>
                <a:ext uri="{FF2B5EF4-FFF2-40B4-BE49-F238E27FC236}">
                  <a16:creationId xmlns:a16="http://schemas.microsoft.com/office/drawing/2014/main" id="{14A8338F-8BF7-4405-9678-6095BF1EDC28}"/>
                </a:ext>
              </a:extLst>
            </p:cNvPr>
            <p:cNvSpPr/>
            <p:nvPr/>
          </p:nvSpPr>
          <p:spPr>
            <a:xfrm>
              <a:off x="4044893" y="4439408"/>
              <a:ext cx="1799438" cy="703466"/>
            </a:xfrm>
            <a:prstGeom prst="rect">
              <a:avLst/>
            </a:prstGeom>
            <a:solidFill>
              <a:schemeClr val="bg1">
                <a:lumMod val="85000"/>
              </a:schemeClr>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0" dirty="0">
                  <a:solidFill>
                    <a:schemeClr val="tx1"/>
                  </a:solidFill>
                </a:rPr>
                <a:t>method mB2()</a:t>
              </a:r>
            </a:p>
          </p:txBody>
        </p:sp>
      </p:grpSp>
      <p:cxnSp>
        <p:nvCxnSpPr>
          <p:cNvPr id="22" name="Straight Arrow Connector 21">
            <a:extLst>
              <a:ext uri="{FF2B5EF4-FFF2-40B4-BE49-F238E27FC236}">
                <a16:creationId xmlns:a16="http://schemas.microsoft.com/office/drawing/2014/main" id="{120CFAB6-A3C6-439A-874C-A8EADE5239B2}"/>
              </a:ext>
            </a:extLst>
          </p:cNvPr>
          <p:cNvCxnSpPr>
            <a:cxnSpLocks/>
            <a:stCxn id="9" idx="2"/>
            <a:endCxn id="10" idx="0"/>
          </p:cNvCxnSpPr>
          <p:nvPr/>
        </p:nvCxnSpPr>
        <p:spPr>
          <a:xfrm flipH="1">
            <a:off x="1896987" y="2582073"/>
            <a:ext cx="1350728" cy="739232"/>
          </a:xfrm>
          <a:prstGeom prst="straightConnector1">
            <a:avLst/>
          </a:prstGeom>
          <a:ln w="3810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7024E955-C7A6-4F9A-AB09-A4B5D903B0C3}"/>
              </a:ext>
            </a:extLst>
          </p:cNvPr>
          <p:cNvCxnSpPr>
            <a:cxnSpLocks/>
            <a:stCxn id="9" idx="2"/>
            <a:endCxn id="14" idx="0"/>
          </p:cNvCxnSpPr>
          <p:nvPr/>
        </p:nvCxnSpPr>
        <p:spPr>
          <a:xfrm>
            <a:off x="3247715" y="2582073"/>
            <a:ext cx="1352622" cy="755958"/>
          </a:xfrm>
          <a:prstGeom prst="straightConnector1">
            <a:avLst/>
          </a:prstGeom>
          <a:ln w="3810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E80D7ABE-00A0-47C0-A474-1E58ECD07FF0}"/>
              </a:ext>
            </a:extLst>
          </p:cNvPr>
          <p:cNvCxnSpPr>
            <a:cxnSpLocks/>
            <a:stCxn id="12" idx="2"/>
            <a:endCxn id="13" idx="0"/>
          </p:cNvCxnSpPr>
          <p:nvPr/>
        </p:nvCxnSpPr>
        <p:spPr>
          <a:xfrm>
            <a:off x="1896986" y="4596248"/>
            <a:ext cx="8391" cy="345579"/>
          </a:xfrm>
          <a:prstGeom prst="straightConnector1">
            <a:avLst/>
          </a:prstGeom>
          <a:ln w="3810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A41DB340-F64C-4701-B0EB-8C351BF08EDB}"/>
              </a:ext>
            </a:extLst>
          </p:cNvPr>
          <p:cNvCxnSpPr>
            <a:cxnSpLocks/>
            <a:stCxn id="15" idx="2"/>
            <a:endCxn id="16" idx="0"/>
          </p:cNvCxnSpPr>
          <p:nvPr/>
        </p:nvCxnSpPr>
        <p:spPr>
          <a:xfrm>
            <a:off x="4584957" y="4612974"/>
            <a:ext cx="8391" cy="353968"/>
          </a:xfrm>
          <a:prstGeom prst="straightConnector1">
            <a:avLst/>
          </a:prstGeom>
          <a:ln w="3810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26586A75-79AD-4BC1-B79C-582932AE156B}"/>
              </a:ext>
            </a:extLst>
          </p:cNvPr>
          <p:cNvCxnSpPr>
            <a:cxnSpLocks/>
            <a:stCxn id="12" idx="3"/>
            <a:endCxn id="15" idx="1"/>
          </p:cNvCxnSpPr>
          <p:nvPr/>
        </p:nvCxnSpPr>
        <p:spPr>
          <a:xfrm>
            <a:off x="2796705" y="4244515"/>
            <a:ext cx="888533" cy="16726"/>
          </a:xfrm>
          <a:prstGeom prst="straightConnector1">
            <a:avLst/>
          </a:prstGeom>
          <a:ln w="3810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E0A063C5-45EF-4797-862D-F0A24B44A110}"/>
              </a:ext>
            </a:extLst>
          </p:cNvPr>
          <p:cNvCxnSpPr>
            <a:cxnSpLocks/>
          </p:cNvCxnSpPr>
          <p:nvPr/>
        </p:nvCxnSpPr>
        <p:spPr>
          <a:xfrm>
            <a:off x="2798246" y="4244011"/>
            <a:ext cx="896926" cy="705701"/>
          </a:xfrm>
          <a:prstGeom prst="straightConnector1">
            <a:avLst/>
          </a:prstGeom>
          <a:ln w="3810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246AB07C-A0A5-46E4-B166-45E6DEA4CD79}"/>
              </a:ext>
            </a:extLst>
          </p:cNvPr>
          <p:cNvCxnSpPr>
            <a:cxnSpLocks/>
            <a:stCxn id="13" idx="3"/>
            <a:endCxn id="16" idx="1"/>
          </p:cNvCxnSpPr>
          <p:nvPr/>
        </p:nvCxnSpPr>
        <p:spPr>
          <a:xfrm>
            <a:off x="2805096" y="5293560"/>
            <a:ext cx="888533" cy="25115"/>
          </a:xfrm>
          <a:prstGeom prst="straightConnector1">
            <a:avLst/>
          </a:prstGeom>
          <a:ln w="3810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85192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51DA3-BC22-4DD1-8415-7F56F862DA09}"/>
              </a:ext>
            </a:extLst>
          </p:cNvPr>
          <p:cNvSpPr>
            <a:spLocks noGrp="1"/>
          </p:cNvSpPr>
          <p:nvPr>
            <p:ph type="title"/>
          </p:nvPr>
        </p:nvSpPr>
        <p:spPr/>
        <p:txBody>
          <a:bodyPr/>
          <a:lstStyle/>
          <a:p>
            <a:r>
              <a:rPr lang="en-US" dirty="0">
                <a:solidFill>
                  <a:schemeClr val="bg1"/>
                </a:solidFill>
              </a:rPr>
              <a:t>Testing Levels</a:t>
            </a:r>
          </a:p>
        </p:txBody>
      </p:sp>
      <p:sp>
        <p:nvSpPr>
          <p:cNvPr id="3" name="Slide Number Placeholder 2">
            <a:extLst>
              <a:ext uri="{FF2B5EF4-FFF2-40B4-BE49-F238E27FC236}">
                <a16:creationId xmlns:a16="http://schemas.microsoft.com/office/drawing/2014/main" id="{CD7ED3FE-3A04-4328-9DFF-4375819B6076}"/>
              </a:ext>
            </a:extLst>
          </p:cNvPr>
          <p:cNvSpPr>
            <a:spLocks noGrp="1"/>
          </p:cNvSpPr>
          <p:nvPr>
            <p:ph type="sldNum" sz="quarter" idx="4294967295"/>
          </p:nvPr>
        </p:nvSpPr>
        <p:spPr/>
        <p:txBody>
          <a:bodyPr/>
          <a:lstStyle/>
          <a:p>
            <a:pPr>
              <a:defRPr/>
            </a:pPr>
            <a:fld id="{7CA1E189-A5E4-460C-B525-E80730F3D25C}" type="slidenum">
              <a:rPr lang="en-US" dirty="0" smtClean="0"/>
              <a:pPr>
                <a:defRPr/>
              </a:pPr>
              <a:t>227</a:t>
            </a:fld>
            <a:endParaRPr lang="en-US"/>
          </a:p>
        </p:txBody>
      </p:sp>
      <p:sp>
        <p:nvSpPr>
          <p:cNvPr id="5" name="Footer Placeholder 4">
            <a:extLst>
              <a:ext uri="{FF2B5EF4-FFF2-40B4-BE49-F238E27FC236}">
                <a16:creationId xmlns:a16="http://schemas.microsoft.com/office/drawing/2014/main" id="{97349624-EEC7-487E-A3AE-87F11A43512B}"/>
              </a:ext>
            </a:extLst>
          </p:cNvPr>
          <p:cNvSpPr>
            <a:spLocks noGrp="1"/>
          </p:cNvSpPr>
          <p:nvPr>
            <p:ph type="ftr" sz="quarter" idx="4294967295"/>
          </p:nvPr>
        </p:nvSpPr>
        <p:spPr>
          <a:xfrm>
            <a:off x="4232275" y="6542088"/>
            <a:ext cx="4911725" cy="261937"/>
          </a:xfrm>
          <a:prstGeom prst="rect">
            <a:avLst/>
          </a:prstGeom>
        </p:spPr>
        <p:txBody>
          <a:bodyPr/>
          <a:lstStyle/>
          <a:p>
            <a:pPr algn="r" eaLnBrk="1" fontAlgn="auto" hangingPunct="1">
              <a:spcBef>
                <a:spcPts val="0"/>
              </a:spcBef>
              <a:spcAft>
                <a:spcPts val="0"/>
              </a:spcAft>
            </a:pPr>
            <a:r>
              <a:rPr lang="en-US" sz="1200" b="0">
                <a:solidFill>
                  <a:srgbClr val="D4D2D0">
                    <a:shade val="50000"/>
                    <a:satMod val="200000"/>
                  </a:srgbClr>
                </a:solidFill>
              </a:rPr>
              <a:t>Introduction to Software Testing, Edition 2  (Ch 2), (c) Ammann, Offutt, Kurtz</a:t>
            </a:r>
          </a:p>
        </p:txBody>
      </p:sp>
      <p:sp>
        <p:nvSpPr>
          <p:cNvPr id="9" name="Rectangle 8">
            <a:extLst>
              <a:ext uri="{FF2B5EF4-FFF2-40B4-BE49-F238E27FC236}">
                <a16:creationId xmlns:a16="http://schemas.microsoft.com/office/drawing/2014/main" id="{00B3A672-830E-4A32-B087-CE9E2B843F5D}"/>
              </a:ext>
            </a:extLst>
          </p:cNvPr>
          <p:cNvSpPr/>
          <p:nvPr/>
        </p:nvSpPr>
        <p:spPr>
          <a:xfrm>
            <a:off x="2295565" y="1809867"/>
            <a:ext cx="1904300" cy="772206"/>
          </a:xfrm>
          <a:prstGeom prst="rect">
            <a:avLst/>
          </a:prstGeom>
          <a:solidFill>
            <a:schemeClr val="bg1">
              <a:lumMod val="95000"/>
            </a:schemeClr>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0" dirty="0">
                <a:solidFill>
                  <a:schemeClr val="tx1"/>
                </a:solidFill>
              </a:rPr>
              <a:t>main()</a:t>
            </a:r>
          </a:p>
        </p:txBody>
      </p:sp>
      <p:grpSp>
        <p:nvGrpSpPr>
          <p:cNvPr id="31" name="Group 30">
            <a:extLst>
              <a:ext uri="{FF2B5EF4-FFF2-40B4-BE49-F238E27FC236}">
                <a16:creationId xmlns:a16="http://schemas.microsoft.com/office/drawing/2014/main" id="{84651F1F-DA86-4B89-AE27-FC0BBCA33529}"/>
              </a:ext>
            </a:extLst>
          </p:cNvPr>
          <p:cNvGrpSpPr/>
          <p:nvPr/>
        </p:nvGrpSpPr>
        <p:grpSpPr>
          <a:xfrm>
            <a:off x="3685238" y="3909508"/>
            <a:ext cx="1807829" cy="1760900"/>
            <a:chOff x="4036502" y="3381974"/>
            <a:chExt cx="1807829" cy="1760900"/>
          </a:xfrm>
        </p:grpSpPr>
        <p:sp>
          <p:nvSpPr>
            <p:cNvPr id="15" name="Rectangle 14">
              <a:extLst>
                <a:ext uri="{FF2B5EF4-FFF2-40B4-BE49-F238E27FC236}">
                  <a16:creationId xmlns:a16="http://schemas.microsoft.com/office/drawing/2014/main" id="{02CA833D-AD18-45D6-80BC-596F34F6380B}"/>
                </a:ext>
              </a:extLst>
            </p:cNvPr>
            <p:cNvSpPr/>
            <p:nvPr/>
          </p:nvSpPr>
          <p:spPr>
            <a:xfrm>
              <a:off x="4036502" y="3381974"/>
              <a:ext cx="1799438" cy="703466"/>
            </a:xfrm>
            <a:prstGeom prst="rect">
              <a:avLst/>
            </a:prstGeom>
            <a:solidFill>
              <a:schemeClr val="bg1">
                <a:lumMod val="85000"/>
              </a:schemeClr>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0">
                  <a:solidFill>
                    <a:schemeClr val="tx1"/>
                  </a:solidFill>
                </a:rPr>
                <a:t>method mB1()</a:t>
              </a:r>
            </a:p>
          </p:txBody>
        </p:sp>
        <p:sp>
          <p:nvSpPr>
            <p:cNvPr id="16" name="Rectangle 15">
              <a:extLst>
                <a:ext uri="{FF2B5EF4-FFF2-40B4-BE49-F238E27FC236}">
                  <a16:creationId xmlns:a16="http://schemas.microsoft.com/office/drawing/2014/main" id="{14A8338F-8BF7-4405-9678-6095BF1EDC28}"/>
                </a:ext>
              </a:extLst>
            </p:cNvPr>
            <p:cNvSpPr/>
            <p:nvPr/>
          </p:nvSpPr>
          <p:spPr>
            <a:xfrm>
              <a:off x="4044893" y="4439408"/>
              <a:ext cx="1799438" cy="703466"/>
            </a:xfrm>
            <a:prstGeom prst="rect">
              <a:avLst/>
            </a:prstGeom>
            <a:solidFill>
              <a:schemeClr val="bg1">
                <a:lumMod val="85000"/>
              </a:schemeClr>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0">
                  <a:solidFill>
                    <a:schemeClr val="tx1"/>
                  </a:solidFill>
                </a:rPr>
                <a:t>method mB2()</a:t>
              </a:r>
            </a:p>
          </p:txBody>
        </p:sp>
      </p:grpSp>
      <p:cxnSp>
        <p:nvCxnSpPr>
          <p:cNvPr id="22" name="Straight Arrow Connector 21">
            <a:extLst>
              <a:ext uri="{FF2B5EF4-FFF2-40B4-BE49-F238E27FC236}">
                <a16:creationId xmlns:a16="http://schemas.microsoft.com/office/drawing/2014/main" id="{120CFAB6-A3C6-439A-874C-A8EADE5239B2}"/>
              </a:ext>
            </a:extLst>
          </p:cNvPr>
          <p:cNvCxnSpPr>
            <a:cxnSpLocks/>
            <a:stCxn id="9" idx="2"/>
          </p:cNvCxnSpPr>
          <p:nvPr/>
        </p:nvCxnSpPr>
        <p:spPr>
          <a:xfrm flipH="1">
            <a:off x="1896987" y="2582073"/>
            <a:ext cx="1350728" cy="739232"/>
          </a:xfrm>
          <a:prstGeom prst="straightConnector1">
            <a:avLst/>
          </a:prstGeom>
          <a:ln w="3810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7024E955-C7A6-4F9A-AB09-A4B5D903B0C3}"/>
              </a:ext>
            </a:extLst>
          </p:cNvPr>
          <p:cNvCxnSpPr>
            <a:cxnSpLocks/>
            <a:stCxn id="9" idx="2"/>
          </p:cNvCxnSpPr>
          <p:nvPr/>
        </p:nvCxnSpPr>
        <p:spPr>
          <a:xfrm>
            <a:off x="3247715" y="2582073"/>
            <a:ext cx="1352622" cy="755958"/>
          </a:xfrm>
          <a:prstGeom prst="straightConnector1">
            <a:avLst/>
          </a:prstGeom>
          <a:ln w="3810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A41DB340-F64C-4701-B0EB-8C351BF08EDB}"/>
              </a:ext>
            </a:extLst>
          </p:cNvPr>
          <p:cNvCxnSpPr>
            <a:cxnSpLocks/>
            <a:stCxn id="15" idx="2"/>
            <a:endCxn id="16" idx="0"/>
          </p:cNvCxnSpPr>
          <p:nvPr/>
        </p:nvCxnSpPr>
        <p:spPr>
          <a:xfrm>
            <a:off x="4584957" y="4612974"/>
            <a:ext cx="8391" cy="353968"/>
          </a:xfrm>
          <a:prstGeom prst="straightConnector1">
            <a:avLst/>
          </a:prstGeom>
          <a:ln w="3810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40DE5DE5-B8B4-406F-B495-81CD28FC0A6F}"/>
              </a:ext>
            </a:extLst>
          </p:cNvPr>
          <p:cNvGrpSpPr/>
          <p:nvPr/>
        </p:nvGrpSpPr>
        <p:grpSpPr>
          <a:xfrm>
            <a:off x="805904" y="3328456"/>
            <a:ext cx="2298771" cy="2560766"/>
            <a:chOff x="1409541" y="2810497"/>
            <a:chExt cx="2244053" cy="2566845"/>
          </a:xfrm>
        </p:grpSpPr>
        <p:sp>
          <p:nvSpPr>
            <p:cNvPr id="23" name="Rectangle 22">
              <a:extLst>
                <a:ext uri="{FF2B5EF4-FFF2-40B4-BE49-F238E27FC236}">
                  <a16:creationId xmlns:a16="http://schemas.microsoft.com/office/drawing/2014/main" id="{84AF0D8B-956E-4A22-A17B-74AA857E35AA}"/>
                </a:ext>
              </a:extLst>
            </p:cNvPr>
            <p:cNvSpPr/>
            <p:nvPr/>
          </p:nvSpPr>
          <p:spPr>
            <a:xfrm>
              <a:off x="1409541" y="2810497"/>
              <a:ext cx="2244053" cy="2566845"/>
            </a:xfrm>
            <a:prstGeom prst="rect">
              <a:avLst/>
            </a:prstGeom>
            <a:solidFill>
              <a:schemeClr val="bg1">
                <a:lumMod val="95000"/>
              </a:schemeClr>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800" b="0">
                  <a:solidFill>
                    <a:schemeClr val="tx1"/>
                  </a:solidFill>
                </a:rPr>
                <a:t>class A</a:t>
              </a:r>
            </a:p>
          </p:txBody>
        </p:sp>
        <p:sp>
          <p:nvSpPr>
            <p:cNvPr id="24" name="Rectangle 23">
              <a:extLst>
                <a:ext uri="{FF2B5EF4-FFF2-40B4-BE49-F238E27FC236}">
                  <a16:creationId xmlns:a16="http://schemas.microsoft.com/office/drawing/2014/main" id="{4CA18A97-63F7-4F9C-8B20-C21F47AF1AB3}"/>
                </a:ext>
              </a:extLst>
            </p:cNvPr>
            <p:cNvSpPr/>
            <p:nvPr/>
          </p:nvSpPr>
          <p:spPr>
            <a:xfrm>
              <a:off x="1577130" y="3381974"/>
              <a:ext cx="1799438" cy="703466"/>
            </a:xfrm>
            <a:prstGeom prst="rect">
              <a:avLst/>
            </a:prstGeom>
            <a:solidFill>
              <a:schemeClr val="bg1">
                <a:lumMod val="85000"/>
              </a:schemeClr>
            </a:solidFill>
            <a:ln>
              <a:solidFill>
                <a:schemeClr val="tx1"/>
              </a:solidFill>
            </a:ln>
            <a:effectLst>
              <a:glow rad="139700">
                <a:schemeClr val="accent2">
                  <a:satMod val="175000"/>
                  <a:alpha val="40000"/>
                </a:schemeClr>
              </a:glow>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0" dirty="0">
                  <a:solidFill>
                    <a:schemeClr val="tx1"/>
                  </a:solidFill>
                </a:rPr>
                <a:t>method mA1()</a:t>
              </a:r>
            </a:p>
          </p:txBody>
        </p:sp>
        <p:sp>
          <p:nvSpPr>
            <p:cNvPr id="26" name="Rectangle 25">
              <a:extLst>
                <a:ext uri="{FF2B5EF4-FFF2-40B4-BE49-F238E27FC236}">
                  <a16:creationId xmlns:a16="http://schemas.microsoft.com/office/drawing/2014/main" id="{49EFFBC7-69BE-4C96-9C89-E8E9B1FEBE1C}"/>
                </a:ext>
              </a:extLst>
            </p:cNvPr>
            <p:cNvSpPr/>
            <p:nvPr/>
          </p:nvSpPr>
          <p:spPr>
            <a:xfrm>
              <a:off x="1585521" y="4431019"/>
              <a:ext cx="1799438" cy="703466"/>
            </a:xfrm>
            <a:prstGeom prst="rect">
              <a:avLst/>
            </a:prstGeom>
            <a:solidFill>
              <a:schemeClr val="bg1">
                <a:lumMod val="85000"/>
              </a:schemeClr>
            </a:solidFill>
            <a:ln>
              <a:solidFill>
                <a:schemeClr val="tx1"/>
              </a:solidFill>
            </a:ln>
            <a:effectLst>
              <a:glow rad="139700">
                <a:schemeClr val="accent2">
                  <a:satMod val="175000"/>
                  <a:alpha val="40000"/>
                </a:schemeClr>
              </a:glow>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0" dirty="0">
                  <a:solidFill>
                    <a:schemeClr val="tx1"/>
                  </a:solidFill>
                </a:rPr>
                <a:t>method mA2()</a:t>
              </a:r>
            </a:p>
          </p:txBody>
        </p:sp>
      </p:grpSp>
      <p:grpSp>
        <p:nvGrpSpPr>
          <p:cNvPr id="6" name="Group 5">
            <a:extLst>
              <a:ext uri="{FF2B5EF4-FFF2-40B4-BE49-F238E27FC236}">
                <a16:creationId xmlns:a16="http://schemas.microsoft.com/office/drawing/2014/main" id="{632AAEEC-BA55-4D83-9002-79EA783541DE}"/>
              </a:ext>
            </a:extLst>
          </p:cNvPr>
          <p:cNvGrpSpPr/>
          <p:nvPr/>
        </p:nvGrpSpPr>
        <p:grpSpPr>
          <a:xfrm>
            <a:off x="3604622" y="3330291"/>
            <a:ext cx="2244053" cy="2566845"/>
            <a:chOff x="3829574" y="2810497"/>
            <a:chExt cx="2244053" cy="2566845"/>
          </a:xfrm>
        </p:grpSpPr>
        <p:sp>
          <p:nvSpPr>
            <p:cNvPr id="28" name="Rectangle 27">
              <a:extLst>
                <a:ext uri="{FF2B5EF4-FFF2-40B4-BE49-F238E27FC236}">
                  <a16:creationId xmlns:a16="http://schemas.microsoft.com/office/drawing/2014/main" id="{529D9592-0D3F-46D5-B980-83F5C085901C}"/>
                </a:ext>
              </a:extLst>
            </p:cNvPr>
            <p:cNvSpPr/>
            <p:nvPr/>
          </p:nvSpPr>
          <p:spPr>
            <a:xfrm>
              <a:off x="3829574" y="2810497"/>
              <a:ext cx="2244053" cy="2566845"/>
            </a:xfrm>
            <a:prstGeom prst="rect">
              <a:avLst/>
            </a:prstGeom>
            <a:solidFill>
              <a:schemeClr val="bg1">
                <a:lumMod val="95000"/>
              </a:schemeClr>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800" b="0">
                  <a:solidFill>
                    <a:schemeClr val="tx1"/>
                  </a:solidFill>
                </a:rPr>
                <a:t>class B</a:t>
              </a:r>
            </a:p>
          </p:txBody>
        </p:sp>
        <p:sp>
          <p:nvSpPr>
            <p:cNvPr id="29" name="Rectangle 28">
              <a:extLst>
                <a:ext uri="{FF2B5EF4-FFF2-40B4-BE49-F238E27FC236}">
                  <a16:creationId xmlns:a16="http://schemas.microsoft.com/office/drawing/2014/main" id="{2B4C0CE2-6B41-453A-B198-975F291279BE}"/>
                </a:ext>
              </a:extLst>
            </p:cNvPr>
            <p:cNvSpPr/>
            <p:nvPr/>
          </p:nvSpPr>
          <p:spPr>
            <a:xfrm>
              <a:off x="4036502" y="3381974"/>
              <a:ext cx="1799438" cy="703466"/>
            </a:xfrm>
            <a:prstGeom prst="rect">
              <a:avLst/>
            </a:prstGeom>
            <a:solidFill>
              <a:schemeClr val="bg1">
                <a:lumMod val="85000"/>
              </a:schemeClr>
            </a:solidFill>
            <a:ln>
              <a:solidFill>
                <a:schemeClr val="tx1"/>
              </a:solidFill>
            </a:ln>
            <a:effectLst>
              <a:glow rad="139700">
                <a:schemeClr val="accent2">
                  <a:satMod val="175000"/>
                  <a:alpha val="40000"/>
                </a:schemeClr>
              </a:glow>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0" dirty="0">
                  <a:solidFill>
                    <a:schemeClr val="tx1"/>
                  </a:solidFill>
                </a:rPr>
                <a:t>method mB1()</a:t>
              </a:r>
            </a:p>
          </p:txBody>
        </p:sp>
        <p:sp>
          <p:nvSpPr>
            <p:cNvPr id="33" name="Rectangle 32">
              <a:extLst>
                <a:ext uri="{FF2B5EF4-FFF2-40B4-BE49-F238E27FC236}">
                  <a16:creationId xmlns:a16="http://schemas.microsoft.com/office/drawing/2014/main" id="{65383FC5-45EC-4AB3-8FEF-7817C2B46504}"/>
                </a:ext>
              </a:extLst>
            </p:cNvPr>
            <p:cNvSpPr/>
            <p:nvPr/>
          </p:nvSpPr>
          <p:spPr>
            <a:xfrm>
              <a:off x="4044893" y="4439408"/>
              <a:ext cx="1799438" cy="703466"/>
            </a:xfrm>
            <a:prstGeom prst="rect">
              <a:avLst/>
            </a:prstGeom>
            <a:solidFill>
              <a:schemeClr val="bg1">
                <a:lumMod val="85000"/>
              </a:schemeClr>
            </a:solidFill>
            <a:ln>
              <a:solidFill>
                <a:schemeClr val="tx1"/>
              </a:solidFill>
            </a:ln>
            <a:effectLst>
              <a:glow rad="139700">
                <a:schemeClr val="accent2">
                  <a:satMod val="175000"/>
                  <a:alpha val="40000"/>
                </a:schemeClr>
              </a:glow>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0" dirty="0">
                  <a:solidFill>
                    <a:schemeClr val="tx1"/>
                  </a:solidFill>
                </a:rPr>
                <a:t>method mB2()</a:t>
              </a:r>
            </a:p>
          </p:txBody>
        </p:sp>
      </p:grpSp>
      <p:cxnSp>
        <p:nvCxnSpPr>
          <p:cNvPr id="7" name="Straight Arrow Connector 6">
            <a:extLst>
              <a:ext uri="{FF2B5EF4-FFF2-40B4-BE49-F238E27FC236}">
                <a16:creationId xmlns:a16="http://schemas.microsoft.com/office/drawing/2014/main" id="{6BE8C628-6E47-4531-B615-BB6B2C820EAD}"/>
              </a:ext>
            </a:extLst>
          </p:cNvPr>
          <p:cNvCxnSpPr>
            <a:cxnSpLocks/>
          </p:cNvCxnSpPr>
          <p:nvPr/>
        </p:nvCxnSpPr>
        <p:spPr>
          <a:xfrm>
            <a:off x="2827104" y="4238436"/>
            <a:ext cx="997969" cy="22805"/>
          </a:xfrm>
          <a:prstGeom prst="straightConnector1">
            <a:avLst/>
          </a:prstGeom>
          <a:ln w="3810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B65390F5-7098-4A23-B0CD-AD628D6D5B9F}"/>
              </a:ext>
            </a:extLst>
          </p:cNvPr>
          <p:cNvCxnSpPr>
            <a:cxnSpLocks/>
            <a:stCxn id="24" idx="3"/>
          </p:cNvCxnSpPr>
          <p:nvPr/>
        </p:nvCxnSpPr>
        <p:spPr>
          <a:xfrm>
            <a:off x="2820894" y="4249480"/>
            <a:ext cx="1008033" cy="700232"/>
          </a:xfrm>
          <a:prstGeom prst="straightConnector1">
            <a:avLst/>
          </a:prstGeom>
          <a:ln w="3810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4BFE80C6-1D7D-4778-9280-86349FECA03A}"/>
              </a:ext>
            </a:extLst>
          </p:cNvPr>
          <p:cNvCxnSpPr>
            <a:cxnSpLocks/>
          </p:cNvCxnSpPr>
          <p:nvPr/>
        </p:nvCxnSpPr>
        <p:spPr>
          <a:xfrm>
            <a:off x="2823336" y="5293560"/>
            <a:ext cx="991888" cy="12956"/>
          </a:xfrm>
          <a:prstGeom prst="straightConnector1">
            <a:avLst/>
          </a:prstGeom>
          <a:ln w="3810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C079ADBD-A771-4C2C-AB4D-4696C2A93257}"/>
              </a:ext>
            </a:extLst>
          </p:cNvPr>
          <p:cNvSpPr txBox="1"/>
          <p:nvPr/>
        </p:nvSpPr>
        <p:spPr>
          <a:xfrm>
            <a:off x="6074154" y="5468197"/>
            <a:ext cx="2546060" cy="923330"/>
          </a:xfrm>
          <a:prstGeom prst="rect">
            <a:avLst/>
          </a:prstGeom>
          <a:solidFill>
            <a:schemeClr val="bg1"/>
          </a:solidFill>
          <a:ln w="28575">
            <a:solidFill>
              <a:schemeClr val="tx1">
                <a:lumMod val="50000"/>
                <a:lumOff val="50000"/>
              </a:schemeClr>
            </a:solidFill>
          </a:ln>
          <a:effectLst>
            <a:glow rad="139700">
              <a:schemeClr val="accent2">
                <a:satMod val="175000"/>
                <a:alpha val="40000"/>
              </a:schemeClr>
            </a:glow>
            <a:outerShdw blurRad="50800" dist="38100" dir="2700000" algn="tl" rotWithShape="0">
              <a:prstClr val="black">
                <a:alpha val="40000"/>
              </a:prstClr>
            </a:outerShdw>
          </a:effectLst>
        </p:spPr>
        <p:txBody>
          <a:bodyPr wrap="square" lIns="45720" tIns="0" rIns="45720" bIns="0" rtlCol="0">
            <a:spAutoFit/>
          </a:bodyPr>
          <a:lstStyle/>
          <a:p>
            <a:pPr algn="ctr"/>
            <a:r>
              <a:rPr lang="en-US" sz="2000" b="1" i="1" dirty="0">
                <a:solidFill>
                  <a:schemeClr val="tx1"/>
                </a:solidFill>
                <a:cs typeface="Arial" pitchFamily="34" charset="0"/>
              </a:rPr>
              <a:t>Unit testing</a:t>
            </a:r>
            <a:r>
              <a:rPr lang="en-US" sz="2000" b="1" dirty="0">
                <a:solidFill>
                  <a:schemeClr val="tx1"/>
                </a:solidFill>
                <a:cs typeface="Arial" pitchFamily="34" charset="0"/>
              </a:rPr>
              <a:t>: </a:t>
            </a:r>
            <a:r>
              <a:rPr lang="en-US" sz="2000" b="0" dirty="0">
                <a:solidFill>
                  <a:schemeClr val="tx1"/>
                </a:solidFill>
                <a:cs typeface="Arial" pitchFamily="34" charset="0"/>
              </a:rPr>
              <a:t>test each unit (method) individually</a:t>
            </a:r>
          </a:p>
        </p:txBody>
      </p:sp>
    </p:spTree>
    <p:extLst>
      <p:ext uri="{BB962C8B-B14F-4D97-AF65-F5344CB8AC3E}">
        <p14:creationId xmlns:p14="http://schemas.microsoft.com/office/powerpoint/2010/main" val="2125409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51DA3-BC22-4DD1-8415-7F56F862DA09}"/>
              </a:ext>
            </a:extLst>
          </p:cNvPr>
          <p:cNvSpPr>
            <a:spLocks noGrp="1"/>
          </p:cNvSpPr>
          <p:nvPr>
            <p:ph type="title"/>
          </p:nvPr>
        </p:nvSpPr>
        <p:spPr/>
        <p:txBody>
          <a:bodyPr/>
          <a:lstStyle/>
          <a:p>
            <a:r>
              <a:rPr lang="en-US" dirty="0"/>
              <a:t>Testing Levels</a:t>
            </a:r>
          </a:p>
        </p:txBody>
      </p:sp>
      <p:sp>
        <p:nvSpPr>
          <p:cNvPr id="3" name="Slide Number Placeholder 2">
            <a:extLst>
              <a:ext uri="{FF2B5EF4-FFF2-40B4-BE49-F238E27FC236}">
                <a16:creationId xmlns:a16="http://schemas.microsoft.com/office/drawing/2014/main" id="{CD7ED3FE-3A04-4328-9DFF-4375819B6076}"/>
              </a:ext>
            </a:extLst>
          </p:cNvPr>
          <p:cNvSpPr>
            <a:spLocks noGrp="1"/>
          </p:cNvSpPr>
          <p:nvPr>
            <p:ph type="sldNum" sz="quarter" idx="4294967295"/>
          </p:nvPr>
        </p:nvSpPr>
        <p:spPr/>
        <p:txBody>
          <a:bodyPr/>
          <a:lstStyle/>
          <a:p>
            <a:pPr>
              <a:defRPr/>
            </a:pPr>
            <a:fld id="{7CA1E189-A5E4-460C-B525-E80730F3D25C}" type="slidenum">
              <a:rPr lang="en-US" dirty="0" smtClean="0"/>
              <a:pPr>
                <a:defRPr/>
              </a:pPr>
              <a:t>228</a:t>
            </a:fld>
            <a:endParaRPr lang="en-US"/>
          </a:p>
        </p:txBody>
      </p:sp>
      <p:sp>
        <p:nvSpPr>
          <p:cNvPr id="5" name="Footer Placeholder 4">
            <a:extLst>
              <a:ext uri="{FF2B5EF4-FFF2-40B4-BE49-F238E27FC236}">
                <a16:creationId xmlns:a16="http://schemas.microsoft.com/office/drawing/2014/main" id="{97349624-EEC7-487E-A3AE-87F11A43512B}"/>
              </a:ext>
            </a:extLst>
          </p:cNvPr>
          <p:cNvSpPr>
            <a:spLocks noGrp="1"/>
          </p:cNvSpPr>
          <p:nvPr>
            <p:ph type="ftr" sz="quarter" idx="4294967295"/>
          </p:nvPr>
        </p:nvSpPr>
        <p:spPr>
          <a:xfrm>
            <a:off x="4232275" y="6542088"/>
            <a:ext cx="4911725" cy="261937"/>
          </a:xfrm>
          <a:prstGeom prst="rect">
            <a:avLst/>
          </a:prstGeom>
        </p:spPr>
        <p:txBody>
          <a:bodyPr/>
          <a:lstStyle/>
          <a:p>
            <a:pPr algn="r" eaLnBrk="1" fontAlgn="auto" hangingPunct="1">
              <a:spcBef>
                <a:spcPts val="0"/>
              </a:spcBef>
              <a:spcAft>
                <a:spcPts val="0"/>
              </a:spcAft>
            </a:pPr>
            <a:r>
              <a:rPr lang="en-US" sz="1200" b="0">
                <a:solidFill>
                  <a:srgbClr val="D4D2D0">
                    <a:shade val="50000"/>
                    <a:satMod val="200000"/>
                  </a:srgbClr>
                </a:solidFill>
              </a:rPr>
              <a:t>Introduction to Software Testing, Edition 2  (Ch 2), (c) Ammann, Offutt, Kurtz</a:t>
            </a:r>
          </a:p>
        </p:txBody>
      </p:sp>
      <p:sp>
        <p:nvSpPr>
          <p:cNvPr id="9" name="Rectangle 8">
            <a:extLst>
              <a:ext uri="{FF2B5EF4-FFF2-40B4-BE49-F238E27FC236}">
                <a16:creationId xmlns:a16="http://schemas.microsoft.com/office/drawing/2014/main" id="{00B3A672-830E-4A32-B087-CE9E2B843F5D}"/>
              </a:ext>
            </a:extLst>
          </p:cNvPr>
          <p:cNvSpPr/>
          <p:nvPr/>
        </p:nvSpPr>
        <p:spPr>
          <a:xfrm>
            <a:off x="2295565" y="1809867"/>
            <a:ext cx="1904300" cy="772206"/>
          </a:xfrm>
          <a:prstGeom prst="rect">
            <a:avLst/>
          </a:prstGeom>
          <a:solidFill>
            <a:schemeClr val="bg1">
              <a:lumMod val="95000"/>
            </a:schemeClr>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0" dirty="0">
                <a:solidFill>
                  <a:schemeClr val="tx1"/>
                </a:solidFill>
              </a:rPr>
              <a:t>main()</a:t>
            </a:r>
          </a:p>
        </p:txBody>
      </p:sp>
      <p:grpSp>
        <p:nvGrpSpPr>
          <p:cNvPr id="31" name="Group 30">
            <a:extLst>
              <a:ext uri="{FF2B5EF4-FFF2-40B4-BE49-F238E27FC236}">
                <a16:creationId xmlns:a16="http://schemas.microsoft.com/office/drawing/2014/main" id="{84651F1F-DA86-4B89-AE27-FC0BBCA33529}"/>
              </a:ext>
            </a:extLst>
          </p:cNvPr>
          <p:cNvGrpSpPr/>
          <p:nvPr/>
        </p:nvGrpSpPr>
        <p:grpSpPr>
          <a:xfrm>
            <a:off x="3685238" y="3909508"/>
            <a:ext cx="1807829" cy="1760900"/>
            <a:chOff x="4036502" y="3381974"/>
            <a:chExt cx="1807829" cy="1760900"/>
          </a:xfrm>
        </p:grpSpPr>
        <p:sp>
          <p:nvSpPr>
            <p:cNvPr id="15" name="Rectangle 14">
              <a:extLst>
                <a:ext uri="{FF2B5EF4-FFF2-40B4-BE49-F238E27FC236}">
                  <a16:creationId xmlns:a16="http://schemas.microsoft.com/office/drawing/2014/main" id="{02CA833D-AD18-45D6-80BC-596F34F6380B}"/>
                </a:ext>
              </a:extLst>
            </p:cNvPr>
            <p:cNvSpPr/>
            <p:nvPr/>
          </p:nvSpPr>
          <p:spPr>
            <a:xfrm>
              <a:off x="4036502" y="3381974"/>
              <a:ext cx="1799438" cy="703466"/>
            </a:xfrm>
            <a:prstGeom prst="rect">
              <a:avLst/>
            </a:prstGeom>
            <a:solidFill>
              <a:schemeClr val="bg1">
                <a:lumMod val="85000"/>
              </a:schemeClr>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0">
                  <a:solidFill>
                    <a:schemeClr val="tx1"/>
                  </a:solidFill>
                </a:rPr>
                <a:t>method mB1()</a:t>
              </a:r>
            </a:p>
          </p:txBody>
        </p:sp>
        <p:sp>
          <p:nvSpPr>
            <p:cNvPr id="16" name="Rectangle 15">
              <a:extLst>
                <a:ext uri="{FF2B5EF4-FFF2-40B4-BE49-F238E27FC236}">
                  <a16:creationId xmlns:a16="http://schemas.microsoft.com/office/drawing/2014/main" id="{14A8338F-8BF7-4405-9678-6095BF1EDC28}"/>
                </a:ext>
              </a:extLst>
            </p:cNvPr>
            <p:cNvSpPr/>
            <p:nvPr/>
          </p:nvSpPr>
          <p:spPr>
            <a:xfrm>
              <a:off x="4044893" y="4439408"/>
              <a:ext cx="1799438" cy="703466"/>
            </a:xfrm>
            <a:prstGeom prst="rect">
              <a:avLst/>
            </a:prstGeom>
            <a:solidFill>
              <a:schemeClr val="bg1">
                <a:lumMod val="85000"/>
              </a:schemeClr>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0">
                  <a:solidFill>
                    <a:schemeClr val="tx1"/>
                  </a:solidFill>
                </a:rPr>
                <a:t>method mB2()</a:t>
              </a:r>
            </a:p>
          </p:txBody>
        </p:sp>
      </p:grpSp>
      <p:cxnSp>
        <p:nvCxnSpPr>
          <p:cNvPr id="22" name="Straight Arrow Connector 21">
            <a:extLst>
              <a:ext uri="{FF2B5EF4-FFF2-40B4-BE49-F238E27FC236}">
                <a16:creationId xmlns:a16="http://schemas.microsoft.com/office/drawing/2014/main" id="{120CFAB6-A3C6-439A-874C-A8EADE5239B2}"/>
              </a:ext>
            </a:extLst>
          </p:cNvPr>
          <p:cNvCxnSpPr>
            <a:cxnSpLocks/>
            <a:stCxn id="9" idx="2"/>
          </p:cNvCxnSpPr>
          <p:nvPr/>
        </p:nvCxnSpPr>
        <p:spPr>
          <a:xfrm flipH="1">
            <a:off x="1896987" y="2582073"/>
            <a:ext cx="1350728" cy="739232"/>
          </a:xfrm>
          <a:prstGeom prst="straightConnector1">
            <a:avLst/>
          </a:prstGeom>
          <a:ln w="3810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7024E955-C7A6-4F9A-AB09-A4B5D903B0C3}"/>
              </a:ext>
            </a:extLst>
          </p:cNvPr>
          <p:cNvCxnSpPr>
            <a:cxnSpLocks/>
            <a:stCxn id="9" idx="2"/>
          </p:cNvCxnSpPr>
          <p:nvPr/>
        </p:nvCxnSpPr>
        <p:spPr>
          <a:xfrm>
            <a:off x="3247715" y="2582073"/>
            <a:ext cx="1352622" cy="755958"/>
          </a:xfrm>
          <a:prstGeom prst="straightConnector1">
            <a:avLst/>
          </a:prstGeom>
          <a:ln w="3810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A41DB340-F64C-4701-B0EB-8C351BF08EDB}"/>
              </a:ext>
            </a:extLst>
          </p:cNvPr>
          <p:cNvCxnSpPr>
            <a:cxnSpLocks/>
            <a:stCxn id="15" idx="2"/>
            <a:endCxn id="16" idx="0"/>
          </p:cNvCxnSpPr>
          <p:nvPr/>
        </p:nvCxnSpPr>
        <p:spPr>
          <a:xfrm>
            <a:off x="4584957" y="4612974"/>
            <a:ext cx="8391" cy="353968"/>
          </a:xfrm>
          <a:prstGeom prst="straightConnector1">
            <a:avLst/>
          </a:prstGeom>
          <a:ln w="3810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40DE5DE5-B8B4-406F-B495-81CD28FC0A6F}"/>
              </a:ext>
            </a:extLst>
          </p:cNvPr>
          <p:cNvGrpSpPr/>
          <p:nvPr/>
        </p:nvGrpSpPr>
        <p:grpSpPr>
          <a:xfrm>
            <a:off x="805904" y="3328456"/>
            <a:ext cx="2298771" cy="2560766"/>
            <a:chOff x="1409541" y="2810497"/>
            <a:chExt cx="2244053" cy="2566845"/>
          </a:xfrm>
        </p:grpSpPr>
        <p:sp>
          <p:nvSpPr>
            <p:cNvPr id="23" name="Rectangle 22">
              <a:extLst>
                <a:ext uri="{FF2B5EF4-FFF2-40B4-BE49-F238E27FC236}">
                  <a16:creationId xmlns:a16="http://schemas.microsoft.com/office/drawing/2014/main" id="{84AF0D8B-956E-4A22-A17B-74AA857E35AA}"/>
                </a:ext>
              </a:extLst>
            </p:cNvPr>
            <p:cNvSpPr/>
            <p:nvPr/>
          </p:nvSpPr>
          <p:spPr>
            <a:xfrm>
              <a:off x="1409541" y="2810497"/>
              <a:ext cx="2244053" cy="2566845"/>
            </a:xfrm>
            <a:prstGeom prst="rect">
              <a:avLst/>
            </a:prstGeom>
            <a:solidFill>
              <a:schemeClr val="bg1">
                <a:lumMod val="95000"/>
              </a:schemeClr>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800" b="0" dirty="0">
                  <a:solidFill>
                    <a:schemeClr val="tx1"/>
                  </a:solidFill>
                </a:rPr>
                <a:t>class A</a:t>
              </a:r>
            </a:p>
          </p:txBody>
        </p:sp>
        <p:sp>
          <p:nvSpPr>
            <p:cNvPr id="24" name="Rectangle 23">
              <a:extLst>
                <a:ext uri="{FF2B5EF4-FFF2-40B4-BE49-F238E27FC236}">
                  <a16:creationId xmlns:a16="http://schemas.microsoft.com/office/drawing/2014/main" id="{4CA18A97-63F7-4F9C-8B20-C21F47AF1AB3}"/>
                </a:ext>
              </a:extLst>
            </p:cNvPr>
            <p:cNvSpPr/>
            <p:nvPr/>
          </p:nvSpPr>
          <p:spPr>
            <a:xfrm>
              <a:off x="1577130" y="3381974"/>
              <a:ext cx="1799438" cy="703466"/>
            </a:xfrm>
            <a:prstGeom prst="rect">
              <a:avLst/>
            </a:prstGeom>
            <a:solidFill>
              <a:schemeClr val="bg1">
                <a:lumMod val="85000"/>
              </a:schemeClr>
            </a:solidFill>
            <a:ln>
              <a:solidFill>
                <a:schemeClr val="tx1"/>
              </a:solidFill>
            </a:ln>
            <a:effectLst>
              <a:glow rad="139700">
                <a:schemeClr val="accent2">
                  <a:satMod val="175000"/>
                  <a:alpha val="40000"/>
                </a:schemeClr>
              </a:glow>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0" dirty="0">
                  <a:solidFill>
                    <a:schemeClr val="tx1"/>
                  </a:solidFill>
                </a:rPr>
                <a:t>method mA1()</a:t>
              </a:r>
            </a:p>
          </p:txBody>
        </p:sp>
        <p:sp>
          <p:nvSpPr>
            <p:cNvPr id="26" name="Rectangle 25">
              <a:extLst>
                <a:ext uri="{FF2B5EF4-FFF2-40B4-BE49-F238E27FC236}">
                  <a16:creationId xmlns:a16="http://schemas.microsoft.com/office/drawing/2014/main" id="{49EFFBC7-69BE-4C96-9C89-E8E9B1FEBE1C}"/>
                </a:ext>
              </a:extLst>
            </p:cNvPr>
            <p:cNvSpPr/>
            <p:nvPr/>
          </p:nvSpPr>
          <p:spPr>
            <a:xfrm>
              <a:off x="1585521" y="4431019"/>
              <a:ext cx="1799438" cy="703466"/>
            </a:xfrm>
            <a:prstGeom prst="rect">
              <a:avLst/>
            </a:prstGeom>
            <a:solidFill>
              <a:schemeClr val="bg1">
                <a:lumMod val="85000"/>
              </a:schemeClr>
            </a:solidFill>
            <a:ln>
              <a:solidFill>
                <a:schemeClr val="tx1"/>
              </a:solidFill>
            </a:ln>
            <a:effectLst>
              <a:glow rad="139700">
                <a:schemeClr val="accent2">
                  <a:satMod val="175000"/>
                  <a:alpha val="40000"/>
                </a:schemeClr>
              </a:glow>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0" dirty="0">
                  <a:solidFill>
                    <a:schemeClr val="tx1"/>
                  </a:solidFill>
                </a:rPr>
                <a:t>method mA2()</a:t>
              </a:r>
            </a:p>
          </p:txBody>
        </p:sp>
      </p:grpSp>
      <p:grpSp>
        <p:nvGrpSpPr>
          <p:cNvPr id="6" name="Group 5">
            <a:extLst>
              <a:ext uri="{FF2B5EF4-FFF2-40B4-BE49-F238E27FC236}">
                <a16:creationId xmlns:a16="http://schemas.microsoft.com/office/drawing/2014/main" id="{632AAEEC-BA55-4D83-9002-79EA783541DE}"/>
              </a:ext>
            </a:extLst>
          </p:cNvPr>
          <p:cNvGrpSpPr/>
          <p:nvPr/>
        </p:nvGrpSpPr>
        <p:grpSpPr>
          <a:xfrm>
            <a:off x="3604622" y="3330291"/>
            <a:ext cx="2244053" cy="2566845"/>
            <a:chOff x="3829574" y="2810497"/>
            <a:chExt cx="2244053" cy="2566845"/>
          </a:xfrm>
        </p:grpSpPr>
        <p:sp>
          <p:nvSpPr>
            <p:cNvPr id="28" name="Rectangle 27">
              <a:extLst>
                <a:ext uri="{FF2B5EF4-FFF2-40B4-BE49-F238E27FC236}">
                  <a16:creationId xmlns:a16="http://schemas.microsoft.com/office/drawing/2014/main" id="{529D9592-0D3F-46D5-B980-83F5C085901C}"/>
                </a:ext>
              </a:extLst>
            </p:cNvPr>
            <p:cNvSpPr/>
            <p:nvPr/>
          </p:nvSpPr>
          <p:spPr>
            <a:xfrm>
              <a:off x="3829574" y="2810497"/>
              <a:ext cx="2244053" cy="2566845"/>
            </a:xfrm>
            <a:prstGeom prst="rect">
              <a:avLst/>
            </a:prstGeom>
            <a:solidFill>
              <a:schemeClr val="bg1">
                <a:lumMod val="95000"/>
              </a:schemeClr>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800" b="0" dirty="0">
                  <a:solidFill>
                    <a:schemeClr val="tx1"/>
                  </a:solidFill>
                </a:rPr>
                <a:t>class B</a:t>
              </a:r>
            </a:p>
          </p:txBody>
        </p:sp>
        <p:sp>
          <p:nvSpPr>
            <p:cNvPr id="29" name="Rectangle 28">
              <a:extLst>
                <a:ext uri="{FF2B5EF4-FFF2-40B4-BE49-F238E27FC236}">
                  <a16:creationId xmlns:a16="http://schemas.microsoft.com/office/drawing/2014/main" id="{2B4C0CE2-6B41-453A-B198-975F291279BE}"/>
                </a:ext>
              </a:extLst>
            </p:cNvPr>
            <p:cNvSpPr/>
            <p:nvPr/>
          </p:nvSpPr>
          <p:spPr>
            <a:xfrm>
              <a:off x="4036502" y="3381974"/>
              <a:ext cx="1799438" cy="703466"/>
            </a:xfrm>
            <a:prstGeom prst="rect">
              <a:avLst/>
            </a:prstGeom>
            <a:solidFill>
              <a:schemeClr val="bg1">
                <a:lumMod val="85000"/>
              </a:schemeClr>
            </a:solidFill>
            <a:ln>
              <a:solidFill>
                <a:schemeClr val="tx1"/>
              </a:solidFill>
            </a:ln>
            <a:effectLst>
              <a:glow rad="139700">
                <a:schemeClr val="accent2">
                  <a:satMod val="175000"/>
                  <a:alpha val="40000"/>
                </a:schemeClr>
              </a:glow>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0" dirty="0">
                  <a:solidFill>
                    <a:schemeClr val="tx1"/>
                  </a:solidFill>
                </a:rPr>
                <a:t>method mB1()</a:t>
              </a:r>
            </a:p>
          </p:txBody>
        </p:sp>
        <p:sp>
          <p:nvSpPr>
            <p:cNvPr id="33" name="Rectangle 32">
              <a:extLst>
                <a:ext uri="{FF2B5EF4-FFF2-40B4-BE49-F238E27FC236}">
                  <a16:creationId xmlns:a16="http://schemas.microsoft.com/office/drawing/2014/main" id="{65383FC5-45EC-4AB3-8FEF-7817C2B46504}"/>
                </a:ext>
              </a:extLst>
            </p:cNvPr>
            <p:cNvSpPr/>
            <p:nvPr/>
          </p:nvSpPr>
          <p:spPr>
            <a:xfrm>
              <a:off x="4044893" y="4439408"/>
              <a:ext cx="1799438" cy="703466"/>
            </a:xfrm>
            <a:prstGeom prst="rect">
              <a:avLst/>
            </a:prstGeom>
            <a:solidFill>
              <a:schemeClr val="bg1">
                <a:lumMod val="85000"/>
              </a:schemeClr>
            </a:solidFill>
            <a:ln>
              <a:solidFill>
                <a:schemeClr val="tx1"/>
              </a:solidFill>
            </a:ln>
            <a:effectLst>
              <a:glow rad="139700">
                <a:schemeClr val="accent2">
                  <a:satMod val="175000"/>
                  <a:alpha val="40000"/>
                </a:schemeClr>
              </a:glow>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0" dirty="0">
                  <a:solidFill>
                    <a:schemeClr val="tx1"/>
                  </a:solidFill>
                </a:rPr>
                <a:t>method mB2()</a:t>
              </a:r>
            </a:p>
          </p:txBody>
        </p:sp>
      </p:grpSp>
      <p:cxnSp>
        <p:nvCxnSpPr>
          <p:cNvPr id="7" name="Straight Arrow Connector 6">
            <a:extLst>
              <a:ext uri="{FF2B5EF4-FFF2-40B4-BE49-F238E27FC236}">
                <a16:creationId xmlns:a16="http://schemas.microsoft.com/office/drawing/2014/main" id="{6BE8C628-6E47-4531-B615-BB6B2C820EAD}"/>
              </a:ext>
            </a:extLst>
          </p:cNvPr>
          <p:cNvCxnSpPr>
            <a:cxnSpLocks/>
          </p:cNvCxnSpPr>
          <p:nvPr/>
        </p:nvCxnSpPr>
        <p:spPr>
          <a:xfrm>
            <a:off x="2827104" y="4238436"/>
            <a:ext cx="997969" cy="22805"/>
          </a:xfrm>
          <a:prstGeom prst="straightConnector1">
            <a:avLst/>
          </a:prstGeom>
          <a:ln w="3810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B65390F5-7098-4A23-B0CD-AD628D6D5B9F}"/>
              </a:ext>
            </a:extLst>
          </p:cNvPr>
          <p:cNvCxnSpPr>
            <a:cxnSpLocks/>
          </p:cNvCxnSpPr>
          <p:nvPr/>
        </p:nvCxnSpPr>
        <p:spPr>
          <a:xfrm>
            <a:off x="2804325" y="4237932"/>
            <a:ext cx="1024602" cy="711780"/>
          </a:xfrm>
          <a:prstGeom prst="straightConnector1">
            <a:avLst/>
          </a:prstGeom>
          <a:ln w="3810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4BFE80C6-1D7D-4778-9280-86349FECA03A}"/>
              </a:ext>
            </a:extLst>
          </p:cNvPr>
          <p:cNvCxnSpPr>
            <a:cxnSpLocks/>
          </p:cNvCxnSpPr>
          <p:nvPr/>
        </p:nvCxnSpPr>
        <p:spPr>
          <a:xfrm>
            <a:off x="2823336" y="5293560"/>
            <a:ext cx="991888" cy="12956"/>
          </a:xfrm>
          <a:prstGeom prst="straightConnector1">
            <a:avLst/>
          </a:prstGeom>
          <a:ln w="3810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C079ADBD-A771-4C2C-AB4D-4696C2A93257}"/>
              </a:ext>
            </a:extLst>
          </p:cNvPr>
          <p:cNvSpPr txBox="1"/>
          <p:nvPr/>
        </p:nvSpPr>
        <p:spPr>
          <a:xfrm>
            <a:off x="6090154" y="5520608"/>
            <a:ext cx="2546060" cy="923330"/>
          </a:xfrm>
          <a:prstGeom prst="rect">
            <a:avLst/>
          </a:prstGeom>
          <a:solidFill>
            <a:schemeClr val="bg1"/>
          </a:solidFill>
          <a:ln w="28575">
            <a:solidFill>
              <a:schemeClr val="tx1">
                <a:lumMod val="50000"/>
                <a:lumOff val="50000"/>
              </a:schemeClr>
            </a:solidFill>
          </a:ln>
          <a:effectLst>
            <a:glow rad="139700">
              <a:schemeClr val="accent2">
                <a:satMod val="175000"/>
                <a:alpha val="40000"/>
              </a:schemeClr>
            </a:glow>
            <a:outerShdw blurRad="50800" dist="38100" dir="2700000" algn="tl" rotWithShape="0">
              <a:prstClr val="black">
                <a:alpha val="40000"/>
              </a:prstClr>
            </a:outerShdw>
          </a:effectLst>
        </p:spPr>
        <p:txBody>
          <a:bodyPr wrap="square" lIns="45720" tIns="0" rIns="45720" bIns="0" rtlCol="0">
            <a:spAutoFit/>
          </a:bodyPr>
          <a:lstStyle/>
          <a:p>
            <a:pPr algn="ctr"/>
            <a:r>
              <a:rPr lang="en-US" sz="2000" b="1" i="1" dirty="0">
                <a:solidFill>
                  <a:schemeClr val="tx1"/>
                </a:solidFill>
                <a:cs typeface="Arial" pitchFamily="34" charset="0"/>
              </a:rPr>
              <a:t>Unit testing</a:t>
            </a:r>
            <a:r>
              <a:rPr lang="en-US" sz="2000" b="1" dirty="0">
                <a:solidFill>
                  <a:schemeClr val="tx1"/>
                </a:solidFill>
                <a:cs typeface="Arial" pitchFamily="34" charset="0"/>
              </a:rPr>
              <a:t>: </a:t>
            </a:r>
            <a:r>
              <a:rPr lang="en-US" sz="2000" b="0" dirty="0">
                <a:solidFill>
                  <a:schemeClr val="tx1"/>
                </a:solidFill>
                <a:cs typeface="Arial" pitchFamily="34" charset="0"/>
              </a:rPr>
              <a:t>test each unit (method) individually</a:t>
            </a:r>
          </a:p>
        </p:txBody>
      </p:sp>
      <p:sp>
        <p:nvSpPr>
          <p:cNvPr id="10" name="TextBox 9">
            <a:extLst>
              <a:ext uri="{FF2B5EF4-FFF2-40B4-BE49-F238E27FC236}">
                <a16:creationId xmlns:a16="http://schemas.microsoft.com/office/drawing/2014/main" id="{3B6B6B99-988F-4436-BA8D-BB393482ECCB}"/>
              </a:ext>
            </a:extLst>
          </p:cNvPr>
          <p:cNvSpPr txBox="1"/>
          <p:nvPr/>
        </p:nvSpPr>
        <p:spPr>
          <a:xfrm>
            <a:off x="6084578" y="4476690"/>
            <a:ext cx="2546060" cy="923330"/>
          </a:xfrm>
          <a:prstGeom prst="rect">
            <a:avLst/>
          </a:prstGeom>
          <a:solidFill>
            <a:schemeClr val="bg1"/>
          </a:solidFill>
          <a:ln w="28575">
            <a:solidFill>
              <a:schemeClr val="tx1">
                <a:lumMod val="50000"/>
                <a:lumOff val="50000"/>
              </a:schemeClr>
            </a:solidFill>
          </a:ln>
          <a:effectLst>
            <a:glow rad="139700">
              <a:schemeClr val="accent2">
                <a:satMod val="175000"/>
                <a:alpha val="40000"/>
              </a:schemeClr>
            </a:glow>
            <a:outerShdw blurRad="50800" dist="38100" dir="2700000" algn="tl" rotWithShape="0">
              <a:prstClr val="black">
                <a:alpha val="40000"/>
              </a:prstClr>
            </a:outerShdw>
          </a:effectLst>
        </p:spPr>
        <p:txBody>
          <a:bodyPr wrap="square" lIns="45720" tIns="0" rIns="45720" bIns="0" rtlCol="0">
            <a:spAutoFit/>
          </a:bodyPr>
          <a:lstStyle/>
          <a:p>
            <a:pPr algn="ctr"/>
            <a:r>
              <a:rPr lang="en-US" sz="2000" b="1" i="1" dirty="0">
                <a:solidFill>
                  <a:schemeClr val="tx1"/>
                </a:solidFill>
                <a:cs typeface="Arial" pitchFamily="34" charset="0"/>
              </a:rPr>
              <a:t>Module testing</a:t>
            </a:r>
            <a:r>
              <a:rPr lang="en-US" sz="2000" b="1" dirty="0">
                <a:solidFill>
                  <a:schemeClr val="tx1"/>
                </a:solidFill>
                <a:cs typeface="Arial" pitchFamily="34" charset="0"/>
              </a:rPr>
              <a:t>: </a:t>
            </a:r>
            <a:r>
              <a:rPr lang="en-US" sz="2000" b="0" dirty="0">
                <a:solidFill>
                  <a:schemeClr val="tx1"/>
                </a:solidFill>
                <a:cs typeface="Arial" pitchFamily="34" charset="0"/>
              </a:rPr>
              <a:t>test each class, file, module, component</a:t>
            </a:r>
          </a:p>
        </p:txBody>
      </p:sp>
    </p:spTree>
    <p:extLst>
      <p:ext uri="{BB962C8B-B14F-4D97-AF65-F5344CB8AC3E}">
        <p14:creationId xmlns:p14="http://schemas.microsoft.com/office/powerpoint/2010/main" val="23849971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51DA3-BC22-4DD1-8415-7F56F862DA09}"/>
              </a:ext>
            </a:extLst>
          </p:cNvPr>
          <p:cNvSpPr>
            <a:spLocks noGrp="1"/>
          </p:cNvSpPr>
          <p:nvPr>
            <p:ph type="title"/>
          </p:nvPr>
        </p:nvSpPr>
        <p:spPr/>
        <p:txBody>
          <a:bodyPr/>
          <a:lstStyle/>
          <a:p>
            <a:r>
              <a:rPr lang="en-US" dirty="0">
                <a:solidFill>
                  <a:schemeClr val="bg1"/>
                </a:solidFill>
              </a:rPr>
              <a:t>Testing Levels</a:t>
            </a:r>
          </a:p>
        </p:txBody>
      </p:sp>
      <p:sp>
        <p:nvSpPr>
          <p:cNvPr id="3" name="Slide Number Placeholder 2">
            <a:extLst>
              <a:ext uri="{FF2B5EF4-FFF2-40B4-BE49-F238E27FC236}">
                <a16:creationId xmlns:a16="http://schemas.microsoft.com/office/drawing/2014/main" id="{CD7ED3FE-3A04-4328-9DFF-4375819B6076}"/>
              </a:ext>
            </a:extLst>
          </p:cNvPr>
          <p:cNvSpPr>
            <a:spLocks noGrp="1"/>
          </p:cNvSpPr>
          <p:nvPr>
            <p:ph type="sldNum" sz="quarter" idx="4294967295"/>
          </p:nvPr>
        </p:nvSpPr>
        <p:spPr/>
        <p:txBody>
          <a:bodyPr/>
          <a:lstStyle/>
          <a:p>
            <a:pPr>
              <a:defRPr/>
            </a:pPr>
            <a:fld id="{7CA1E189-A5E4-460C-B525-E80730F3D25C}" type="slidenum">
              <a:rPr lang="en-US" dirty="0" smtClean="0"/>
              <a:pPr>
                <a:defRPr/>
              </a:pPr>
              <a:t>229</a:t>
            </a:fld>
            <a:endParaRPr lang="en-US"/>
          </a:p>
        </p:txBody>
      </p:sp>
      <p:sp>
        <p:nvSpPr>
          <p:cNvPr id="5" name="Footer Placeholder 4">
            <a:extLst>
              <a:ext uri="{FF2B5EF4-FFF2-40B4-BE49-F238E27FC236}">
                <a16:creationId xmlns:a16="http://schemas.microsoft.com/office/drawing/2014/main" id="{97349624-EEC7-487E-A3AE-87F11A43512B}"/>
              </a:ext>
            </a:extLst>
          </p:cNvPr>
          <p:cNvSpPr>
            <a:spLocks noGrp="1"/>
          </p:cNvSpPr>
          <p:nvPr>
            <p:ph type="ftr" sz="quarter" idx="4294967295"/>
          </p:nvPr>
        </p:nvSpPr>
        <p:spPr>
          <a:xfrm>
            <a:off x="4232275" y="6542088"/>
            <a:ext cx="4911725" cy="261937"/>
          </a:xfrm>
          <a:prstGeom prst="rect">
            <a:avLst/>
          </a:prstGeom>
        </p:spPr>
        <p:txBody>
          <a:bodyPr/>
          <a:lstStyle/>
          <a:p>
            <a:pPr algn="r" eaLnBrk="1" fontAlgn="auto" hangingPunct="1">
              <a:spcBef>
                <a:spcPts val="0"/>
              </a:spcBef>
              <a:spcAft>
                <a:spcPts val="0"/>
              </a:spcAft>
            </a:pPr>
            <a:r>
              <a:rPr lang="en-US" sz="1200" b="0">
                <a:solidFill>
                  <a:srgbClr val="D4D2D0">
                    <a:shade val="50000"/>
                    <a:satMod val="200000"/>
                  </a:srgbClr>
                </a:solidFill>
              </a:rPr>
              <a:t>Introduction to Software Testing, Edition 2  (Ch 2), (c) Ammann, Offutt, Kurtz</a:t>
            </a:r>
          </a:p>
        </p:txBody>
      </p:sp>
      <p:sp>
        <p:nvSpPr>
          <p:cNvPr id="9" name="Rectangle 8">
            <a:extLst>
              <a:ext uri="{FF2B5EF4-FFF2-40B4-BE49-F238E27FC236}">
                <a16:creationId xmlns:a16="http://schemas.microsoft.com/office/drawing/2014/main" id="{00B3A672-830E-4A32-B087-CE9E2B843F5D}"/>
              </a:ext>
            </a:extLst>
          </p:cNvPr>
          <p:cNvSpPr/>
          <p:nvPr/>
        </p:nvSpPr>
        <p:spPr>
          <a:xfrm>
            <a:off x="2346879" y="1789965"/>
            <a:ext cx="1904300" cy="772206"/>
          </a:xfrm>
          <a:prstGeom prst="rect">
            <a:avLst/>
          </a:prstGeom>
          <a:solidFill>
            <a:schemeClr val="bg1">
              <a:lumMod val="95000"/>
            </a:schemeClr>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0" dirty="0">
                <a:solidFill>
                  <a:schemeClr val="tx1"/>
                </a:solidFill>
              </a:rPr>
              <a:t>main()</a:t>
            </a:r>
          </a:p>
        </p:txBody>
      </p:sp>
      <p:grpSp>
        <p:nvGrpSpPr>
          <p:cNvPr id="31" name="Group 30">
            <a:extLst>
              <a:ext uri="{FF2B5EF4-FFF2-40B4-BE49-F238E27FC236}">
                <a16:creationId xmlns:a16="http://schemas.microsoft.com/office/drawing/2014/main" id="{84651F1F-DA86-4B89-AE27-FC0BBCA33529}"/>
              </a:ext>
            </a:extLst>
          </p:cNvPr>
          <p:cNvGrpSpPr/>
          <p:nvPr/>
        </p:nvGrpSpPr>
        <p:grpSpPr>
          <a:xfrm>
            <a:off x="3685238" y="3909508"/>
            <a:ext cx="1807829" cy="1760900"/>
            <a:chOff x="4036502" y="3381974"/>
            <a:chExt cx="1807829" cy="1760900"/>
          </a:xfrm>
        </p:grpSpPr>
        <p:sp>
          <p:nvSpPr>
            <p:cNvPr id="15" name="Rectangle 14">
              <a:extLst>
                <a:ext uri="{FF2B5EF4-FFF2-40B4-BE49-F238E27FC236}">
                  <a16:creationId xmlns:a16="http://schemas.microsoft.com/office/drawing/2014/main" id="{02CA833D-AD18-45D6-80BC-596F34F6380B}"/>
                </a:ext>
              </a:extLst>
            </p:cNvPr>
            <p:cNvSpPr/>
            <p:nvPr/>
          </p:nvSpPr>
          <p:spPr>
            <a:xfrm>
              <a:off x="4036502" y="3381974"/>
              <a:ext cx="1799438" cy="703466"/>
            </a:xfrm>
            <a:prstGeom prst="rect">
              <a:avLst/>
            </a:prstGeom>
            <a:solidFill>
              <a:schemeClr val="bg1">
                <a:lumMod val="85000"/>
              </a:schemeClr>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0">
                  <a:solidFill>
                    <a:schemeClr val="tx1"/>
                  </a:solidFill>
                </a:rPr>
                <a:t>method mB1()</a:t>
              </a:r>
            </a:p>
          </p:txBody>
        </p:sp>
        <p:sp>
          <p:nvSpPr>
            <p:cNvPr id="16" name="Rectangle 15">
              <a:extLst>
                <a:ext uri="{FF2B5EF4-FFF2-40B4-BE49-F238E27FC236}">
                  <a16:creationId xmlns:a16="http://schemas.microsoft.com/office/drawing/2014/main" id="{14A8338F-8BF7-4405-9678-6095BF1EDC28}"/>
                </a:ext>
              </a:extLst>
            </p:cNvPr>
            <p:cNvSpPr/>
            <p:nvPr/>
          </p:nvSpPr>
          <p:spPr>
            <a:xfrm>
              <a:off x="4044893" y="4439408"/>
              <a:ext cx="1799438" cy="703466"/>
            </a:xfrm>
            <a:prstGeom prst="rect">
              <a:avLst/>
            </a:prstGeom>
            <a:solidFill>
              <a:schemeClr val="bg1">
                <a:lumMod val="85000"/>
              </a:schemeClr>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0">
                  <a:solidFill>
                    <a:schemeClr val="tx1"/>
                  </a:solidFill>
                </a:rPr>
                <a:t>method mB2()</a:t>
              </a:r>
            </a:p>
          </p:txBody>
        </p:sp>
      </p:grpSp>
      <p:cxnSp>
        <p:nvCxnSpPr>
          <p:cNvPr id="35" name="Straight Arrow Connector 34">
            <a:extLst>
              <a:ext uri="{FF2B5EF4-FFF2-40B4-BE49-F238E27FC236}">
                <a16:creationId xmlns:a16="http://schemas.microsoft.com/office/drawing/2014/main" id="{A41DB340-F64C-4701-B0EB-8C351BF08EDB}"/>
              </a:ext>
            </a:extLst>
          </p:cNvPr>
          <p:cNvCxnSpPr>
            <a:cxnSpLocks/>
            <a:stCxn id="15" idx="2"/>
            <a:endCxn id="16" idx="0"/>
          </p:cNvCxnSpPr>
          <p:nvPr/>
        </p:nvCxnSpPr>
        <p:spPr>
          <a:xfrm>
            <a:off x="4584957" y="4612974"/>
            <a:ext cx="8391" cy="353968"/>
          </a:xfrm>
          <a:prstGeom prst="straightConnector1">
            <a:avLst/>
          </a:prstGeom>
          <a:ln w="3810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84AF0D8B-956E-4A22-A17B-74AA857E35AA}"/>
              </a:ext>
            </a:extLst>
          </p:cNvPr>
          <p:cNvSpPr/>
          <p:nvPr/>
        </p:nvSpPr>
        <p:spPr>
          <a:xfrm>
            <a:off x="805904" y="3328456"/>
            <a:ext cx="2298771" cy="2560766"/>
          </a:xfrm>
          <a:prstGeom prst="rect">
            <a:avLst/>
          </a:prstGeom>
          <a:solidFill>
            <a:schemeClr val="bg1">
              <a:lumMod val="95000"/>
            </a:schemeClr>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800" b="0" dirty="0">
                <a:solidFill>
                  <a:schemeClr val="tx1"/>
                </a:solidFill>
              </a:rPr>
              <a:t>class A</a:t>
            </a:r>
          </a:p>
        </p:txBody>
      </p:sp>
      <p:sp>
        <p:nvSpPr>
          <p:cNvPr id="28" name="Rectangle 27">
            <a:extLst>
              <a:ext uri="{FF2B5EF4-FFF2-40B4-BE49-F238E27FC236}">
                <a16:creationId xmlns:a16="http://schemas.microsoft.com/office/drawing/2014/main" id="{529D9592-0D3F-46D5-B980-83F5C085901C}"/>
              </a:ext>
            </a:extLst>
          </p:cNvPr>
          <p:cNvSpPr/>
          <p:nvPr/>
        </p:nvSpPr>
        <p:spPr>
          <a:xfrm>
            <a:off x="3604622" y="3330291"/>
            <a:ext cx="2244053" cy="2566845"/>
          </a:xfrm>
          <a:prstGeom prst="rect">
            <a:avLst/>
          </a:prstGeom>
          <a:solidFill>
            <a:schemeClr val="bg1">
              <a:lumMod val="95000"/>
            </a:schemeClr>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800" b="0">
                <a:solidFill>
                  <a:schemeClr val="tx1"/>
                </a:solidFill>
              </a:rPr>
              <a:t>class B</a:t>
            </a:r>
          </a:p>
        </p:txBody>
      </p:sp>
      <p:sp>
        <p:nvSpPr>
          <p:cNvPr id="27" name="TextBox 26">
            <a:extLst>
              <a:ext uri="{FF2B5EF4-FFF2-40B4-BE49-F238E27FC236}">
                <a16:creationId xmlns:a16="http://schemas.microsoft.com/office/drawing/2014/main" id="{AB297DD5-AAB3-4A80-9986-8AA0F884E295}"/>
              </a:ext>
            </a:extLst>
          </p:cNvPr>
          <p:cNvSpPr txBox="1"/>
          <p:nvPr/>
        </p:nvSpPr>
        <p:spPr>
          <a:xfrm>
            <a:off x="6090154" y="3429000"/>
            <a:ext cx="2546060" cy="923330"/>
          </a:xfrm>
          <a:prstGeom prst="rect">
            <a:avLst/>
          </a:prstGeom>
          <a:solidFill>
            <a:schemeClr val="bg1"/>
          </a:solidFill>
          <a:ln w="28575">
            <a:solidFill>
              <a:schemeClr val="tx1">
                <a:lumMod val="50000"/>
                <a:lumOff val="50000"/>
              </a:schemeClr>
            </a:solidFill>
          </a:ln>
          <a:effectLst>
            <a:glow rad="139700">
              <a:schemeClr val="accent2">
                <a:satMod val="175000"/>
                <a:alpha val="40000"/>
              </a:schemeClr>
            </a:glow>
            <a:outerShdw blurRad="50800" dist="38100" dir="2700000" algn="tl" rotWithShape="0">
              <a:prstClr val="black">
                <a:alpha val="40000"/>
              </a:prstClr>
            </a:outerShdw>
          </a:effectLst>
        </p:spPr>
        <p:txBody>
          <a:bodyPr wrap="square" lIns="45720" tIns="0" rIns="45720" bIns="0" rtlCol="0">
            <a:spAutoFit/>
          </a:bodyPr>
          <a:lstStyle/>
          <a:p>
            <a:pPr algn="ctr"/>
            <a:r>
              <a:rPr lang="en-US" sz="2000" b="1" i="1" dirty="0">
                <a:solidFill>
                  <a:schemeClr val="tx1"/>
                </a:solidFill>
                <a:cs typeface="Arial" pitchFamily="34" charset="0"/>
              </a:rPr>
              <a:t>Integration testing</a:t>
            </a:r>
            <a:r>
              <a:rPr lang="en-US" sz="2000" b="1" dirty="0">
                <a:solidFill>
                  <a:schemeClr val="tx1"/>
                </a:solidFill>
                <a:cs typeface="Arial" pitchFamily="34" charset="0"/>
              </a:rPr>
              <a:t>: </a:t>
            </a:r>
            <a:r>
              <a:rPr lang="en-US" sz="2000" b="0" dirty="0">
                <a:solidFill>
                  <a:schemeClr val="tx1"/>
                </a:solidFill>
                <a:cs typeface="Arial" pitchFamily="34" charset="0"/>
              </a:rPr>
              <a:t>test how modules interact</a:t>
            </a:r>
          </a:p>
        </p:txBody>
      </p:sp>
      <p:cxnSp>
        <p:nvCxnSpPr>
          <p:cNvPr id="36" name="Straight Arrow Connector 35">
            <a:extLst>
              <a:ext uri="{FF2B5EF4-FFF2-40B4-BE49-F238E27FC236}">
                <a16:creationId xmlns:a16="http://schemas.microsoft.com/office/drawing/2014/main" id="{1D26213B-BBE2-4408-9C4E-22C2E164EAF9}"/>
              </a:ext>
            </a:extLst>
          </p:cNvPr>
          <p:cNvCxnSpPr>
            <a:cxnSpLocks/>
            <a:stCxn id="9" idx="2"/>
            <a:endCxn id="23" idx="0"/>
          </p:cNvCxnSpPr>
          <p:nvPr/>
        </p:nvCxnSpPr>
        <p:spPr>
          <a:xfrm flipH="1">
            <a:off x="1955290" y="2562171"/>
            <a:ext cx="1343739" cy="766285"/>
          </a:xfrm>
          <a:prstGeom prst="straightConnector1">
            <a:avLst/>
          </a:prstGeom>
          <a:ln w="38100">
            <a:solidFill>
              <a:schemeClr val="tx1"/>
            </a:solidFill>
            <a:tailEnd type="arrow" w="lg" len="lg"/>
          </a:ln>
          <a:effectLst>
            <a:glow rad="139700">
              <a:schemeClr val="accent2">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5812D66F-5FCC-4A3E-8B37-F845216AC1C8}"/>
              </a:ext>
            </a:extLst>
          </p:cNvPr>
          <p:cNvCxnSpPr>
            <a:cxnSpLocks/>
            <a:endCxn id="28" idx="0"/>
          </p:cNvCxnSpPr>
          <p:nvPr/>
        </p:nvCxnSpPr>
        <p:spPr>
          <a:xfrm>
            <a:off x="3299029" y="2579401"/>
            <a:ext cx="1427620" cy="750890"/>
          </a:xfrm>
          <a:prstGeom prst="straightConnector1">
            <a:avLst/>
          </a:prstGeom>
          <a:ln w="38100">
            <a:solidFill>
              <a:schemeClr val="tx1"/>
            </a:solidFill>
            <a:tailEnd type="arrow" w="lg" len="lg"/>
          </a:ln>
          <a:effectLst>
            <a:glow rad="139700">
              <a:schemeClr val="accent2">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61418F5B-A3D6-4DA6-8E12-D4B91DFE22A2}"/>
              </a:ext>
            </a:extLst>
          </p:cNvPr>
          <p:cNvCxnSpPr>
            <a:cxnSpLocks/>
          </p:cNvCxnSpPr>
          <p:nvPr/>
        </p:nvCxnSpPr>
        <p:spPr>
          <a:xfrm>
            <a:off x="2829490" y="4237932"/>
            <a:ext cx="982060" cy="15569"/>
          </a:xfrm>
          <a:prstGeom prst="straightConnector1">
            <a:avLst/>
          </a:prstGeom>
          <a:ln w="38100">
            <a:solidFill>
              <a:schemeClr val="tx1"/>
            </a:solidFill>
            <a:tailEnd type="arrow" w="lg" len="lg"/>
          </a:ln>
          <a:effectLst>
            <a:glow rad="139700">
              <a:schemeClr val="accent2">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39BA54BC-D9A6-484D-BB44-AD18FA08979E}"/>
              </a:ext>
            </a:extLst>
          </p:cNvPr>
          <p:cNvCxnSpPr>
            <a:cxnSpLocks/>
          </p:cNvCxnSpPr>
          <p:nvPr/>
        </p:nvCxnSpPr>
        <p:spPr>
          <a:xfrm>
            <a:off x="2820894" y="4249480"/>
            <a:ext cx="1009666" cy="717462"/>
          </a:xfrm>
          <a:prstGeom prst="straightConnector1">
            <a:avLst/>
          </a:prstGeom>
          <a:ln w="38100">
            <a:solidFill>
              <a:schemeClr val="tx1"/>
            </a:solidFill>
            <a:tailEnd type="arrow" w="lg" len="lg"/>
          </a:ln>
          <a:effectLst>
            <a:glow rad="139700">
              <a:schemeClr val="accent2">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4F1C2B10-4F5D-4EB6-AE48-6ACE4D13624D}"/>
              </a:ext>
            </a:extLst>
          </p:cNvPr>
          <p:cNvCxnSpPr>
            <a:cxnSpLocks/>
          </p:cNvCxnSpPr>
          <p:nvPr/>
        </p:nvCxnSpPr>
        <p:spPr>
          <a:xfrm flipV="1">
            <a:off x="2829490" y="5310935"/>
            <a:ext cx="990451" cy="20112"/>
          </a:xfrm>
          <a:prstGeom prst="straightConnector1">
            <a:avLst/>
          </a:prstGeom>
          <a:ln w="38100">
            <a:solidFill>
              <a:schemeClr val="tx1"/>
            </a:solidFill>
            <a:tailEnd type="arrow" w="lg" len="lg"/>
          </a:ln>
          <a:effectLst>
            <a:glow rad="139700">
              <a:schemeClr val="accent2">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55" name="Rectangle 54">
            <a:extLst>
              <a:ext uri="{FF2B5EF4-FFF2-40B4-BE49-F238E27FC236}">
                <a16:creationId xmlns:a16="http://schemas.microsoft.com/office/drawing/2014/main" id="{B2F44EC4-BE43-4917-9BB5-6913C2EE883B}"/>
              </a:ext>
            </a:extLst>
          </p:cNvPr>
          <p:cNvSpPr/>
          <p:nvPr/>
        </p:nvSpPr>
        <p:spPr>
          <a:xfrm>
            <a:off x="997267" y="3892782"/>
            <a:ext cx="1799438" cy="703466"/>
          </a:xfrm>
          <a:prstGeom prst="rect">
            <a:avLst/>
          </a:prstGeom>
          <a:solidFill>
            <a:schemeClr val="bg1">
              <a:lumMod val="85000"/>
            </a:schemeClr>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0" dirty="0">
                <a:solidFill>
                  <a:schemeClr val="tx1"/>
                </a:solidFill>
              </a:rPr>
              <a:t>method mA1()</a:t>
            </a:r>
          </a:p>
        </p:txBody>
      </p:sp>
      <p:sp>
        <p:nvSpPr>
          <p:cNvPr id="56" name="Rectangle 55">
            <a:extLst>
              <a:ext uri="{FF2B5EF4-FFF2-40B4-BE49-F238E27FC236}">
                <a16:creationId xmlns:a16="http://schemas.microsoft.com/office/drawing/2014/main" id="{DFCBC1C9-55DC-40AD-9EDA-75634B75944A}"/>
              </a:ext>
            </a:extLst>
          </p:cNvPr>
          <p:cNvSpPr/>
          <p:nvPr/>
        </p:nvSpPr>
        <p:spPr>
          <a:xfrm>
            <a:off x="1005658" y="4941827"/>
            <a:ext cx="1799438" cy="703466"/>
          </a:xfrm>
          <a:prstGeom prst="rect">
            <a:avLst/>
          </a:prstGeom>
          <a:solidFill>
            <a:schemeClr val="bg1">
              <a:lumMod val="85000"/>
            </a:schemeClr>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0" dirty="0">
                <a:solidFill>
                  <a:schemeClr val="tx1"/>
                </a:solidFill>
              </a:rPr>
              <a:t>method mA2()</a:t>
            </a:r>
          </a:p>
        </p:txBody>
      </p:sp>
      <p:sp>
        <p:nvSpPr>
          <p:cNvPr id="57" name="Rectangle 56">
            <a:extLst>
              <a:ext uri="{FF2B5EF4-FFF2-40B4-BE49-F238E27FC236}">
                <a16:creationId xmlns:a16="http://schemas.microsoft.com/office/drawing/2014/main" id="{FF1D1135-C3BE-4C30-88CC-F755802370C5}"/>
              </a:ext>
            </a:extLst>
          </p:cNvPr>
          <p:cNvSpPr/>
          <p:nvPr/>
        </p:nvSpPr>
        <p:spPr>
          <a:xfrm>
            <a:off x="3846358" y="3839349"/>
            <a:ext cx="1799438" cy="703466"/>
          </a:xfrm>
          <a:prstGeom prst="rect">
            <a:avLst/>
          </a:prstGeom>
          <a:solidFill>
            <a:schemeClr val="bg1">
              <a:lumMod val="85000"/>
            </a:schemeClr>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0" dirty="0">
                <a:solidFill>
                  <a:schemeClr val="tx1"/>
                </a:solidFill>
              </a:rPr>
              <a:t>method mB1()</a:t>
            </a:r>
          </a:p>
        </p:txBody>
      </p:sp>
      <p:sp>
        <p:nvSpPr>
          <p:cNvPr id="58" name="Rectangle 57">
            <a:extLst>
              <a:ext uri="{FF2B5EF4-FFF2-40B4-BE49-F238E27FC236}">
                <a16:creationId xmlns:a16="http://schemas.microsoft.com/office/drawing/2014/main" id="{D375143E-24B1-48A7-956B-7B26F6B1B41A}"/>
              </a:ext>
            </a:extLst>
          </p:cNvPr>
          <p:cNvSpPr/>
          <p:nvPr/>
        </p:nvSpPr>
        <p:spPr>
          <a:xfrm>
            <a:off x="3846358" y="4916110"/>
            <a:ext cx="1799438" cy="703466"/>
          </a:xfrm>
          <a:prstGeom prst="rect">
            <a:avLst/>
          </a:prstGeom>
          <a:solidFill>
            <a:schemeClr val="bg1">
              <a:lumMod val="85000"/>
            </a:schemeClr>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0" dirty="0">
                <a:solidFill>
                  <a:schemeClr val="tx1"/>
                </a:solidFill>
              </a:rPr>
              <a:t>method mB2()</a:t>
            </a:r>
          </a:p>
        </p:txBody>
      </p:sp>
      <p:cxnSp>
        <p:nvCxnSpPr>
          <p:cNvPr id="59" name="Straight Arrow Connector 58">
            <a:extLst>
              <a:ext uri="{FF2B5EF4-FFF2-40B4-BE49-F238E27FC236}">
                <a16:creationId xmlns:a16="http://schemas.microsoft.com/office/drawing/2014/main" id="{1CB608EE-2A48-41C4-AC82-14361A9B08E1}"/>
              </a:ext>
            </a:extLst>
          </p:cNvPr>
          <p:cNvCxnSpPr>
            <a:cxnSpLocks/>
          </p:cNvCxnSpPr>
          <p:nvPr/>
        </p:nvCxnSpPr>
        <p:spPr>
          <a:xfrm>
            <a:off x="1888595" y="4622969"/>
            <a:ext cx="8391" cy="345579"/>
          </a:xfrm>
          <a:prstGeom prst="straightConnector1">
            <a:avLst/>
          </a:prstGeom>
          <a:ln w="38100">
            <a:solidFill>
              <a:schemeClr val="tx1"/>
            </a:solidFill>
            <a:tailEnd type="arrow" w="lg" len="lg"/>
          </a:ln>
          <a:effectLst>
            <a:glow rad="139700">
              <a:schemeClr val="accent2">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9E0CB485-5A01-41ED-A82A-12C59A06A41A}"/>
              </a:ext>
            </a:extLst>
          </p:cNvPr>
          <p:cNvCxnSpPr>
            <a:cxnSpLocks/>
          </p:cNvCxnSpPr>
          <p:nvPr/>
        </p:nvCxnSpPr>
        <p:spPr>
          <a:xfrm>
            <a:off x="4754468" y="4590125"/>
            <a:ext cx="8391" cy="345579"/>
          </a:xfrm>
          <a:prstGeom prst="straightConnector1">
            <a:avLst/>
          </a:prstGeom>
          <a:ln w="38100">
            <a:solidFill>
              <a:schemeClr val="tx1"/>
            </a:solidFill>
            <a:tailEnd type="arrow" w="lg" len="lg"/>
          </a:ln>
          <a:effectLst>
            <a:glow rad="139700">
              <a:schemeClr val="accent2">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9E2A5027-CBAF-4A94-8D02-430E37A180A8}"/>
              </a:ext>
            </a:extLst>
          </p:cNvPr>
          <p:cNvSpPr txBox="1"/>
          <p:nvPr/>
        </p:nvSpPr>
        <p:spPr>
          <a:xfrm>
            <a:off x="6090154" y="4450989"/>
            <a:ext cx="2546060" cy="923330"/>
          </a:xfrm>
          <a:prstGeom prst="rect">
            <a:avLst/>
          </a:prstGeom>
          <a:solidFill>
            <a:schemeClr val="bg1"/>
          </a:solidFill>
          <a:ln w="28575">
            <a:solidFill>
              <a:schemeClr val="tx1">
                <a:lumMod val="50000"/>
                <a:lumOff val="50000"/>
              </a:schemeClr>
            </a:solidFill>
          </a:ln>
          <a:effectLst>
            <a:outerShdw blurRad="50800" dist="38100" dir="2700000" algn="tl" rotWithShape="0">
              <a:prstClr val="black">
                <a:alpha val="40000"/>
              </a:prstClr>
            </a:outerShdw>
          </a:effectLst>
        </p:spPr>
        <p:txBody>
          <a:bodyPr wrap="square" lIns="45720" tIns="0" rIns="45720" bIns="0" rtlCol="0">
            <a:spAutoFit/>
          </a:bodyPr>
          <a:lstStyle/>
          <a:p>
            <a:pPr algn="ctr"/>
            <a:r>
              <a:rPr lang="en-US" sz="2000" b="1" i="1" dirty="0">
                <a:solidFill>
                  <a:schemeClr val="tx1"/>
                </a:solidFill>
                <a:cs typeface="Arial" pitchFamily="34" charset="0"/>
              </a:rPr>
              <a:t>Module testing</a:t>
            </a:r>
            <a:r>
              <a:rPr lang="en-US" sz="2000" b="1" dirty="0">
                <a:solidFill>
                  <a:schemeClr val="tx1"/>
                </a:solidFill>
                <a:cs typeface="Arial" pitchFamily="34" charset="0"/>
              </a:rPr>
              <a:t>: </a:t>
            </a:r>
            <a:r>
              <a:rPr lang="en-US" sz="2000" b="0" dirty="0">
                <a:solidFill>
                  <a:schemeClr val="tx1"/>
                </a:solidFill>
                <a:cs typeface="Arial" pitchFamily="34" charset="0"/>
              </a:rPr>
              <a:t>test each class, file, module, component</a:t>
            </a:r>
          </a:p>
        </p:txBody>
      </p:sp>
      <p:sp>
        <p:nvSpPr>
          <p:cNvPr id="62" name="TextBox 61">
            <a:extLst>
              <a:ext uri="{FF2B5EF4-FFF2-40B4-BE49-F238E27FC236}">
                <a16:creationId xmlns:a16="http://schemas.microsoft.com/office/drawing/2014/main" id="{F2D04178-B99C-45C5-A8E9-88B31E649760}"/>
              </a:ext>
            </a:extLst>
          </p:cNvPr>
          <p:cNvSpPr txBox="1"/>
          <p:nvPr/>
        </p:nvSpPr>
        <p:spPr>
          <a:xfrm>
            <a:off x="6090154" y="5496793"/>
            <a:ext cx="2546060" cy="923330"/>
          </a:xfrm>
          <a:prstGeom prst="rect">
            <a:avLst/>
          </a:prstGeom>
          <a:solidFill>
            <a:schemeClr val="bg1"/>
          </a:solidFill>
          <a:ln w="28575">
            <a:solidFill>
              <a:schemeClr val="tx1">
                <a:lumMod val="50000"/>
                <a:lumOff val="50000"/>
              </a:schemeClr>
            </a:solidFill>
          </a:ln>
          <a:effectLst>
            <a:outerShdw blurRad="50800" dist="38100" dir="2700000" algn="tl" rotWithShape="0">
              <a:prstClr val="black">
                <a:alpha val="40000"/>
              </a:prstClr>
            </a:outerShdw>
          </a:effectLst>
        </p:spPr>
        <p:txBody>
          <a:bodyPr wrap="square" lIns="45720" tIns="0" rIns="45720" bIns="0" rtlCol="0">
            <a:spAutoFit/>
          </a:bodyPr>
          <a:lstStyle>
            <a:defPPr>
              <a:defRPr lang="en-US"/>
            </a:defPPr>
            <a:lvl1pPr algn="ctr">
              <a:defRPr i="1">
                <a:solidFill>
                  <a:schemeClr val="tx1"/>
                </a:solidFill>
                <a:latin typeface="Calibri" pitchFamily="34" charset="0"/>
                <a:cs typeface="Arial" pitchFamily="34" charset="0"/>
              </a:defRPr>
            </a:lvl1pPr>
          </a:lstStyle>
          <a:p>
            <a:r>
              <a:rPr lang="en-US" sz="2000" b="1" dirty="0">
                <a:latin typeface="+mn-lt"/>
              </a:rPr>
              <a:t>Unit testing: </a:t>
            </a:r>
            <a:r>
              <a:rPr lang="en-US" sz="2000" dirty="0">
                <a:latin typeface="+mn-lt"/>
              </a:rPr>
              <a:t>test each unit (method) individually</a:t>
            </a:r>
          </a:p>
        </p:txBody>
      </p:sp>
    </p:spTree>
    <p:extLst>
      <p:ext uri="{BB962C8B-B14F-4D97-AF65-F5344CB8AC3E}">
        <p14:creationId xmlns:p14="http://schemas.microsoft.com/office/powerpoint/2010/main" val="3171611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580A0B-89ED-044C-8418-42DF52B5A2DB}"/>
              </a:ext>
            </a:extLst>
          </p:cNvPr>
          <p:cNvSpPr>
            <a:spLocks noGrp="1"/>
          </p:cNvSpPr>
          <p:nvPr>
            <p:ph type="title"/>
          </p:nvPr>
        </p:nvSpPr>
        <p:spPr/>
        <p:txBody>
          <a:bodyPr>
            <a:normAutofit/>
          </a:bodyPr>
          <a:lstStyle/>
          <a:p>
            <a:r>
              <a:rPr lang="en-US" b="1" dirty="0">
                <a:latin typeface="Garamond" panose="02020404030301010803" pitchFamily="18" charset="0"/>
              </a:rPr>
              <a:t>System Thinking</a:t>
            </a:r>
          </a:p>
        </p:txBody>
      </p:sp>
      <p:sp>
        <p:nvSpPr>
          <p:cNvPr id="3" name="Content Placeholder 2">
            <a:extLst>
              <a:ext uri="{FF2B5EF4-FFF2-40B4-BE49-F238E27FC236}">
                <a16:creationId xmlns:a16="http://schemas.microsoft.com/office/drawing/2014/main" id="{8DAE201C-1807-3C44-8480-D6AF41DFEC23}"/>
              </a:ext>
            </a:extLst>
          </p:cNvPr>
          <p:cNvSpPr>
            <a:spLocks noGrp="1"/>
          </p:cNvSpPr>
          <p:nvPr>
            <p:ph idx="1"/>
          </p:nvPr>
        </p:nvSpPr>
        <p:spPr>
          <a:xfrm>
            <a:off x="457200" y="1850572"/>
            <a:ext cx="8229600" cy="4637314"/>
          </a:xfrm>
        </p:spPr>
        <p:txBody>
          <a:bodyPr>
            <a:normAutofit lnSpcReduction="10000"/>
          </a:bodyPr>
          <a:lstStyle/>
          <a:p>
            <a:pPr marL="0" indent="0" algn="just">
              <a:buNone/>
            </a:pPr>
            <a:r>
              <a:rPr lang="en-US" sz="2800" b="1" dirty="0">
                <a:latin typeface="Garamond" panose="02020404030301010803" pitchFamily="18" charset="0"/>
              </a:rPr>
              <a:t>Characteristics of System Thinking:</a:t>
            </a:r>
            <a:endParaRPr lang="en-US" sz="2400" b="1" dirty="0">
              <a:latin typeface="Garamond" panose="02020404030301010803" pitchFamily="18" charset="0"/>
            </a:endParaRPr>
          </a:p>
          <a:p>
            <a:pPr algn="just">
              <a:buClr>
                <a:srgbClr val="0B3D29"/>
              </a:buClr>
            </a:pPr>
            <a:r>
              <a:rPr lang="en-US" sz="2400" dirty="0">
                <a:latin typeface="Garamond" panose="02020404030301010803" pitchFamily="18" charset="0"/>
              </a:rPr>
              <a:t>Shift perspective from </a:t>
            </a:r>
            <a:r>
              <a:rPr lang="en-US" sz="2400" b="1" dirty="0">
                <a:latin typeface="Garamond" panose="02020404030301010803" pitchFamily="18" charset="0"/>
              </a:rPr>
              <a:t>Parts to Whole </a:t>
            </a:r>
          </a:p>
          <a:p>
            <a:pPr lvl="1" algn="just">
              <a:buClr>
                <a:srgbClr val="0B3D29"/>
              </a:buClr>
            </a:pPr>
            <a:r>
              <a:rPr lang="en-US" sz="2000" dirty="0">
                <a:latin typeface="Garamond" panose="02020404030301010803" pitchFamily="18" charset="0"/>
              </a:rPr>
              <a:t>System’s properties cannot be reduced to part’s properties. System’s properties cannot be applied to individual parts. Thinking of the whole system.</a:t>
            </a:r>
          </a:p>
          <a:p>
            <a:pPr lvl="1" algn="just"/>
            <a:endParaRPr lang="en-US" sz="1600" dirty="0">
              <a:latin typeface="Garamond" panose="02020404030301010803" pitchFamily="18" charset="0"/>
            </a:endParaRPr>
          </a:p>
          <a:p>
            <a:pPr algn="just">
              <a:buClr>
                <a:srgbClr val="0B3D29"/>
              </a:buClr>
            </a:pPr>
            <a:r>
              <a:rPr lang="en-US" sz="2400" dirty="0">
                <a:latin typeface="Garamond" panose="02020404030301010803" pitchFamily="18" charset="0"/>
              </a:rPr>
              <a:t>Shift perspective from </a:t>
            </a:r>
            <a:r>
              <a:rPr lang="en-US" sz="2400" b="1" dirty="0">
                <a:latin typeface="Garamond" panose="02020404030301010803" pitchFamily="18" charset="0"/>
              </a:rPr>
              <a:t>Objects to Relationship</a:t>
            </a:r>
          </a:p>
          <a:p>
            <a:pPr lvl="1" algn="just">
              <a:buClr>
                <a:srgbClr val="0B3D29"/>
              </a:buClr>
            </a:pPr>
            <a:r>
              <a:rPr lang="en-US" sz="2000" dirty="0">
                <a:latin typeface="Garamond" panose="02020404030301010803" pitchFamily="18" charset="0"/>
              </a:rPr>
              <a:t>Parts interact with each other to create relationship. Objects build the network.</a:t>
            </a:r>
          </a:p>
          <a:p>
            <a:pPr lvl="1" algn="just"/>
            <a:endParaRPr lang="en-US" sz="1600" dirty="0">
              <a:latin typeface="Garamond" panose="02020404030301010803" pitchFamily="18" charset="0"/>
            </a:endParaRPr>
          </a:p>
          <a:p>
            <a:pPr algn="just">
              <a:buClr>
                <a:srgbClr val="0B3D29"/>
              </a:buClr>
            </a:pPr>
            <a:r>
              <a:rPr lang="en-US" sz="2400" dirty="0">
                <a:latin typeface="Garamond" panose="02020404030301010803" pitchFamily="18" charset="0"/>
              </a:rPr>
              <a:t>Shift perspective from </a:t>
            </a:r>
            <a:r>
              <a:rPr lang="en-US" sz="2400" b="1" dirty="0">
                <a:latin typeface="Garamond" panose="02020404030301010803" pitchFamily="18" charset="0"/>
              </a:rPr>
              <a:t>Structures to Process</a:t>
            </a:r>
          </a:p>
          <a:p>
            <a:pPr lvl="1" algn="just">
              <a:buClr>
                <a:srgbClr val="0B3D29"/>
              </a:buClr>
            </a:pPr>
            <a:r>
              <a:rPr lang="en-US" sz="2000" dirty="0">
                <a:latin typeface="Garamond" panose="02020404030301010803" pitchFamily="18" charset="0"/>
              </a:rPr>
              <a:t>Continual flow of things in system is more important  than configuration or object structure.</a:t>
            </a:r>
          </a:p>
        </p:txBody>
      </p:sp>
      <p:sp>
        <p:nvSpPr>
          <p:cNvPr id="4" name="Slide Number Placeholder 4">
            <a:extLst>
              <a:ext uri="{FF2B5EF4-FFF2-40B4-BE49-F238E27FC236}">
                <a16:creationId xmlns:a16="http://schemas.microsoft.com/office/drawing/2014/main" id="{30B63A54-67CC-48EE-8B77-342AB669F284}"/>
              </a:ext>
            </a:extLst>
          </p:cNvPr>
          <p:cNvSpPr txBox="1">
            <a:spLocks/>
          </p:cNvSpPr>
          <p:nvPr/>
        </p:nvSpPr>
        <p:spPr>
          <a:xfrm>
            <a:off x="7086600" y="6356350"/>
            <a:ext cx="2057400" cy="365125"/>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A514042-282F-4A4C-AEE0-05D5E3952A87}" type="slidenum">
              <a:rPr lang="en-US" altLang="en-US" smtClean="0"/>
              <a:pPr/>
              <a:t>23</a:t>
            </a:fld>
            <a:endParaRPr lang="en-US" altLang="en-US" dirty="0"/>
          </a:p>
        </p:txBody>
      </p:sp>
    </p:spTree>
    <p:extLst>
      <p:ext uri="{BB962C8B-B14F-4D97-AF65-F5344CB8AC3E}">
        <p14:creationId xmlns:p14="http://schemas.microsoft.com/office/powerpoint/2010/main" val="15920213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51DA3-BC22-4DD1-8415-7F56F862DA09}"/>
              </a:ext>
            </a:extLst>
          </p:cNvPr>
          <p:cNvSpPr>
            <a:spLocks noGrp="1"/>
          </p:cNvSpPr>
          <p:nvPr>
            <p:ph type="title"/>
          </p:nvPr>
        </p:nvSpPr>
        <p:spPr/>
        <p:txBody>
          <a:bodyPr/>
          <a:lstStyle/>
          <a:p>
            <a:r>
              <a:rPr lang="en-US" dirty="0">
                <a:solidFill>
                  <a:schemeClr val="bg1"/>
                </a:solidFill>
              </a:rPr>
              <a:t>Testing Levels</a:t>
            </a:r>
          </a:p>
        </p:txBody>
      </p:sp>
      <p:sp>
        <p:nvSpPr>
          <p:cNvPr id="3" name="Slide Number Placeholder 2">
            <a:extLst>
              <a:ext uri="{FF2B5EF4-FFF2-40B4-BE49-F238E27FC236}">
                <a16:creationId xmlns:a16="http://schemas.microsoft.com/office/drawing/2014/main" id="{CD7ED3FE-3A04-4328-9DFF-4375819B6076}"/>
              </a:ext>
            </a:extLst>
          </p:cNvPr>
          <p:cNvSpPr>
            <a:spLocks noGrp="1"/>
          </p:cNvSpPr>
          <p:nvPr>
            <p:ph type="sldNum" sz="quarter" idx="4294967295"/>
          </p:nvPr>
        </p:nvSpPr>
        <p:spPr/>
        <p:txBody>
          <a:bodyPr/>
          <a:lstStyle/>
          <a:p>
            <a:pPr>
              <a:defRPr/>
            </a:pPr>
            <a:fld id="{7CA1E189-A5E4-460C-B525-E80730F3D25C}" type="slidenum">
              <a:rPr lang="en-US" dirty="0" smtClean="0"/>
              <a:pPr>
                <a:defRPr/>
              </a:pPr>
              <a:t>230</a:t>
            </a:fld>
            <a:endParaRPr lang="en-US"/>
          </a:p>
        </p:txBody>
      </p:sp>
      <p:sp>
        <p:nvSpPr>
          <p:cNvPr id="5" name="Footer Placeholder 4">
            <a:extLst>
              <a:ext uri="{FF2B5EF4-FFF2-40B4-BE49-F238E27FC236}">
                <a16:creationId xmlns:a16="http://schemas.microsoft.com/office/drawing/2014/main" id="{97349624-EEC7-487E-A3AE-87F11A43512B}"/>
              </a:ext>
            </a:extLst>
          </p:cNvPr>
          <p:cNvSpPr>
            <a:spLocks noGrp="1"/>
          </p:cNvSpPr>
          <p:nvPr>
            <p:ph type="ftr" sz="quarter" idx="4294967295"/>
          </p:nvPr>
        </p:nvSpPr>
        <p:spPr>
          <a:xfrm>
            <a:off x="4232275" y="6542088"/>
            <a:ext cx="4911725" cy="261937"/>
          </a:xfrm>
          <a:prstGeom prst="rect">
            <a:avLst/>
          </a:prstGeom>
        </p:spPr>
        <p:txBody>
          <a:bodyPr/>
          <a:lstStyle/>
          <a:p>
            <a:pPr algn="r" eaLnBrk="1" fontAlgn="auto" hangingPunct="1">
              <a:spcBef>
                <a:spcPts val="0"/>
              </a:spcBef>
              <a:spcAft>
                <a:spcPts val="0"/>
              </a:spcAft>
            </a:pPr>
            <a:r>
              <a:rPr lang="en-US" sz="1200" b="0">
                <a:solidFill>
                  <a:srgbClr val="D4D2D0">
                    <a:shade val="50000"/>
                    <a:satMod val="200000"/>
                  </a:srgbClr>
                </a:solidFill>
              </a:rPr>
              <a:t>Introduction to Software Testing, Edition 2  (Ch 2), (c) Ammann, Offutt, Kurtz</a:t>
            </a:r>
          </a:p>
        </p:txBody>
      </p:sp>
      <p:sp>
        <p:nvSpPr>
          <p:cNvPr id="9" name="Rectangle 8">
            <a:extLst>
              <a:ext uri="{FF2B5EF4-FFF2-40B4-BE49-F238E27FC236}">
                <a16:creationId xmlns:a16="http://schemas.microsoft.com/office/drawing/2014/main" id="{00B3A672-830E-4A32-B087-CE9E2B843F5D}"/>
              </a:ext>
            </a:extLst>
          </p:cNvPr>
          <p:cNvSpPr/>
          <p:nvPr/>
        </p:nvSpPr>
        <p:spPr>
          <a:xfrm>
            <a:off x="2295565" y="1809867"/>
            <a:ext cx="1904300" cy="772206"/>
          </a:xfrm>
          <a:prstGeom prst="rect">
            <a:avLst/>
          </a:prstGeom>
          <a:solidFill>
            <a:schemeClr val="bg1">
              <a:lumMod val="95000"/>
            </a:schemeClr>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0">
                <a:solidFill>
                  <a:schemeClr val="tx1"/>
                </a:solidFill>
              </a:rPr>
              <a:t>main()</a:t>
            </a:r>
          </a:p>
        </p:txBody>
      </p:sp>
      <p:grpSp>
        <p:nvGrpSpPr>
          <p:cNvPr id="30" name="Group 29">
            <a:extLst>
              <a:ext uri="{FF2B5EF4-FFF2-40B4-BE49-F238E27FC236}">
                <a16:creationId xmlns:a16="http://schemas.microsoft.com/office/drawing/2014/main" id="{CDB198FB-0C32-4706-9A8E-E19DB28C0395}"/>
              </a:ext>
            </a:extLst>
          </p:cNvPr>
          <p:cNvGrpSpPr/>
          <p:nvPr/>
        </p:nvGrpSpPr>
        <p:grpSpPr>
          <a:xfrm>
            <a:off x="774960" y="3321305"/>
            <a:ext cx="2244053" cy="2566845"/>
            <a:chOff x="1354823" y="2810497"/>
            <a:chExt cx="2244053" cy="2566845"/>
          </a:xfrm>
        </p:grpSpPr>
        <p:sp>
          <p:nvSpPr>
            <p:cNvPr id="10" name="Rectangle 9">
              <a:extLst>
                <a:ext uri="{FF2B5EF4-FFF2-40B4-BE49-F238E27FC236}">
                  <a16:creationId xmlns:a16="http://schemas.microsoft.com/office/drawing/2014/main" id="{C93D7143-4D1B-4FDA-816F-1F360C886813}"/>
                </a:ext>
              </a:extLst>
            </p:cNvPr>
            <p:cNvSpPr/>
            <p:nvPr/>
          </p:nvSpPr>
          <p:spPr>
            <a:xfrm>
              <a:off x="1354823" y="2810497"/>
              <a:ext cx="2244053" cy="2566845"/>
            </a:xfrm>
            <a:prstGeom prst="rect">
              <a:avLst/>
            </a:prstGeom>
            <a:solidFill>
              <a:schemeClr val="bg1">
                <a:lumMod val="95000"/>
              </a:schemeClr>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800" b="0">
                  <a:solidFill>
                    <a:schemeClr val="tx1"/>
                  </a:solidFill>
                </a:rPr>
                <a:t>class A</a:t>
              </a:r>
            </a:p>
          </p:txBody>
        </p:sp>
        <p:sp>
          <p:nvSpPr>
            <p:cNvPr id="12" name="Rectangle 11">
              <a:extLst>
                <a:ext uri="{FF2B5EF4-FFF2-40B4-BE49-F238E27FC236}">
                  <a16:creationId xmlns:a16="http://schemas.microsoft.com/office/drawing/2014/main" id="{CE381C0E-963B-47D2-B485-0FD99DFE0884}"/>
                </a:ext>
              </a:extLst>
            </p:cNvPr>
            <p:cNvSpPr/>
            <p:nvPr/>
          </p:nvSpPr>
          <p:spPr>
            <a:xfrm>
              <a:off x="1577130" y="3381974"/>
              <a:ext cx="1799438" cy="703466"/>
            </a:xfrm>
            <a:prstGeom prst="rect">
              <a:avLst/>
            </a:prstGeom>
            <a:solidFill>
              <a:schemeClr val="bg1">
                <a:lumMod val="85000"/>
              </a:schemeClr>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0">
                  <a:solidFill>
                    <a:schemeClr val="tx1"/>
                  </a:solidFill>
                </a:rPr>
                <a:t>method mA1()</a:t>
              </a:r>
            </a:p>
          </p:txBody>
        </p:sp>
        <p:sp>
          <p:nvSpPr>
            <p:cNvPr id="13" name="Rectangle 12">
              <a:extLst>
                <a:ext uri="{FF2B5EF4-FFF2-40B4-BE49-F238E27FC236}">
                  <a16:creationId xmlns:a16="http://schemas.microsoft.com/office/drawing/2014/main" id="{D5C91C74-2F77-4026-8F16-D0924139F74F}"/>
                </a:ext>
              </a:extLst>
            </p:cNvPr>
            <p:cNvSpPr/>
            <p:nvPr/>
          </p:nvSpPr>
          <p:spPr>
            <a:xfrm>
              <a:off x="1585521" y="4431019"/>
              <a:ext cx="1799438" cy="703466"/>
            </a:xfrm>
            <a:prstGeom prst="rect">
              <a:avLst/>
            </a:prstGeom>
            <a:solidFill>
              <a:schemeClr val="bg1">
                <a:lumMod val="85000"/>
              </a:schemeClr>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0" dirty="0">
                  <a:solidFill>
                    <a:schemeClr val="tx1"/>
                  </a:solidFill>
                </a:rPr>
                <a:t>method mA2()</a:t>
              </a:r>
            </a:p>
          </p:txBody>
        </p:sp>
      </p:grpSp>
      <p:grpSp>
        <p:nvGrpSpPr>
          <p:cNvPr id="31" name="Group 30">
            <a:extLst>
              <a:ext uri="{FF2B5EF4-FFF2-40B4-BE49-F238E27FC236}">
                <a16:creationId xmlns:a16="http://schemas.microsoft.com/office/drawing/2014/main" id="{84651F1F-DA86-4B89-AE27-FC0BBCA33529}"/>
              </a:ext>
            </a:extLst>
          </p:cNvPr>
          <p:cNvGrpSpPr/>
          <p:nvPr/>
        </p:nvGrpSpPr>
        <p:grpSpPr>
          <a:xfrm>
            <a:off x="3478310" y="3338031"/>
            <a:ext cx="2244053" cy="2566845"/>
            <a:chOff x="3829574" y="2810497"/>
            <a:chExt cx="2244053" cy="2566845"/>
          </a:xfrm>
        </p:grpSpPr>
        <p:sp>
          <p:nvSpPr>
            <p:cNvPr id="14" name="Rectangle 13">
              <a:extLst>
                <a:ext uri="{FF2B5EF4-FFF2-40B4-BE49-F238E27FC236}">
                  <a16:creationId xmlns:a16="http://schemas.microsoft.com/office/drawing/2014/main" id="{2CB8B8A8-A27B-458B-86EA-97753260438E}"/>
                </a:ext>
              </a:extLst>
            </p:cNvPr>
            <p:cNvSpPr/>
            <p:nvPr/>
          </p:nvSpPr>
          <p:spPr>
            <a:xfrm>
              <a:off x="3829574" y="2810497"/>
              <a:ext cx="2244053" cy="2566845"/>
            </a:xfrm>
            <a:prstGeom prst="rect">
              <a:avLst/>
            </a:prstGeom>
            <a:solidFill>
              <a:schemeClr val="bg1">
                <a:lumMod val="95000"/>
              </a:schemeClr>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800" b="0">
                  <a:solidFill>
                    <a:schemeClr val="tx1"/>
                  </a:solidFill>
                </a:rPr>
                <a:t>class B</a:t>
              </a:r>
            </a:p>
          </p:txBody>
        </p:sp>
        <p:sp>
          <p:nvSpPr>
            <p:cNvPr id="15" name="Rectangle 14">
              <a:extLst>
                <a:ext uri="{FF2B5EF4-FFF2-40B4-BE49-F238E27FC236}">
                  <a16:creationId xmlns:a16="http://schemas.microsoft.com/office/drawing/2014/main" id="{02CA833D-AD18-45D6-80BC-596F34F6380B}"/>
                </a:ext>
              </a:extLst>
            </p:cNvPr>
            <p:cNvSpPr/>
            <p:nvPr/>
          </p:nvSpPr>
          <p:spPr>
            <a:xfrm>
              <a:off x="4036502" y="3381974"/>
              <a:ext cx="1799438" cy="703466"/>
            </a:xfrm>
            <a:prstGeom prst="rect">
              <a:avLst/>
            </a:prstGeom>
            <a:solidFill>
              <a:schemeClr val="bg1">
                <a:lumMod val="85000"/>
              </a:schemeClr>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0">
                  <a:solidFill>
                    <a:schemeClr val="tx1"/>
                  </a:solidFill>
                </a:rPr>
                <a:t>method mB1()</a:t>
              </a:r>
            </a:p>
          </p:txBody>
        </p:sp>
        <p:sp>
          <p:nvSpPr>
            <p:cNvPr id="16" name="Rectangle 15">
              <a:extLst>
                <a:ext uri="{FF2B5EF4-FFF2-40B4-BE49-F238E27FC236}">
                  <a16:creationId xmlns:a16="http://schemas.microsoft.com/office/drawing/2014/main" id="{14A8338F-8BF7-4405-9678-6095BF1EDC28}"/>
                </a:ext>
              </a:extLst>
            </p:cNvPr>
            <p:cNvSpPr/>
            <p:nvPr/>
          </p:nvSpPr>
          <p:spPr>
            <a:xfrm>
              <a:off x="4044893" y="4439408"/>
              <a:ext cx="1799438" cy="703466"/>
            </a:xfrm>
            <a:prstGeom prst="rect">
              <a:avLst/>
            </a:prstGeom>
            <a:solidFill>
              <a:schemeClr val="bg1">
                <a:lumMod val="85000"/>
              </a:schemeClr>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0">
                  <a:solidFill>
                    <a:schemeClr val="tx1"/>
                  </a:solidFill>
                </a:rPr>
                <a:t>method mB2()</a:t>
              </a:r>
            </a:p>
          </p:txBody>
        </p:sp>
      </p:grpSp>
      <p:cxnSp>
        <p:nvCxnSpPr>
          <p:cNvPr id="22" name="Straight Arrow Connector 21">
            <a:extLst>
              <a:ext uri="{FF2B5EF4-FFF2-40B4-BE49-F238E27FC236}">
                <a16:creationId xmlns:a16="http://schemas.microsoft.com/office/drawing/2014/main" id="{120CFAB6-A3C6-439A-874C-A8EADE5239B2}"/>
              </a:ext>
            </a:extLst>
          </p:cNvPr>
          <p:cNvCxnSpPr>
            <a:cxnSpLocks/>
            <a:stCxn id="9" idx="2"/>
            <a:endCxn id="10" idx="0"/>
          </p:cNvCxnSpPr>
          <p:nvPr/>
        </p:nvCxnSpPr>
        <p:spPr>
          <a:xfrm flipH="1">
            <a:off x="1896987" y="2582073"/>
            <a:ext cx="1350728" cy="739232"/>
          </a:xfrm>
          <a:prstGeom prst="straightConnector1">
            <a:avLst/>
          </a:prstGeom>
          <a:ln w="3810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7024E955-C7A6-4F9A-AB09-A4B5D903B0C3}"/>
              </a:ext>
            </a:extLst>
          </p:cNvPr>
          <p:cNvCxnSpPr>
            <a:cxnSpLocks/>
            <a:stCxn id="9" idx="2"/>
            <a:endCxn id="14" idx="0"/>
          </p:cNvCxnSpPr>
          <p:nvPr/>
        </p:nvCxnSpPr>
        <p:spPr>
          <a:xfrm>
            <a:off x="3247715" y="2582073"/>
            <a:ext cx="1352622" cy="755958"/>
          </a:xfrm>
          <a:prstGeom prst="straightConnector1">
            <a:avLst/>
          </a:prstGeom>
          <a:ln w="3810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E80D7ABE-00A0-47C0-A474-1E58ECD07FF0}"/>
              </a:ext>
            </a:extLst>
          </p:cNvPr>
          <p:cNvCxnSpPr>
            <a:cxnSpLocks/>
            <a:stCxn id="12" idx="2"/>
            <a:endCxn id="13" idx="0"/>
          </p:cNvCxnSpPr>
          <p:nvPr/>
        </p:nvCxnSpPr>
        <p:spPr>
          <a:xfrm>
            <a:off x="1896986" y="4596248"/>
            <a:ext cx="8391" cy="345579"/>
          </a:xfrm>
          <a:prstGeom prst="straightConnector1">
            <a:avLst/>
          </a:prstGeom>
          <a:ln w="3810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A41DB340-F64C-4701-B0EB-8C351BF08EDB}"/>
              </a:ext>
            </a:extLst>
          </p:cNvPr>
          <p:cNvCxnSpPr>
            <a:cxnSpLocks/>
            <a:stCxn id="15" idx="2"/>
            <a:endCxn id="16" idx="0"/>
          </p:cNvCxnSpPr>
          <p:nvPr/>
        </p:nvCxnSpPr>
        <p:spPr>
          <a:xfrm>
            <a:off x="4584957" y="4612974"/>
            <a:ext cx="8391" cy="353968"/>
          </a:xfrm>
          <a:prstGeom prst="straightConnector1">
            <a:avLst/>
          </a:prstGeom>
          <a:ln w="3810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26586A75-79AD-4BC1-B79C-582932AE156B}"/>
              </a:ext>
            </a:extLst>
          </p:cNvPr>
          <p:cNvCxnSpPr>
            <a:cxnSpLocks/>
            <a:stCxn id="12" idx="3"/>
            <a:endCxn id="15" idx="1"/>
          </p:cNvCxnSpPr>
          <p:nvPr/>
        </p:nvCxnSpPr>
        <p:spPr>
          <a:xfrm>
            <a:off x="2796705" y="4244515"/>
            <a:ext cx="888533" cy="16726"/>
          </a:xfrm>
          <a:prstGeom prst="straightConnector1">
            <a:avLst/>
          </a:prstGeom>
          <a:ln w="3810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E0A063C5-45EF-4797-862D-F0A24B44A110}"/>
              </a:ext>
            </a:extLst>
          </p:cNvPr>
          <p:cNvCxnSpPr>
            <a:cxnSpLocks/>
          </p:cNvCxnSpPr>
          <p:nvPr/>
        </p:nvCxnSpPr>
        <p:spPr>
          <a:xfrm>
            <a:off x="2798246" y="4244011"/>
            <a:ext cx="896926" cy="705701"/>
          </a:xfrm>
          <a:prstGeom prst="straightConnector1">
            <a:avLst/>
          </a:prstGeom>
          <a:ln w="3810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246AB07C-A0A5-46E4-B166-45E6DEA4CD79}"/>
              </a:ext>
            </a:extLst>
          </p:cNvPr>
          <p:cNvCxnSpPr>
            <a:cxnSpLocks/>
            <a:stCxn id="13" idx="3"/>
            <a:endCxn id="16" idx="1"/>
          </p:cNvCxnSpPr>
          <p:nvPr/>
        </p:nvCxnSpPr>
        <p:spPr>
          <a:xfrm>
            <a:off x="2805096" y="5293560"/>
            <a:ext cx="888533" cy="25115"/>
          </a:xfrm>
          <a:prstGeom prst="straightConnector1">
            <a:avLst/>
          </a:prstGeom>
          <a:ln w="3810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sp>
        <p:nvSpPr>
          <p:cNvPr id="21" name="Freeform: Shape 20">
            <a:extLst>
              <a:ext uri="{FF2B5EF4-FFF2-40B4-BE49-F238E27FC236}">
                <a16:creationId xmlns:a16="http://schemas.microsoft.com/office/drawing/2014/main" id="{8348741F-A619-4575-9D5C-4B8CBAA8592E}"/>
              </a:ext>
            </a:extLst>
          </p:cNvPr>
          <p:cNvSpPr/>
          <p:nvPr/>
        </p:nvSpPr>
        <p:spPr>
          <a:xfrm>
            <a:off x="650240" y="1605280"/>
            <a:ext cx="5201920" cy="4409440"/>
          </a:xfrm>
          <a:custGeom>
            <a:avLst/>
            <a:gdLst>
              <a:gd name="connsiteX0" fmla="*/ 0 w 4966282"/>
              <a:gd name="connsiteY0" fmla="*/ 1610686 h 4471332"/>
              <a:gd name="connsiteX1" fmla="*/ 1124124 w 4966282"/>
              <a:gd name="connsiteY1" fmla="*/ 1610686 h 4471332"/>
              <a:gd name="connsiteX2" fmla="*/ 1350627 w 4966282"/>
              <a:gd name="connsiteY2" fmla="*/ 1384183 h 4471332"/>
              <a:gd name="connsiteX3" fmla="*/ 1350627 w 4966282"/>
              <a:gd name="connsiteY3" fmla="*/ 0 h 4471332"/>
              <a:gd name="connsiteX4" fmla="*/ 3607266 w 4966282"/>
              <a:gd name="connsiteY4" fmla="*/ 0 h 4471332"/>
              <a:gd name="connsiteX5" fmla="*/ 3607266 w 4966282"/>
              <a:gd name="connsiteY5" fmla="*/ 1392572 h 4471332"/>
              <a:gd name="connsiteX6" fmla="*/ 3825379 w 4966282"/>
              <a:gd name="connsiteY6" fmla="*/ 1610685 h 4471332"/>
              <a:gd name="connsiteX7" fmla="*/ 4966282 w 4966282"/>
              <a:gd name="connsiteY7" fmla="*/ 1610685 h 4471332"/>
              <a:gd name="connsiteX8" fmla="*/ 4966282 w 4966282"/>
              <a:gd name="connsiteY8" fmla="*/ 4471332 h 4471332"/>
              <a:gd name="connsiteX9" fmla="*/ 0 w 4966282"/>
              <a:gd name="connsiteY9" fmla="*/ 4471332 h 4471332"/>
              <a:gd name="connsiteX10" fmla="*/ 0 w 4966282"/>
              <a:gd name="connsiteY10" fmla="*/ 1610686 h 447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966282" h="4471332">
                <a:moveTo>
                  <a:pt x="0" y="1610686"/>
                </a:moveTo>
                <a:lnTo>
                  <a:pt x="1124124" y="1610686"/>
                </a:lnTo>
                <a:lnTo>
                  <a:pt x="1350627" y="1384183"/>
                </a:lnTo>
                <a:lnTo>
                  <a:pt x="1350627" y="0"/>
                </a:lnTo>
                <a:lnTo>
                  <a:pt x="3607266" y="0"/>
                </a:lnTo>
                <a:lnTo>
                  <a:pt x="3607266" y="1392572"/>
                </a:lnTo>
                <a:lnTo>
                  <a:pt x="3825379" y="1610685"/>
                </a:lnTo>
                <a:lnTo>
                  <a:pt x="4966282" y="1610685"/>
                </a:lnTo>
                <a:lnTo>
                  <a:pt x="4966282" y="4471332"/>
                </a:lnTo>
                <a:lnTo>
                  <a:pt x="0" y="4471332"/>
                </a:lnTo>
                <a:lnTo>
                  <a:pt x="0" y="1610686"/>
                </a:lnTo>
                <a:close/>
              </a:path>
            </a:pathLst>
          </a:custGeom>
          <a:noFill/>
          <a:ln w="3175">
            <a:solidFill>
              <a:schemeClr val="accent2">
                <a:lumMod val="20000"/>
                <a:lumOff val="80000"/>
              </a:schemeClr>
            </a:solidFill>
          </a:ln>
          <a:effectLst>
            <a:glow rad="1397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A9B6DEA5-A863-4B84-9984-39EBF58949AC}"/>
              </a:ext>
            </a:extLst>
          </p:cNvPr>
          <p:cNvSpPr txBox="1"/>
          <p:nvPr/>
        </p:nvSpPr>
        <p:spPr>
          <a:xfrm>
            <a:off x="6090154" y="5496793"/>
            <a:ext cx="2546060" cy="923330"/>
          </a:xfrm>
          <a:prstGeom prst="rect">
            <a:avLst/>
          </a:prstGeom>
          <a:solidFill>
            <a:schemeClr val="bg1"/>
          </a:solidFill>
          <a:ln w="28575">
            <a:solidFill>
              <a:schemeClr val="tx1">
                <a:lumMod val="50000"/>
                <a:lumOff val="50000"/>
              </a:schemeClr>
            </a:solidFill>
          </a:ln>
          <a:effectLst>
            <a:outerShdw blurRad="50800" dist="38100" dir="2700000" algn="tl" rotWithShape="0">
              <a:prstClr val="black">
                <a:alpha val="40000"/>
              </a:prstClr>
            </a:outerShdw>
          </a:effectLst>
        </p:spPr>
        <p:txBody>
          <a:bodyPr wrap="square" lIns="45720" tIns="0" rIns="45720" bIns="0" rtlCol="0">
            <a:spAutoFit/>
          </a:bodyPr>
          <a:lstStyle>
            <a:defPPr>
              <a:defRPr lang="en-US"/>
            </a:defPPr>
            <a:lvl1pPr algn="ctr">
              <a:defRPr i="1">
                <a:solidFill>
                  <a:schemeClr val="tx1"/>
                </a:solidFill>
                <a:latin typeface="Calibri" pitchFamily="34" charset="0"/>
                <a:cs typeface="Arial" pitchFamily="34" charset="0"/>
              </a:defRPr>
            </a:lvl1pPr>
          </a:lstStyle>
          <a:p>
            <a:r>
              <a:rPr lang="en-US" sz="2000" b="1" dirty="0">
                <a:latin typeface="+mn-lt"/>
              </a:rPr>
              <a:t>Unit testing: </a:t>
            </a:r>
            <a:r>
              <a:rPr lang="en-US" sz="2000" dirty="0">
                <a:latin typeface="+mn-lt"/>
              </a:rPr>
              <a:t>test each unit (method) individually</a:t>
            </a:r>
          </a:p>
        </p:txBody>
      </p:sp>
      <p:sp>
        <p:nvSpPr>
          <p:cNvPr id="24" name="TextBox 23">
            <a:extLst>
              <a:ext uri="{FF2B5EF4-FFF2-40B4-BE49-F238E27FC236}">
                <a16:creationId xmlns:a16="http://schemas.microsoft.com/office/drawing/2014/main" id="{21FF3862-1E9D-4575-901D-21C23E58D5DE}"/>
              </a:ext>
            </a:extLst>
          </p:cNvPr>
          <p:cNvSpPr txBox="1"/>
          <p:nvPr/>
        </p:nvSpPr>
        <p:spPr>
          <a:xfrm>
            <a:off x="6090154" y="4450989"/>
            <a:ext cx="2546060" cy="923330"/>
          </a:xfrm>
          <a:prstGeom prst="rect">
            <a:avLst/>
          </a:prstGeom>
          <a:solidFill>
            <a:schemeClr val="bg1"/>
          </a:solidFill>
          <a:ln w="28575">
            <a:solidFill>
              <a:schemeClr val="tx1">
                <a:lumMod val="50000"/>
                <a:lumOff val="50000"/>
              </a:schemeClr>
            </a:solidFill>
          </a:ln>
          <a:effectLst>
            <a:outerShdw blurRad="50800" dist="38100" dir="2700000" algn="tl" rotWithShape="0">
              <a:prstClr val="black">
                <a:alpha val="40000"/>
              </a:prstClr>
            </a:outerShdw>
          </a:effectLst>
        </p:spPr>
        <p:txBody>
          <a:bodyPr wrap="square" lIns="45720" tIns="0" rIns="45720" bIns="0" rtlCol="0">
            <a:spAutoFit/>
          </a:bodyPr>
          <a:lstStyle/>
          <a:p>
            <a:pPr algn="ctr"/>
            <a:r>
              <a:rPr lang="en-US" sz="2000" b="1" i="1" dirty="0">
                <a:solidFill>
                  <a:schemeClr val="tx1"/>
                </a:solidFill>
                <a:cs typeface="Arial" pitchFamily="34" charset="0"/>
              </a:rPr>
              <a:t>Module testing</a:t>
            </a:r>
            <a:r>
              <a:rPr lang="en-US" sz="2000" b="1" dirty="0">
                <a:solidFill>
                  <a:schemeClr val="tx1"/>
                </a:solidFill>
                <a:cs typeface="Arial" pitchFamily="34" charset="0"/>
              </a:rPr>
              <a:t>: </a:t>
            </a:r>
            <a:r>
              <a:rPr lang="en-US" sz="2000" b="0" dirty="0">
                <a:solidFill>
                  <a:schemeClr val="tx1"/>
                </a:solidFill>
                <a:cs typeface="Arial" pitchFamily="34" charset="0"/>
              </a:rPr>
              <a:t>test each class, file, module, component</a:t>
            </a:r>
          </a:p>
        </p:txBody>
      </p:sp>
      <p:sp>
        <p:nvSpPr>
          <p:cNvPr id="26" name="TextBox 25">
            <a:extLst>
              <a:ext uri="{FF2B5EF4-FFF2-40B4-BE49-F238E27FC236}">
                <a16:creationId xmlns:a16="http://schemas.microsoft.com/office/drawing/2014/main" id="{1AA8FB5B-EB09-4886-80BC-2848DE9E1B39}"/>
              </a:ext>
            </a:extLst>
          </p:cNvPr>
          <p:cNvSpPr txBox="1"/>
          <p:nvPr/>
        </p:nvSpPr>
        <p:spPr>
          <a:xfrm>
            <a:off x="6074467" y="3405185"/>
            <a:ext cx="2546060" cy="923330"/>
          </a:xfrm>
          <a:prstGeom prst="rect">
            <a:avLst/>
          </a:prstGeom>
          <a:solidFill>
            <a:schemeClr val="bg1"/>
          </a:solidFill>
          <a:ln w="28575">
            <a:solidFill>
              <a:schemeClr val="tx1">
                <a:lumMod val="50000"/>
                <a:lumOff val="50000"/>
              </a:schemeClr>
            </a:solidFill>
          </a:ln>
          <a:effectLst>
            <a:outerShdw blurRad="50800" dist="38100" dir="2700000" algn="tl" rotWithShape="0">
              <a:prstClr val="black">
                <a:alpha val="40000"/>
              </a:prstClr>
            </a:outerShdw>
          </a:effectLst>
        </p:spPr>
        <p:txBody>
          <a:bodyPr wrap="square" lIns="45720" tIns="0" rIns="45720" bIns="0" rtlCol="0">
            <a:spAutoFit/>
          </a:bodyPr>
          <a:lstStyle/>
          <a:p>
            <a:pPr algn="ctr"/>
            <a:r>
              <a:rPr lang="en-US" sz="2000" b="1" i="1" dirty="0">
                <a:solidFill>
                  <a:schemeClr val="tx1"/>
                </a:solidFill>
                <a:cs typeface="Arial" pitchFamily="34" charset="0"/>
              </a:rPr>
              <a:t>Integration testing</a:t>
            </a:r>
            <a:r>
              <a:rPr lang="en-US" sz="2000" b="1" dirty="0">
                <a:solidFill>
                  <a:schemeClr val="tx1"/>
                </a:solidFill>
                <a:cs typeface="Arial" pitchFamily="34" charset="0"/>
              </a:rPr>
              <a:t>: </a:t>
            </a:r>
            <a:r>
              <a:rPr lang="en-US" sz="2000" b="0" dirty="0">
                <a:solidFill>
                  <a:schemeClr val="tx1"/>
                </a:solidFill>
                <a:cs typeface="Arial" pitchFamily="34" charset="0"/>
              </a:rPr>
              <a:t>test how modules interact</a:t>
            </a:r>
          </a:p>
        </p:txBody>
      </p:sp>
      <p:sp>
        <p:nvSpPr>
          <p:cNvPr id="27" name="TextBox 26">
            <a:extLst>
              <a:ext uri="{FF2B5EF4-FFF2-40B4-BE49-F238E27FC236}">
                <a16:creationId xmlns:a16="http://schemas.microsoft.com/office/drawing/2014/main" id="{EF31DF8B-88F2-42A7-A016-17578B611E8A}"/>
              </a:ext>
            </a:extLst>
          </p:cNvPr>
          <p:cNvSpPr txBox="1"/>
          <p:nvPr/>
        </p:nvSpPr>
        <p:spPr>
          <a:xfrm>
            <a:off x="6080862" y="2359381"/>
            <a:ext cx="2546060" cy="923330"/>
          </a:xfrm>
          <a:prstGeom prst="rect">
            <a:avLst/>
          </a:prstGeom>
          <a:solidFill>
            <a:schemeClr val="bg1"/>
          </a:solidFill>
          <a:ln w="28575">
            <a:solidFill>
              <a:schemeClr val="tx1">
                <a:lumMod val="50000"/>
                <a:lumOff val="50000"/>
              </a:schemeClr>
            </a:solidFill>
          </a:ln>
          <a:effectLst>
            <a:glow rad="139700">
              <a:schemeClr val="accent2">
                <a:satMod val="175000"/>
                <a:alpha val="40000"/>
              </a:schemeClr>
            </a:glow>
            <a:outerShdw blurRad="50800" dist="38100" dir="2700000" algn="tl" rotWithShape="0">
              <a:prstClr val="black">
                <a:alpha val="40000"/>
              </a:prstClr>
            </a:outerShdw>
          </a:effectLst>
        </p:spPr>
        <p:txBody>
          <a:bodyPr wrap="square" lIns="45720" tIns="0" rIns="45720" bIns="0" rtlCol="0">
            <a:spAutoFit/>
          </a:bodyPr>
          <a:lstStyle/>
          <a:p>
            <a:pPr algn="ctr"/>
            <a:r>
              <a:rPr lang="en-US" sz="2000" b="1" i="1" dirty="0">
                <a:solidFill>
                  <a:schemeClr val="tx1"/>
                </a:solidFill>
                <a:cs typeface="Arial" pitchFamily="34" charset="0"/>
              </a:rPr>
              <a:t>System testing</a:t>
            </a:r>
            <a:r>
              <a:rPr lang="en-US" sz="2000" b="1" dirty="0">
                <a:solidFill>
                  <a:schemeClr val="tx1"/>
                </a:solidFill>
                <a:cs typeface="Arial" pitchFamily="34" charset="0"/>
              </a:rPr>
              <a:t>: </a:t>
            </a:r>
            <a:r>
              <a:rPr lang="en-US" sz="2000" b="0" dirty="0">
                <a:solidFill>
                  <a:schemeClr val="tx1"/>
                </a:solidFill>
                <a:cs typeface="Arial" pitchFamily="34" charset="0"/>
              </a:rPr>
              <a:t>test the overall functionality of the system</a:t>
            </a:r>
          </a:p>
        </p:txBody>
      </p:sp>
    </p:spTree>
    <p:extLst>
      <p:ext uri="{BB962C8B-B14F-4D97-AF65-F5344CB8AC3E}">
        <p14:creationId xmlns:p14="http://schemas.microsoft.com/office/powerpoint/2010/main" val="10820165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51DA3-BC22-4DD1-8415-7F56F862DA09}"/>
              </a:ext>
            </a:extLst>
          </p:cNvPr>
          <p:cNvSpPr>
            <a:spLocks noGrp="1"/>
          </p:cNvSpPr>
          <p:nvPr>
            <p:ph type="title"/>
          </p:nvPr>
        </p:nvSpPr>
        <p:spPr/>
        <p:txBody>
          <a:bodyPr/>
          <a:lstStyle/>
          <a:p>
            <a:r>
              <a:rPr lang="en-US" dirty="0">
                <a:solidFill>
                  <a:schemeClr val="bg1"/>
                </a:solidFill>
              </a:rPr>
              <a:t>Testing Levels</a:t>
            </a:r>
          </a:p>
        </p:txBody>
      </p:sp>
      <p:sp>
        <p:nvSpPr>
          <p:cNvPr id="3" name="Slide Number Placeholder 2">
            <a:extLst>
              <a:ext uri="{FF2B5EF4-FFF2-40B4-BE49-F238E27FC236}">
                <a16:creationId xmlns:a16="http://schemas.microsoft.com/office/drawing/2014/main" id="{CD7ED3FE-3A04-4328-9DFF-4375819B6076}"/>
              </a:ext>
            </a:extLst>
          </p:cNvPr>
          <p:cNvSpPr>
            <a:spLocks noGrp="1"/>
          </p:cNvSpPr>
          <p:nvPr>
            <p:ph type="sldNum" sz="quarter" idx="4294967295"/>
          </p:nvPr>
        </p:nvSpPr>
        <p:spPr/>
        <p:txBody>
          <a:bodyPr/>
          <a:lstStyle/>
          <a:p>
            <a:pPr>
              <a:defRPr/>
            </a:pPr>
            <a:fld id="{7CA1E189-A5E4-460C-B525-E80730F3D25C}" type="slidenum">
              <a:rPr lang="en-US" dirty="0" smtClean="0"/>
              <a:pPr>
                <a:defRPr/>
              </a:pPr>
              <a:t>231</a:t>
            </a:fld>
            <a:endParaRPr lang="en-US"/>
          </a:p>
        </p:txBody>
      </p:sp>
      <p:sp>
        <p:nvSpPr>
          <p:cNvPr id="5" name="Footer Placeholder 4">
            <a:extLst>
              <a:ext uri="{FF2B5EF4-FFF2-40B4-BE49-F238E27FC236}">
                <a16:creationId xmlns:a16="http://schemas.microsoft.com/office/drawing/2014/main" id="{97349624-EEC7-487E-A3AE-87F11A43512B}"/>
              </a:ext>
            </a:extLst>
          </p:cNvPr>
          <p:cNvSpPr>
            <a:spLocks noGrp="1"/>
          </p:cNvSpPr>
          <p:nvPr>
            <p:ph type="ftr" sz="quarter" idx="4294967295"/>
          </p:nvPr>
        </p:nvSpPr>
        <p:spPr>
          <a:xfrm>
            <a:off x="4232275" y="6542088"/>
            <a:ext cx="4911725" cy="261937"/>
          </a:xfrm>
          <a:prstGeom prst="rect">
            <a:avLst/>
          </a:prstGeom>
        </p:spPr>
        <p:txBody>
          <a:bodyPr/>
          <a:lstStyle/>
          <a:p>
            <a:pPr algn="r" eaLnBrk="1" fontAlgn="auto" hangingPunct="1">
              <a:spcBef>
                <a:spcPts val="0"/>
              </a:spcBef>
              <a:spcAft>
                <a:spcPts val="0"/>
              </a:spcAft>
            </a:pPr>
            <a:r>
              <a:rPr lang="en-US" sz="1200" b="0">
                <a:solidFill>
                  <a:srgbClr val="D4D2D0">
                    <a:shade val="50000"/>
                    <a:satMod val="200000"/>
                  </a:srgbClr>
                </a:solidFill>
              </a:rPr>
              <a:t>Introduction to Software Testing, Edition 2  (Ch 2), (c) Ammann, Offutt, Kurtz</a:t>
            </a:r>
          </a:p>
        </p:txBody>
      </p:sp>
      <p:sp>
        <p:nvSpPr>
          <p:cNvPr id="9" name="Rectangle 8">
            <a:extLst>
              <a:ext uri="{FF2B5EF4-FFF2-40B4-BE49-F238E27FC236}">
                <a16:creationId xmlns:a16="http://schemas.microsoft.com/office/drawing/2014/main" id="{00B3A672-830E-4A32-B087-CE9E2B843F5D}"/>
              </a:ext>
            </a:extLst>
          </p:cNvPr>
          <p:cNvSpPr/>
          <p:nvPr/>
        </p:nvSpPr>
        <p:spPr>
          <a:xfrm>
            <a:off x="2295565" y="1809867"/>
            <a:ext cx="1904300" cy="772206"/>
          </a:xfrm>
          <a:prstGeom prst="rect">
            <a:avLst/>
          </a:prstGeom>
          <a:solidFill>
            <a:schemeClr val="bg1">
              <a:lumMod val="95000"/>
            </a:schemeClr>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0">
                <a:solidFill>
                  <a:schemeClr val="tx1"/>
                </a:solidFill>
              </a:rPr>
              <a:t>main()</a:t>
            </a:r>
          </a:p>
        </p:txBody>
      </p:sp>
      <p:grpSp>
        <p:nvGrpSpPr>
          <p:cNvPr id="30" name="Group 29">
            <a:extLst>
              <a:ext uri="{FF2B5EF4-FFF2-40B4-BE49-F238E27FC236}">
                <a16:creationId xmlns:a16="http://schemas.microsoft.com/office/drawing/2014/main" id="{CDB198FB-0C32-4706-9A8E-E19DB28C0395}"/>
              </a:ext>
            </a:extLst>
          </p:cNvPr>
          <p:cNvGrpSpPr/>
          <p:nvPr/>
        </p:nvGrpSpPr>
        <p:grpSpPr>
          <a:xfrm>
            <a:off x="774960" y="3321305"/>
            <a:ext cx="2244053" cy="2566845"/>
            <a:chOff x="1354823" y="2810497"/>
            <a:chExt cx="2244053" cy="2566845"/>
          </a:xfrm>
        </p:grpSpPr>
        <p:sp>
          <p:nvSpPr>
            <p:cNvPr id="10" name="Rectangle 9">
              <a:extLst>
                <a:ext uri="{FF2B5EF4-FFF2-40B4-BE49-F238E27FC236}">
                  <a16:creationId xmlns:a16="http://schemas.microsoft.com/office/drawing/2014/main" id="{C93D7143-4D1B-4FDA-816F-1F360C886813}"/>
                </a:ext>
              </a:extLst>
            </p:cNvPr>
            <p:cNvSpPr/>
            <p:nvPr/>
          </p:nvSpPr>
          <p:spPr>
            <a:xfrm>
              <a:off x="1354823" y="2810497"/>
              <a:ext cx="2244053" cy="2566845"/>
            </a:xfrm>
            <a:prstGeom prst="rect">
              <a:avLst/>
            </a:prstGeom>
            <a:solidFill>
              <a:schemeClr val="bg1">
                <a:lumMod val="95000"/>
              </a:schemeClr>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800" b="0">
                  <a:solidFill>
                    <a:schemeClr val="tx1"/>
                  </a:solidFill>
                </a:rPr>
                <a:t>class A</a:t>
              </a:r>
            </a:p>
          </p:txBody>
        </p:sp>
        <p:sp>
          <p:nvSpPr>
            <p:cNvPr id="12" name="Rectangle 11">
              <a:extLst>
                <a:ext uri="{FF2B5EF4-FFF2-40B4-BE49-F238E27FC236}">
                  <a16:creationId xmlns:a16="http://schemas.microsoft.com/office/drawing/2014/main" id="{CE381C0E-963B-47D2-B485-0FD99DFE0884}"/>
                </a:ext>
              </a:extLst>
            </p:cNvPr>
            <p:cNvSpPr/>
            <p:nvPr/>
          </p:nvSpPr>
          <p:spPr>
            <a:xfrm>
              <a:off x="1577130" y="3381974"/>
              <a:ext cx="1799438" cy="703466"/>
            </a:xfrm>
            <a:prstGeom prst="rect">
              <a:avLst/>
            </a:prstGeom>
            <a:solidFill>
              <a:schemeClr val="bg1">
                <a:lumMod val="85000"/>
              </a:schemeClr>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0">
                  <a:solidFill>
                    <a:schemeClr val="tx1"/>
                  </a:solidFill>
                </a:rPr>
                <a:t>method mA1()</a:t>
              </a:r>
            </a:p>
          </p:txBody>
        </p:sp>
        <p:sp>
          <p:nvSpPr>
            <p:cNvPr id="13" name="Rectangle 12">
              <a:extLst>
                <a:ext uri="{FF2B5EF4-FFF2-40B4-BE49-F238E27FC236}">
                  <a16:creationId xmlns:a16="http://schemas.microsoft.com/office/drawing/2014/main" id="{D5C91C74-2F77-4026-8F16-D0924139F74F}"/>
                </a:ext>
              </a:extLst>
            </p:cNvPr>
            <p:cNvSpPr/>
            <p:nvPr/>
          </p:nvSpPr>
          <p:spPr>
            <a:xfrm>
              <a:off x="1585521" y="4431019"/>
              <a:ext cx="1799438" cy="703466"/>
            </a:xfrm>
            <a:prstGeom prst="rect">
              <a:avLst/>
            </a:prstGeom>
            <a:solidFill>
              <a:schemeClr val="bg1">
                <a:lumMod val="85000"/>
              </a:schemeClr>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0" dirty="0">
                  <a:solidFill>
                    <a:schemeClr val="tx1"/>
                  </a:solidFill>
                </a:rPr>
                <a:t>method mA2()</a:t>
              </a:r>
            </a:p>
          </p:txBody>
        </p:sp>
      </p:grpSp>
      <p:grpSp>
        <p:nvGrpSpPr>
          <p:cNvPr id="31" name="Group 30">
            <a:extLst>
              <a:ext uri="{FF2B5EF4-FFF2-40B4-BE49-F238E27FC236}">
                <a16:creationId xmlns:a16="http://schemas.microsoft.com/office/drawing/2014/main" id="{84651F1F-DA86-4B89-AE27-FC0BBCA33529}"/>
              </a:ext>
            </a:extLst>
          </p:cNvPr>
          <p:cNvGrpSpPr/>
          <p:nvPr/>
        </p:nvGrpSpPr>
        <p:grpSpPr>
          <a:xfrm>
            <a:off x="3478310" y="3338031"/>
            <a:ext cx="2244053" cy="2566845"/>
            <a:chOff x="3829574" y="2810497"/>
            <a:chExt cx="2244053" cy="2566845"/>
          </a:xfrm>
        </p:grpSpPr>
        <p:sp>
          <p:nvSpPr>
            <p:cNvPr id="14" name="Rectangle 13">
              <a:extLst>
                <a:ext uri="{FF2B5EF4-FFF2-40B4-BE49-F238E27FC236}">
                  <a16:creationId xmlns:a16="http://schemas.microsoft.com/office/drawing/2014/main" id="{2CB8B8A8-A27B-458B-86EA-97753260438E}"/>
                </a:ext>
              </a:extLst>
            </p:cNvPr>
            <p:cNvSpPr/>
            <p:nvPr/>
          </p:nvSpPr>
          <p:spPr>
            <a:xfrm>
              <a:off x="3829574" y="2810497"/>
              <a:ext cx="2244053" cy="2566845"/>
            </a:xfrm>
            <a:prstGeom prst="rect">
              <a:avLst/>
            </a:prstGeom>
            <a:solidFill>
              <a:schemeClr val="bg1">
                <a:lumMod val="95000"/>
              </a:schemeClr>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800" b="0">
                  <a:solidFill>
                    <a:schemeClr val="tx1"/>
                  </a:solidFill>
                </a:rPr>
                <a:t>class B</a:t>
              </a:r>
            </a:p>
          </p:txBody>
        </p:sp>
        <p:sp>
          <p:nvSpPr>
            <p:cNvPr id="15" name="Rectangle 14">
              <a:extLst>
                <a:ext uri="{FF2B5EF4-FFF2-40B4-BE49-F238E27FC236}">
                  <a16:creationId xmlns:a16="http://schemas.microsoft.com/office/drawing/2014/main" id="{02CA833D-AD18-45D6-80BC-596F34F6380B}"/>
                </a:ext>
              </a:extLst>
            </p:cNvPr>
            <p:cNvSpPr/>
            <p:nvPr/>
          </p:nvSpPr>
          <p:spPr>
            <a:xfrm>
              <a:off x="4036502" y="3381974"/>
              <a:ext cx="1799438" cy="703466"/>
            </a:xfrm>
            <a:prstGeom prst="rect">
              <a:avLst/>
            </a:prstGeom>
            <a:solidFill>
              <a:schemeClr val="bg1">
                <a:lumMod val="85000"/>
              </a:schemeClr>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0">
                  <a:solidFill>
                    <a:schemeClr val="tx1"/>
                  </a:solidFill>
                </a:rPr>
                <a:t>method mB1()</a:t>
              </a:r>
            </a:p>
          </p:txBody>
        </p:sp>
        <p:sp>
          <p:nvSpPr>
            <p:cNvPr id="16" name="Rectangle 15">
              <a:extLst>
                <a:ext uri="{FF2B5EF4-FFF2-40B4-BE49-F238E27FC236}">
                  <a16:creationId xmlns:a16="http://schemas.microsoft.com/office/drawing/2014/main" id="{14A8338F-8BF7-4405-9678-6095BF1EDC28}"/>
                </a:ext>
              </a:extLst>
            </p:cNvPr>
            <p:cNvSpPr/>
            <p:nvPr/>
          </p:nvSpPr>
          <p:spPr>
            <a:xfrm>
              <a:off x="4044893" y="4439408"/>
              <a:ext cx="1799438" cy="703466"/>
            </a:xfrm>
            <a:prstGeom prst="rect">
              <a:avLst/>
            </a:prstGeom>
            <a:solidFill>
              <a:schemeClr val="bg1">
                <a:lumMod val="85000"/>
              </a:schemeClr>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0">
                  <a:solidFill>
                    <a:schemeClr val="tx1"/>
                  </a:solidFill>
                </a:rPr>
                <a:t>method mB2()</a:t>
              </a:r>
            </a:p>
          </p:txBody>
        </p:sp>
      </p:grpSp>
      <p:cxnSp>
        <p:nvCxnSpPr>
          <p:cNvPr id="22" name="Straight Arrow Connector 21">
            <a:extLst>
              <a:ext uri="{FF2B5EF4-FFF2-40B4-BE49-F238E27FC236}">
                <a16:creationId xmlns:a16="http://schemas.microsoft.com/office/drawing/2014/main" id="{120CFAB6-A3C6-439A-874C-A8EADE5239B2}"/>
              </a:ext>
            </a:extLst>
          </p:cNvPr>
          <p:cNvCxnSpPr>
            <a:cxnSpLocks/>
            <a:stCxn id="9" idx="2"/>
            <a:endCxn id="10" idx="0"/>
          </p:cNvCxnSpPr>
          <p:nvPr/>
        </p:nvCxnSpPr>
        <p:spPr>
          <a:xfrm flipH="1">
            <a:off x="1896987" y="2582073"/>
            <a:ext cx="1350728" cy="739232"/>
          </a:xfrm>
          <a:prstGeom prst="straightConnector1">
            <a:avLst/>
          </a:prstGeom>
          <a:ln w="3810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7024E955-C7A6-4F9A-AB09-A4B5D903B0C3}"/>
              </a:ext>
            </a:extLst>
          </p:cNvPr>
          <p:cNvCxnSpPr>
            <a:cxnSpLocks/>
            <a:stCxn id="9" idx="2"/>
            <a:endCxn id="14" idx="0"/>
          </p:cNvCxnSpPr>
          <p:nvPr/>
        </p:nvCxnSpPr>
        <p:spPr>
          <a:xfrm>
            <a:off x="3247715" y="2582073"/>
            <a:ext cx="1352622" cy="755958"/>
          </a:xfrm>
          <a:prstGeom prst="straightConnector1">
            <a:avLst/>
          </a:prstGeom>
          <a:ln w="3810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E80D7ABE-00A0-47C0-A474-1E58ECD07FF0}"/>
              </a:ext>
            </a:extLst>
          </p:cNvPr>
          <p:cNvCxnSpPr>
            <a:cxnSpLocks/>
            <a:stCxn id="12" idx="2"/>
            <a:endCxn id="13" idx="0"/>
          </p:cNvCxnSpPr>
          <p:nvPr/>
        </p:nvCxnSpPr>
        <p:spPr>
          <a:xfrm>
            <a:off x="1896986" y="4596248"/>
            <a:ext cx="8391" cy="345579"/>
          </a:xfrm>
          <a:prstGeom prst="straightConnector1">
            <a:avLst/>
          </a:prstGeom>
          <a:ln w="3810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A41DB340-F64C-4701-B0EB-8C351BF08EDB}"/>
              </a:ext>
            </a:extLst>
          </p:cNvPr>
          <p:cNvCxnSpPr>
            <a:cxnSpLocks/>
            <a:stCxn id="15" idx="2"/>
            <a:endCxn id="16" idx="0"/>
          </p:cNvCxnSpPr>
          <p:nvPr/>
        </p:nvCxnSpPr>
        <p:spPr>
          <a:xfrm>
            <a:off x="4584957" y="4612974"/>
            <a:ext cx="8391" cy="353968"/>
          </a:xfrm>
          <a:prstGeom prst="straightConnector1">
            <a:avLst/>
          </a:prstGeom>
          <a:ln w="3810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26586A75-79AD-4BC1-B79C-582932AE156B}"/>
              </a:ext>
            </a:extLst>
          </p:cNvPr>
          <p:cNvCxnSpPr>
            <a:cxnSpLocks/>
            <a:stCxn id="12" idx="3"/>
            <a:endCxn id="15" idx="1"/>
          </p:cNvCxnSpPr>
          <p:nvPr/>
        </p:nvCxnSpPr>
        <p:spPr>
          <a:xfrm>
            <a:off x="2796705" y="4244515"/>
            <a:ext cx="888533" cy="16726"/>
          </a:xfrm>
          <a:prstGeom prst="straightConnector1">
            <a:avLst/>
          </a:prstGeom>
          <a:ln w="3810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E0A063C5-45EF-4797-862D-F0A24B44A110}"/>
              </a:ext>
            </a:extLst>
          </p:cNvPr>
          <p:cNvCxnSpPr>
            <a:cxnSpLocks/>
          </p:cNvCxnSpPr>
          <p:nvPr/>
        </p:nvCxnSpPr>
        <p:spPr>
          <a:xfrm>
            <a:off x="2798246" y="4244011"/>
            <a:ext cx="896926" cy="705701"/>
          </a:xfrm>
          <a:prstGeom prst="straightConnector1">
            <a:avLst/>
          </a:prstGeom>
          <a:ln w="3810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246AB07C-A0A5-46E4-B166-45E6DEA4CD79}"/>
              </a:ext>
            </a:extLst>
          </p:cNvPr>
          <p:cNvCxnSpPr>
            <a:cxnSpLocks/>
            <a:stCxn id="13" idx="3"/>
            <a:endCxn id="16" idx="1"/>
          </p:cNvCxnSpPr>
          <p:nvPr/>
        </p:nvCxnSpPr>
        <p:spPr>
          <a:xfrm>
            <a:off x="2805096" y="5293560"/>
            <a:ext cx="888533" cy="25115"/>
          </a:xfrm>
          <a:prstGeom prst="straightConnector1">
            <a:avLst/>
          </a:prstGeom>
          <a:ln w="3810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A9B6DEA5-A863-4B84-9984-39EBF58949AC}"/>
              </a:ext>
            </a:extLst>
          </p:cNvPr>
          <p:cNvSpPr txBox="1"/>
          <p:nvPr/>
        </p:nvSpPr>
        <p:spPr>
          <a:xfrm>
            <a:off x="6090154" y="5496793"/>
            <a:ext cx="2546060" cy="923330"/>
          </a:xfrm>
          <a:prstGeom prst="rect">
            <a:avLst/>
          </a:prstGeom>
          <a:solidFill>
            <a:schemeClr val="bg1"/>
          </a:solidFill>
          <a:ln w="28575">
            <a:solidFill>
              <a:schemeClr val="tx1">
                <a:lumMod val="50000"/>
                <a:lumOff val="50000"/>
              </a:schemeClr>
            </a:solidFill>
          </a:ln>
          <a:effectLst>
            <a:outerShdw blurRad="50800" dist="38100" dir="2700000" algn="tl" rotWithShape="0">
              <a:prstClr val="black">
                <a:alpha val="40000"/>
              </a:prstClr>
            </a:outerShdw>
          </a:effectLst>
        </p:spPr>
        <p:txBody>
          <a:bodyPr wrap="square" lIns="45720" tIns="0" rIns="45720" bIns="0" rtlCol="0">
            <a:spAutoFit/>
          </a:bodyPr>
          <a:lstStyle>
            <a:defPPr>
              <a:defRPr lang="en-US"/>
            </a:defPPr>
            <a:lvl1pPr algn="ctr">
              <a:defRPr i="1">
                <a:solidFill>
                  <a:schemeClr val="tx1"/>
                </a:solidFill>
                <a:latin typeface="Calibri" pitchFamily="34" charset="0"/>
                <a:cs typeface="Arial" pitchFamily="34" charset="0"/>
              </a:defRPr>
            </a:lvl1pPr>
          </a:lstStyle>
          <a:p>
            <a:r>
              <a:rPr lang="en-US" sz="2000" b="1" dirty="0">
                <a:latin typeface="+mn-lt"/>
              </a:rPr>
              <a:t>Unit testing: </a:t>
            </a:r>
            <a:r>
              <a:rPr lang="en-US" sz="2000" dirty="0">
                <a:latin typeface="+mn-lt"/>
              </a:rPr>
              <a:t>test each unit (method) individually</a:t>
            </a:r>
          </a:p>
        </p:txBody>
      </p:sp>
      <p:sp>
        <p:nvSpPr>
          <p:cNvPr id="24" name="TextBox 23">
            <a:extLst>
              <a:ext uri="{FF2B5EF4-FFF2-40B4-BE49-F238E27FC236}">
                <a16:creationId xmlns:a16="http://schemas.microsoft.com/office/drawing/2014/main" id="{21FF3862-1E9D-4575-901D-21C23E58D5DE}"/>
              </a:ext>
            </a:extLst>
          </p:cNvPr>
          <p:cNvSpPr txBox="1"/>
          <p:nvPr/>
        </p:nvSpPr>
        <p:spPr>
          <a:xfrm>
            <a:off x="6090154" y="4450989"/>
            <a:ext cx="2546060" cy="923330"/>
          </a:xfrm>
          <a:prstGeom prst="rect">
            <a:avLst/>
          </a:prstGeom>
          <a:solidFill>
            <a:schemeClr val="bg1"/>
          </a:solidFill>
          <a:ln w="28575">
            <a:solidFill>
              <a:schemeClr val="tx1">
                <a:lumMod val="50000"/>
                <a:lumOff val="50000"/>
              </a:schemeClr>
            </a:solidFill>
          </a:ln>
          <a:effectLst>
            <a:outerShdw blurRad="50800" dist="38100" dir="2700000" algn="tl" rotWithShape="0">
              <a:prstClr val="black">
                <a:alpha val="40000"/>
              </a:prstClr>
            </a:outerShdw>
          </a:effectLst>
        </p:spPr>
        <p:txBody>
          <a:bodyPr wrap="square" lIns="45720" tIns="0" rIns="45720" bIns="0" rtlCol="0">
            <a:spAutoFit/>
          </a:bodyPr>
          <a:lstStyle/>
          <a:p>
            <a:pPr algn="ctr"/>
            <a:r>
              <a:rPr lang="en-US" sz="2000" b="1" i="1" dirty="0">
                <a:solidFill>
                  <a:schemeClr val="tx1"/>
                </a:solidFill>
                <a:cs typeface="Arial" pitchFamily="34" charset="0"/>
              </a:rPr>
              <a:t>Module testing</a:t>
            </a:r>
            <a:r>
              <a:rPr lang="en-US" sz="2000" b="1" dirty="0">
                <a:solidFill>
                  <a:schemeClr val="tx1"/>
                </a:solidFill>
                <a:cs typeface="Arial" pitchFamily="34" charset="0"/>
              </a:rPr>
              <a:t>: </a:t>
            </a:r>
            <a:r>
              <a:rPr lang="en-US" sz="2000" b="0" dirty="0">
                <a:solidFill>
                  <a:schemeClr val="tx1"/>
                </a:solidFill>
                <a:cs typeface="Arial" pitchFamily="34" charset="0"/>
              </a:rPr>
              <a:t>test each class, file, module, component</a:t>
            </a:r>
          </a:p>
        </p:txBody>
      </p:sp>
      <p:sp>
        <p:nvSpPr>
          <p:cNvPr id="26" name="TextBox 25">
            <a:extLst>
              <a:ext uri="{FF2B5EF4-FFF2-40B4-BE49-F238E27FC236}">
                <a16:creationId xmlns:a16="http://schemas.microsoft.com/office/drawing/2014/main" id="{1AA8FB5B-EB09-4886-80BC-2848DE9E1B39}"/>
              </a:ext>
            </a:extLst>
          </p:cNvPr>
          <p:cNvSpPr txBox="1"/>
          <p:nvPr/>
        </p:nvSpPr>
        <p:spPr>
          <a:xfrm>
            <a:off x="6074467" y="3405185"/>
            <a:ext cx="2546060" cy="923330"/>
          </a:xfrm>
          <a:prstGeom prst="rect">
            <a:avLst/>
          </a:prstGeom>
          <a:solidFill>
            <a:schemeClr val="bg1"/>
          </a:solidFill>
          <a:ln w="28575">
            <a:solidFill>
              <a:schemeClr val="tx1">
                <a:lumMod val="50000"/>
                <a:lumOff val="50000"/>
              </a:schemeClr>
            </a:solidFill>
          </a:ln>
          <a:effectLst>
            <a:outerShdw blurRad="50800" dist="38100" dir="2700000" algn="tl" rotWithShape="0">
              <a:prstClr val="black">
                <a:alpha val="40000"/>
              </a:prstClr>
            </a:outerShdw>
          </a:effectLst>
        </p:spPr>
        <p:txBody>
          <a:bodyPr wrap="square" lIns="45720" tIns="0" rIns="45720" bIns="0" rtlCol="0">
            <a:spAutoFit/>
          </a:bodyPr>
          <a:lstStyle/>
          <a:p>
            <a:pPr algn="ctr"/>
            <a:r>
              <a:rPr lang="en-US" sz="2000" b="1" i="1" dirty="0">
                <a:solidFill>
                  <a:schemeClr val="tx1"/>
                </a:solidFill>
                <a:cs typeface="Arial" pitchFamily="34" charset="0"/>
              </a:rPr>
              <a:t>Integration testing</a:t>
            </a:r>
            <a:r>
              <a:rPr lang="en-US" sz="2000" b="1" dirty="0">
                <a:solidFill>
                  <a:schemeClr val="tx1"/>
                </a:solidFill>
                <a:cs typeface="Arial" pitchFamily="34" charset="0"/>
              </a:rPr>
              <a:t>: </a:t>
            </a:r>
            <a:r>
              <a:rPr lang="en-US" sz="2000" b="0" dirty="0">
                <a:solidFill>
                  <a:schemeClr val="tx1"/>
                </a:solidFill>
                <a:cs typeface="Arial" pitchFamily="34" charset="0"/>
              </a:rPr>
              <a:t>test how modules interact</a:t>
            </a:r>
          </a:p>
        </p:txBody>
      </p:sp>
      <p:sp>
        <p:nvSpPr>
          <p:cNvPr id="28" name="TextBox 27">
            <a:extLst>
              <a:ext uri="{FF2B5EF4-FFF2-40B4-BE49-F238E27FC236}">
                <a16:creationId xmlns:a16="http://schemas.microsoft.com/office/drawing/2014/main" id="{BA227D8D-E080-4AD8-9537-D5433F663FB8}"/>
              </a:ext>
            </a:extLst>
          </p:cNvPr>
          <p:cNvSpPr txBox="1"/>
          <p:nvPr/>
        </p:nvSpPr>
        <p:spPr>
          <a:xfrm>
            <a:off x="6082724" y="2359381"/>
            <a:ext cx="2546060" cy="923330"/>
          </a:xfrm>
          <a:prstGeom prst="rect">
            <a:avLst/>
          </a:prstGeom>
          <a:solidFill>
            <a:schemeClr val="bg1"/>
          </a:solidFill>
          <a:ln w="28575">
            <a:solidFill>
              <a:schemeClr val="tx1">
                <a:lumMod val="50000"/>
                <a:lumOff val="50000"/>
              </a:schemeClr>
            </a:solidFill>
          </a:ln>
          <a:effectLst>
            <a:outerShdw blurRad="50800" dist="38100" dir="2700000" algn="tl" rotWithShape="0">
              <a:prstClr val="black">
                <a:alpha val="40000"/>
              </a:prstClr>
            </a:outerShdw>
          </a:effectLst>
        </p:spPr>
        <p:txBody>
          <a:bodyPr wrap="square" lIns="45720" tIns="0" rIns="45720" bIns="0" rtlCol="0">
            <a:spAutoFit/>
          </a:bodyPr>
          <a:lstStyle/>
          <a:p>
            <a:pPr algn="ctr"/>
            <a:r>
              <a:rPr lang="en-US" sz="2000" b="1" i="1" dirty="0">
                <a:solidFill>
                  <a:schemeClr val="tx1"/>
                </a:solidFill>
                <a:cs typeface="Arial" pitchFamily="34" charset="0"/>
              </a:rPr>
              <a:t>System testing</a:t>
            </a:r>
            <a:r>
              <a:rPr lang="en-US" sz="2000" b="1" dirty="0">
                <a:solidFill>
                  <a:schemeClr val="tx1"/>
                </a:solidFill>
                <a:cs typeface="Arial" pitchFamily="34" charset="0"/>
              </a:rPr>
              <a:t>: </a:t>
            </a:r>
            <a:r>
              <a:rPr lang="en-US" sz="2000" b="0" dirty="0">
                <a:solidFill>
                  <a:schemeClr val="tx1"/>
                </a:solidFill>
                <a:cs typeface="Arial" pitchFamily="34" charset="0"/>
              </a:rPr>
              <a:t>test the overall functionality of the system</a:t>
            </a:r>
          </a:p>
        </p:txBody>
      </p:sp>
      <p:sp>
        <p:nvSpPr>
          <p:cNvPr id="29" name="TextBox 28">
            <a:extLst>
              <a:ext uri="{FF2B5EF4-FFF2-40B4-BE49-F238E27FC236}">
                <a16:creationId xmlns:a16="http://schemas.microsoft.com/office/drawing/2014/main" id="{5558D72C-6283-4CC2-B4FD-9AEE102C8ACC}"/>
              </a:ext>
            </a:extLst>
          </p:cNvPr>
          <p:cNvSpPr txBox="1"/>
          <p:nvPr/>
        </p:nvSpPr>
        <p:spPr>
          <a:xfrm>
            <a:off x="6074467" y="1313382"/>
            <a:ext cx="2546060" cy="923330"/>
          </a:xfrm>
          <a:prstGeom prst="rect">
            <a:avLst/>
          </a:prstGeom>
          <a:solidFill>
            <a:schemeClr val="bg1"/>
          </a:solidFill>
          <a:ln w="28575">
            <a:solidFill>
              <a:schemeClr val="tx1">
                <a:lumMod val="50000"/>
                <a:lumOff val="50000"/>
              </a:schemeClr>
            </a:solidFill>
          </a:ln>
          <a:effectLst>
            <a:glow rad="139700">
              <a:schemeClr val="accent2">
                <a:satMod val="175000"/>
                <a:alpha val="40000"/>
              </a:schemeClr>
            </a:glow>
            <a:outerShdw blurRad="50800" dist="38100" dir="2700000" algn="tl" rotWithShape="0">
              <a:prstClr val="black">
                <a:alpha val="40000"/>
              </a:prstClr>
            </a:outerShdw>
          </a:effectLst>
        </p:spPr>
        <p:txBody>
          <a:bodyPr wrap="square" lIns="45720" tIns="0" rIns="45720" bIns="0" rtlCol="0">
            <a:spAutoFit/>
          </a:bodyPr>
          <a:lstStyle/>
          <a:p>
            <a:pPr algn="ctr"/>
            <a:r>
              <a:rPr lang="en-US" sz="2000" b="1" i="1" dirty="0">
                <a:solidFill>
                  <a:schemeClr val="tx1"/>
                </a:solidFill>
                <a:cs typeface="Arial" pitchFamily="34" charset="0"/>
              </a:rPr>
              <a:t>Acceptance testing</a:t>
            </a:r>
            <a:r>
              <a:rPr lang="en-US" sz="2000" b="1" dirty="0">
                <a:solidFill>
                  <a:schemeClr val="tx1"/>
                </a:solidFill>
                <a:cs typeface="Arial" pitchFamily="34" charset="0"/>
              </a:rPr>
              <a:t>: </a:t>
            </a:r>
            <a:r>
              <a:rPr lang="en-US" sz="2000" b="0" dirty="0">
                <a:solidFill>
                  <a:schemeClr val="tx1"/>
                </a:solidFill>
                <a:cs typeface="Arial" pitchFamily="34" charset="0"/>
              </a:rPr>
              <a:t>is the software acceptable to the user?</a:t>
            </a:r>
          </a:p>
        </p:txBody>
      </p:sp>
      <p:sp>
        <p:nvSpPr>
          <p:cNvPr id="33" name="Rectangle: Rounded Corners 32">
            <a:extLst>
              <a:ext uri="{FF2B5EF4-FFF2-40B4-BE49-F238E27FC236}">
                <a16:creationId xmlns:a16="http://schemas.microsoft.com/office/drawing/2014/main" id="{DC66D11C-5965-49D8-ABDE-1EEC4ECCE4F0}"/>
              </a:ext>
            </a:extLst>
          </p:cNvPr>
          <p:cNvSpPr/>
          <p:nvPr/>
        </p:nvSpPr>
        <p:spPr>
          <a:xfrm>
            <a:off x="680720" y="1590485"/>
            <a:ext cx="5232400" cy="4664278"/>
          </a:xfrm>
          <a:prstGeom prst="roundRect">
            <a:avLst>
              <a:gd name="adj" fmla="val 5516"/>
            </a:avLst>
          </a:prstGeom>
          <a:noFill/>
          <a:ln w="3175">
            <a:solidFill>
              <a:schemeClr val="accent2">
                <a:lumMod val="20000"/>
                <a:lumOff val="80000"/>
              </a:schemeClr>
            </a:solidFill>
          </a:ln>
          <a:effectLst>
            <a:glow rad="1397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721696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Parallelogram 7">
            <a:extLst>
              <a:ext uri="{FF2B5EF4-FFF2-40B4-BE49-F238E27FC236}">
                <a16:creationId xmlns:a16="http://schemas.microsoft.com/office/drawing/2014/main" id="{7C79A381-766C-414B-9718-F509E6076B1A}"/>
              </a:ext>
            </a:extLst>
          </p:cNvPr>
          <p:cNvSpPr/>
          <p:nvPr/>
        </p:nvSpPr>
        <p:spPr>
          <a:xfrm flipH="1">
            <a:off x="903170" y="1775001"/>
            <a:ext cx="2148307" cy="822960"/>
          </a:xfrm>
          <a:prstGeom prst="parallelogram">
            <a:avLst>
              <a:gd name="adj" fmla="val 42325"/>
            </a:avLst>
          </a:prstGeom>
          <a:solidFill>
            <a:srgbClr val="006940"/>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600" dirty="0"/>
              <a:t>Requirements</a:t>
            </a:r>
          </a:p>
        </p:txBody>
      </p:sp>
      <p:sp>
        <p:nvSpPr>
          <p:cNvPr id="9" name="Parallelogram 8">
            <a:extLst>
              <a:ext uri="{FF2B5EF4-FFF2-40B4-BE49-F238E27FC236}">
                <a16:creationId xmlns:a16="http://schemas.microsoft.com/office/drawing/2014/main" id="{4F281F23-979F-4D3A-AAF9-55818277705B}"/>
              </a:ext>
            </a:extLst>
          </p:cNvPr>
          <p:cNvSpPr/>
          <p:nvPr/>
        </p:nvSpPr>
        <p:spPr>
          <a:xfrm flipH="1">
            <a:off x="1308489" y="2715949"/>
            <a:ext cx="2148307" cy="822960"/>
          </a:xfrm>
          <a:prstGeom prst="parallelogram">
            <a:avLst>
              <a:gd name="adj" fmla="val 42325"/>
            </a:avLst>
          </a:prstGeom>
          <a:solidFill>
            <a:srgbClr val="006940"/>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600" dirty="0"/>
              <a:t>Architectural Design</a:t>
            </a:r>
          </a:p>
        </p:txBody>
      </p:sp>
      <p:sp>
        <p:nvSpPr>
          <p:cNvPr id="10" name="Parallelogram 9">
            <a:extLst>
              <a:ext uri="{FF2B5EF4-FFF2-40B4-BE49-F238E27FC236}">
                <a16:creationId xmlns:a16="http://schemas.microsoft.com/office/drawing/2014/main" id="{ACAEC494-A75D-42D1-992E-2716541A0E8A}"/>
              </a:ext>
            </a:extLst>
          </p:cNvPr>
          <p:cNvSpPr/>
          <p:nvPr/>
        </p:nvSpPr>
        <p:spPr>
          <a:xfrm flipH="1">
            <a:off x="1712080" y="3632372"/>
            <a:ext cx="2148307" cy="822960"/>
          </a:xfrm>
          <a:prstGeom prst="parallelogram">
            <a:avLst>
              <a:gd name="adj" fmla="val 42325"/>
            </a:avLst>
          </a:prstGeom>
          <a:solidFill>
            <a:srgbClr val="006940"/>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600" dirty="0"/>
              <a:t>Subsystem Design</a:t>
            </a:r>
          </a:p>
        </p:txBody>
      </p:sp>
      <p:sp>
        <p:nvSpPr>
          <p:cNvPr id="11" name="Parallelogram 10">
            <a:extLst>
              <a:ext uri="{FF2B5EF4-FFF2-40B4-BE49-F238E27FC236}">
                <a16:creationId xmlns:a16="http://schemas.microsoft.com/office/drawing/2014/main" id="{C3C7FCFA-DC4B-4EC1-B323-C6D75ECFAE40}"/>
              </a:ext>
            </a:extLst>
          </p:cNvPr>
          <p:cNvSpPr/>
          <p:nvPr/>
        </p:nvSpPr>
        <p:spPr>
          <a:xfrm flipH="1">
            <a:off x="2115415" y="4556254"/>
            <a:ext cx="2148307" cy="822960"/>
          </a:xfrm>
          <a:prstGeom prst="parallelogram">
            <a:avLst>
              <a:gd name="adj" fmla="val 42325"/>
            </a:avLst>
          </a:prstGeom>
          <a:solidFill>
            <a:srgbClr val="006940"/>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600"/>
              <a:t>Detailed Design</a:t>
            </a:r>
          </a:p>
        </p:txBody>
      </p:sp>
      <p:sp>
        <p:nvSpPr>
          <p:cNvPr id="12" name="Parallelogram 11">
            <a:extLst>
              <a:ext uri="{FF2B5EF4-FFF2-40B4-BE49-F238E27FC236}">
                <a16:creationId xmlns:a16="http://schemas.microsoft.com/office/drawing/2014/main" id="{6C19FF93-1E41-4A65-A2DE-52BA4FAEAD02}"/>
              </a:ext>
            </a:extLst>
          </p:cNvPr>
          <p:cNvSpPr/>
          <p:nvPr/>
        </p:nvSpPr>
        <p:spPr>
          <a:xfrm flipH="1">
            <a:off x="2511885" y="5469862"/>
            <a:ext cx="2148307" cy="822960"/>
          </a:xfrm>
          <a:prstGeom prst="parallelogram">
            <a:avLst>
              <a:gd name="adj" fmla="val 42325"/>
            </a:avLst>
          </a:prstGeom>
          <a:solidFill>
            <a:srgbClr val="006940"/>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rIns="0" rtlCol="0" anchor="ctr"/>
          <a:lstStyle/>
          <a:p>
            <a:pPr algn="ctr"/>
            <a:r>
              <a:rPr lang="en-US" sz="1600"/>
              <a:t>Implementation</a:t>
            </a:r>
          </a:p>
        </p:txBody>
      </p:sp>
      <p:sp>
        <p:nvSpPr>
          <p:cNvPr id="13" name="Parallelogram 12">
            <a:extLst>
              <a:ext uri="{FF2B5EF4-FFF2-40B4-BE49-F238E27FC236}">
                <a16:creationId xmlns:a16="http://schemas.microsoft.com/office/drawing/2014/main" id="{81DD4A84-26D4-4634-871A-98C36C033244}"/>
              </a:ext>
            </a:extLst>
          </p:cNvPr>
          <p:cNvSpPr/>
          <p:nvPr/>
        </p:nvSpPr>
        <p:spPr>
          <a:xfrm>
            <a:off x="6130814" y="1767971"/>
            <a:ext cx="2148307" cy="822960"/>
          </a:xfrm>
          <a:prstGeom prst="parallelogram">
            <a:avLst>
              <a:gd name="adj" fmla="val 42325"/>
            </a:avLst>
          </a:prstGeom>
          <a:solidFill>
            <a:srgbClr val="006940"/>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600"/>
              <a:t>Acceptance Test</a:t>
            </a:r>
          </a:p>
        </p:txBody>
      </p:sp>
      <p:sp>
        <p:nvSpPr>
          <p:cNvPr id="14" name="Parallelogram 13">
            <a:extLst>
              <a:ext uri="{FF2B5EF4-FFF2-40B4-BE49-F238E27FC236}">
                <a16:creationId xmlns:a16="http://schemas.microsoft.com/office/drawing/2014/main" id="{5DD0C6A6-9676-4014-8FBF-A5840DCB205E}"/>
              </a:ext>
            </a:extLst>
          </p:cNvPr>
          <p:cNvSpPr/>
          <p:nvPr/>
        </p:nvSpPr>
        <p:spPr>
          <a:xfrm>
            <a:off x="5771130" y="2689402"/>
            <a:ext cx="2148307" cy="822960"/>
          </a:xfrm>
          <a:prstGeom prst="parallelogram">
            <a:avLst>
              <a:gd name="adj" fmla="val 42325"/>
            </a:avLst>
          </a:prstGeom>
          <a:solidFill>
            <a:srgbClr val="006940"/>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600" dirty="0"/>
              <a:t>System Test</a:t>
            </a:r>
          </a:p>
        </p:txBody>
      </p:sp>
      <p:sp>
        <p:nvSpPr>
          <p:cNvPr id="15" name="Parallelogram 14">
            <a:extLst>
              <a:ext uri="{FF2B5EF4-FFF2-40B4-BE49-F238E27FC236}">
                <a16:creationId xmlns:a16="http://schemas.microsoft.com/office/drawing/2014/main" id="{8311092B-591A-4165-B381-C38C8E78794A}"/>
              </a:ext>
            </a:extLst>
          </p:cNvPr>
          <p:cNvSpPr/>
          <p:nvPr/>
        </p:nvSpPr>
        <p:spPr>
          <a:xfrm>
            <a:off x="5413896" y="3614457"/>
            <a:ext cx="2148307" cy="822960"/>
          </a:xfrm>
          <a:prstGeom prst="parallelogram">
            <a:avLst>
              <a:gd name="adj" fmla="val 42325"/>
            </a:avLst>
          </a:prstGeom>
          <a:solidFill>
            <a:srgbClr val="006940"/>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600" dirty="0"/>
              <a:t>Integration Test</a:t>
            </a:r>
          </a:p>
        </p:txBody>
      </p:sp>
      <p:sp>
        <p:nvSpPr>
          <p:cNvPr id="16" name="Parallelogram 15">
            <a:extLst>
              <a:ext uri="{FF2B5EF4-FFF2-40B4-BE49-F238E27FC236}">
                <a16:creationId xmlns:a16="http://schemas.microsoft.com/office/drawing/2014/main" id="{8F5992F8-A33E-40DB-B19D-941DE1A351DC}"/>
              </a:ext>
            </a:extLst>
          </p:cNvPr>
          <p:cNvSpPr/>
          <p:nvPr/>
        </p:nvSpPr>
        <p:spPr>
          <a:xfrm>
            <a:off x="5056660" y="4537815"/>
            <a:ext cx="2148307" cy="822960"/>
          </a:xfrm>
          <a:prstGeom prst="parallelogram">
            <a:avLst>
              <a:gd name="adj" fmla="val 42325"/>
            </a:avLst>
          </a:prstGeom>
          <a:solidFill>
            <a:srgbClr val="006940"/>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600"/>
              <a:t>Module Test</a:t>
            </a:r>
          </a:p>
        </p:txBody>
      </p:sp>
      <p:sp>
        <p:nvSpPr>
          <p:cNvPr id="17" name="Parallelogram 16">
            <a:extLst>
              <a:ext uri="{FF2B5EF4-FFF2-40B4-BE49-F238E27FC236}">
                <a16:creationId xmlns:a16="http://schemas.microsoft.com/office/drawing/2014/main" id="{89946C66-A556-4BDB-AF49-A0E24A87C254}"/>
              </a:ext>
            </a:extLst>
          </p:cNvPr>
          <p:cNvSpPr/>
          <p:nvPr/>
        </p:nvSpPr>
        <p:spPr>
          <a:xfrm>
            <a:off x="4686871" y="5469862"/>
            <a:ext cx="2148307" cy="822960"/>
          </a:xfrm>
          <a:prstGeom prst="parallelogram">
            <a:avLst>
              <a:gd name="adj" fmla="val 42325"/>
            </a:avLst>
          </a:prstGeom>
          <a:solidFill>
            <a:srgbClr val="006940"/>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600"/>
              <a:t>Unit Test</a:t>
            </a:r>
          </a:p>
        </p:txBody>
      </p:sp>
      <p:sp>
        <p:nvSpPr>
          <p:cNvPr id="4" name="Title 3">
            <a:extLst>
              <a:ext uri="{FF2B5EF4-FFF2-40B4-BE49-F238E27FC236}">
                <a16:creationId xmlns:a16="http://schemas.microsoft.com/office/drawing/2014/main" id="{AE1AC9E4-C1D7-4CA2-9ADD-4E58F48CF846}"/>
              </a:ext>
            </a:extLst>
          </p:cNvPr>
          <p:cNvSpPr>
            <a:spLocks noGrp="1"/>
          </p:cNvSpPr>
          <p:nvPr>
            <p:ph type="title"/>
          </p:nvPr>
        </p:nvSpPr>
        <p:spPr/>
        <p:txBody>
          <a:bodyPr>
            <a:normAutofit/>
          </a:bodyPr>
          <a:lstStyle/>
          <a:p>
            <a:r>
              <a:rPr lang="en-US" dirty="0">
                <a:solidFill>
                  <a:schemeClr val="bg1"/>
                </a:solidFill>
              </a:rPr>
              <a:t>V Model of System Development</a:t>
            </a:r>
          </a:p>
        </p:txBody>
      </p:sp>
      <p:sp>
        <p:nvSpPr>
          <p:cNvPr id="2" name="Slide Number Placeholder 1">
            <a:extLst>
              <a:ext uri="{FF2B5EF4-FFF2-40B4-BE49-F238E27FC236}">
                <a16:creationId xmlns:a16="http://schemas.microsoft.com/office/drawing/2014/main" id="{3A1F788E-D0C1-42BF-839C-1A5EF7DAF451}"/>
              </a:ext>
            </a:extLst>
          </p:cNvPr>
          <p:cNvSpPr>
            <a:spLocks noGrp="1"/>
          </p:cNvSpPr>
          <p:nvPr>
            <p:ph type="sldNum" sz="quarter" idx="4294967295"/>
          </p:nvPr>
        </p:nvSpPr>
        <p:spPr/>
        <p:txBody>
          <a:bodyPr/>
          <a:lstStyle/>
          <a:p>
            <a:pPr>
              <a:defRPr/>
            </a:pPr>
            <a:fld id="{7CA1E189-A5E4-460C-B525-E80730F3D25C}" type="slidenum">
              <a:rPr lang="en-US" smtClean="0"/>
              <a:pPr>
                <a:defRPr/>
              </a:pPr>
              <a:t>232</a:t>
            </a:fld>
            <a:endParaRPr lang="en-US" dirty="0"/>
          </a:p>
        </p:txBody>
      </p:sp>
      <p:sp>
        <p:nvSpPr>
          <p:cNvPr id="3" name="Footer Placeholder 2">
            <a:extLst>
              <a:ext uri="{FF2B5EF4-FFF2-40B4-BE49-F238E27FC236}">
                <a16:creationId xmlns:a16="http://schemas.microsoft.com/office/drawing/2014/main" id="{E7FE52DB-3FE4-4AE9-97F8-E35C3AAADB86}"/>
              </a:ext>
            </a:extLst>
          </p:cNvPr>
          <p:cNvSpPr>
            <a:spLocks noGrp="1"/>
          </p:cNvSpPr>
          <p:nvPr>
            <p:ph type="ftr" sz="quarter" idx="4294967295"/>
          </p:nvPr>
        </p:nvSpPr>
        <p:spPr>
          <a:xfrm>
            <a:off x="4230688" y="6523038"/>
            <a:ext cx="4913312" cy="261937"/>
          </a:xfrm>
          <a:prstGeom prst="rect">
            <a:avLst/>
          </a:prstGeom>
        </p:spPr>
        <p:txBody>
          <a:bodyPr/>
          <a:lstStyle/>
          <a:p>
            <a:pPr algn="r" eaLnBrk="1" fontAlgn="auto" hangingPunct="1">
              <a:spcBef>
                <a:spcPts val="0"/>
              </a:spcBef>
              <a:spcAft>
                <a:spcPts val="0"/>
              </a:spcAft>
            </a:pPr>
            <a:r>
              <a:rPr lang="en-US" sz="1200" b="0" dirty="0">
                <a:solidFill>
                  <a:srgbClr val="D4D2D0">
                    <a:shade val="50000"/>
                    <a:satMod val="200000"/>
                  </a:srgbClr>
                </a:solidFill>
              </a:rPr>
              <a:t>Introduction to Software Testing, Edition 2  (Ch 2), (c) Ammann, Offutt, Kurtz</a:t>
            </a:r>
          </a:p>
        </p:txBody>
      </p:sp>
      <p:sp>
        <p:nvSpPr>
          <p:cNvPr id="18" name="Arrow: Right 17">
            <a:extLst>
              <a:ext uri="{FF2B5EF4-FFF2-40B4-BE49-F238E27FC236}">
                <a16:creationId xmlns:a16="http://schemas.microsoft.com/office/drawing/2014/main" id="{13B3E6E4-DBC8-4198-A0A1-252C9881BBDB}"/>
              </a:ext>
            </a:extLst>
          </p:cNvPr>
          <p:cNvSpPr/>
          <p:nvPr/>
        </p:nvSpPr>
        <p:spPr>
          <a:xfrm rot="3997543">
            <a:off x="26457" y="4058240"/>
            <a:ext cx="3133098" cy="564795"/>
          </a:xfrm>
          <a:prstGeom prst="rightArrow">
            <a:avLst/>
          </a:prstGeom>
          <a:solidFill>
            <a:srgbClr val="006940"/>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i="1" dirty="0"/>
              <a:t>System Development</a:t>
            </a:r>
          </a:p>
        </p:txBody>
      </p:sp>
      <p:sp>
        <p:nvSpPr>
          <p:cNvPr id="19" name="Arrow: Right 18">
            <a:extLst>
              <a:ext uri="{FF2B5EF4-FFF2-40B4-BE49-F238E27FC236}">
                <a16:creationId xmlns:a16="http://schemas.microsoft.com/office/drawing/2014/main" id="{230AACF3-E604-4AF1-80AE-C9D6F00884D2}"/>
              </a:ext>
            </a:extLst>
          </p:cNvPr>
          <p:cNvSpPr/>
          <p:nvPr/>
        </p:nvSpPr>
        <p:spPr>
          <a:xfrm rot="17584477">
            <a:off x="5992880" y="4105678"/>
            <a:ext cx="3309893" cy="564795"/>
          </a:xfrm>
          <a:prstGeom prst="rightArrow">
            <a:avLst/>
          </a:prstGeom>
          <a:solidFill>
            <a:srgbClr val="006940"/>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i="1"/>
              <a:t>System Verification</a:t>
            </a:r>
          </a:p>
        </p:txBody>
      </p:sp>
      <p:cxnSp>
        <p:nvCxnSpPr>
          <p:cNvPr id="21" name="Straight Arrow Connector 20">
            <a:extLst>
              <a:ext uri="{FF2B5EF4-FFF2-40B4-BE49-F238E27FC236}">
                <a16:creationId xmlns:a16="http://schemas.microsoft.com/office/drawing/2014/main" id="{29F00DA1-AE19-4173-9B28-22E5AF9A5ED5}"/>
              </a:ext>
            </a:extLst>
          </p:cNvPr>
          <p:cNvCxnSpPr>
            <a:stCxn id="8" idx="5"/>
            <a:endCxn id="13" idx="5"/>
          </p:cNvCxnSpPr>
          <p:nvPr/>
        </p:nvCxnSpPr>
        <p:spPr>
          <a:xfrm flipV="1">
            <a:off x="2877318" y="2179451"/>
            <a:ext cx="3427655" cy="7030"/>
          </a:xfrm>
          <a:prstGeom prst="straightConnector1">
            <a:avLst/>
          </a:prstGeom>
          <a:ln w="57150">
            <a:solidFill>
              <a:schemeClr val="bg1">
                <a:lumMod val="50000"/>
              </a:schemeClr>
            </a:solidFill>
            <a:prstDash val="sysDot"/>
            <a:tailEnd type="triangle" w="med" len="lg"/>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21C089B4-F303-452C-AFFF-0FF034620893}"/>
              </a:ext>
            </a:extLst>
          </p:cNvPr>
          <p:cNvCxnSpPr>
            <a:cxnSpLocks/>
            <a:stCxn id="9" idx="5"/>
            <a:endCxn id="14" idx="5"/>
          </p:cNvCxnSpPr>
          <p:nvPr/>
        </p:nvCxnSpPr>
        <p:spPr>
          <a:xfrm flipV="1">
            <a:off x="3282637" y="3100882"/>
            <a:ext cx="2662652" cy="26547"/>
          </a:xfrm>
          <a:prstGeom prst="straightConnector1">
            <a:avLst/>
          </a:prstGeom>
          <a:ln w="57150">
            <a:solidFill>
              <a:schemeClr val="bg1">
                <a:lumMod val="50000"/>
              </a:schemeClr>
            </a:solidFill>
            <a:prstDash val="sysDot"/>
            <a:tailEnd type="triangle" w="med" len="lg"/>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819A7ECC-1096-45E2-8429-9899324C8E45}"/>
              </a:ext>
            </a:extLst>
          </p:cNvPr>
          <p:cNvCxnSpPr>
            <a:cxnSpLocks/>
            <a:stCxn id="10" idx="5"/>
            <a:endCxn id="15" idx="5"/>
          </p:cNvCxnSpPr>
          <p:nvPr/>
        </p:nvCxnSpPr>
        <p:spPr>
          <a:xfrm flipV="1">
            <a:off x="3686228" y="4025937"/>
            <a:ext cx="1901827" cy="17915"/>
          </a:xfrm>
          <a:prstGeom prst="straightConnector1">
            <a:avLst/>
          </a:prstGeom>
          <a:ln w="57150">
            <a:solidFill>
              <a:schemeClr val="bg1">
                <a:lumMod val="50000"/>
              </a:schemeClr>
            </a:solidFill>
            <a:prstDash val="sysDot"/>
            <a:tailEnd type="triangle" w="med" len="lg"/>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28071E3C-FE4B-4C0D-988B-DC0771DFCCFF}"/>
              </a:ext>
            </a:extLst>
          </p:cNvPr>
          <p:cNvCxnSpPr>
            <a:cxnSpLocks/>
            <a:stCxn id="11" idx="5"/>
            <a:endCxn id="16" idx="5"/>
          </p:cNvCxnSpPr>
          <p:nvPr/>
        </p:nvCxnSpPr>
        <p:spPr>
          <a:xfrm flipV="1">
            <a:off x="4089563" y="4949295"/>
            <a:ext cx="1141256" cy="18439"/>
          </a:xfrm>
          <a:prstGeom prst="straightConnector1">
            <a:avLst/>
          </a:prstGeom>
          <a:ln w="57150">
            <a:solidFill>
              <a:schemeClr val="bg1">
                <a:lumMod val="50000"/>
              </a:schemeClr>
            </a:solidFill>
            <a:prstDash val="sysDot"/>
            <a:tailEnd type="triangle" w="med" len="lg"/>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5E2C863F-00C9-4157-ACE1-FB3793FFD67A}"/>
              </a:ext>
            </a:extLst>
          </p:cNvPr>
          <p:cNvCxnSpPr>
            <a:cxnSpLocks/>
            <a:stCxn id="12" idx="5"/>
            <a:endCxn id="17" idx="5"/>
          </p:cNvCxnSpPr>
          <p:nvPr/>
        </p:nvCxnSpPr>
        <p:spPr>
          <a:xfrm>
            <a:off x="4486033" y="5881342"/>
            <a:ext cx="374997" cy="0"/>
          </a:xfrm>
          <a:prstGeom prst="straightConnector1">
            <a:avLst/>
          </a:prstGeom>
          <a:ln w="57150">
            <a:solidFill>
              <a:schemeClr val="bg1">
                <a:lumMod val="50000"/>
              </a:schemeClr>
            </a:solidFill>
            <a:prstDash val="sysDot"/>
            <a:tailEnd type="triangle" w="med"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93383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par>
                                <p:cTn id="11" presetID="10" presetClass="entr" presetSubtype="0" fill="hold" nodeType="with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fade">
                                      <p:cBhvr>
                                        <p:cTn id="13" dur="500"/>
                                        <p:tgtEl>
                                          <p:spTgt spid="25"/>
                                        </p:tgtEl>
                                      </p:cBhvr>
                                    </p:animEffect>
                                  </p:childTnLst>
                                </p:cTn>
                              </p:par>
                              <p:par>
                                <p:cTn id="14" presetID="10" presetClass="entr" presetSubtype="0" fill="hold" nodeType="withEffect">
                                  <p:stCondLst>
                                    <p:cond delay="0"/>
                                  </p:stCondLst>
                                  <p:childTnLst>
                                    <p:set>
                                      <p:cBhvr>
                                        <p:cTn id="15" dur="1" fill="hold">
                                          <p:stCondLst>
                                            <p:cond delay="0"/>
                                          </p:stCondLst>
                                        </p:cTn>
                                        <p:tgtEl>
                                          <p:spTgt spid="28"/>
                                        </p:tgtEl>
                                        <p:attrNameLst>
                                          <p:attrName>style.visibility</p:attrName>
                                        </p:attrNameLst>
                                      </p:cBhvr>
                                      <p:to>
                                        <p:strVal val="visible"/>
                                      </p:to>
                                    </p:set>
                                    <p:animEffect transition="in" filter="fade">
                                      <p:cBhvr>
                                        <p:cTn id="16" dur="500"/>
                                        <p:tgtEl>
                                          <p:spTgt spid="28"/>
                                        </p:tgtEl>
                                      </p:cBhvr>
                                    </p:animEffect>
                                  </p:childTnLst>
                                </p:cTn>
                              </p:par>
                              <p:par>
                                <p:cTn id="17" presetID="10" presetClass="entr" presetSubtype="0" fill="hold" nodeType="withEffect">
                                  <p:stCondLst>
                                    <p:cond delay="0"/>
                                  </p:stCondLst>
                                  <p:childTnLst>
                                    <p:set>
                                      <p:cBhvr>
                                        <p:cTn id="18" dur="1" fill="hold">
                                          <p:stCondLst>
                                            <p:cond delay="0"/>
                                          </p:stCondLst>
                                        </p:cTn>
                                        <p:tgtEl>
                                          <p:spTgt spid="31"/>
                                        </p:tgtEl>
                                        <p:attrNameLst>
                                          <p:attrName>style.visibility</p:attrName>
                                        </p:attrNameLst>
                                      </p:cBhvr>
                                      <p:to>
                                        <p:strVal val="visible"/>
                                      </p:to>
                                    </p:set>
                                    <p:animEffect transition="in" filter="fade">
                                      <p:cBhvr>
                                        <p:cTn id="19"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87959D-FB5C-4108-A928-75BC3CBA6BC6}"/>
              </a:ext>
            </a:extLst>
          </p:cNvPr>
          <p:cNvSpPr>
            <a:spLocks noGrp="1"/>
          </p:cNvSpPr>
          <p:nvPr>
            <p:ph type="title"/>
          </p:nvPr>
        </p:nvSpPr>
        <p:spPr/>
        <p:txBody>
          <a:bodyPr/>
          <a:lstStyle/>
          <a:p>
            <a:r>
              <a:rPr lang="en-US" dirty="0"/>
              <a:t>Path Testing </a:t>
            </a:r>
            <a:endParaRPr lang="en-US" dirty="0">
              <a:latin typeface="+mn-lt"/>
            </a:endParaRPr>
          </a:p>
        </p:txBody>
      </p:sp>
      <p:sp>
        <p:nvSpPr>
          <p:cNvPr id="3" name="Content Placeholder 2">
            <a:extLst>
              <a:ext uri="{FF2B5EF4-FFF2-40B4-BE49-F238E27FC236}">
                <a16:creationId xmlns:a16="http://schemas.microsoft.com/office/drawing/2014/main" id="{949E7E68-A98C-446D-B69B-7C5AA40D6A66}"/>
              </a:ext>
            </a:extLst>
          </p:cNvPr>
          <p:cNvSpPr>
            <a:spLocks noGrp="1"/>
          </p:cNvSpPr>
          <p:nvPr>
            <p:ph idx="1"/>
          </p:nvPr>
        </p:nvSpPr>
        <p:spPr>
          <a:xfrm>
            <a:off x="457200" y="1822425"/>
            <a:ext cx="8229600" cy="4596047"/>
          </a:xfrm>
        </p:spPr>
        <p:txBody>
          <a:bodyPr>
            <a:normAutofit/>
          </a:bodyPr>
          <a:lstStyle/>
          <a:p>
            <a:pPr algn="l"/>
            <a:r>
              <a:rPr lang="en-US" sz="2600" b="0" i="0" dirty="0">
                <a:solidFill>
                  <a:srgbClr val="222222"/>
                </a:solidFill>
                <a:effectLst/>
                <a:latin typeface="Garamond" panose="02020404030301010803" pitchFamily="18" charset="0"/>
              </a:rPr>
              <a:t>Path testing is a structural testing method</a:t>
            </a:r>
          </a:p>
          <a:p>
            <a:pPr algn="l"/>
            <a:endParaRPr lang="en-US" sz="2600" dirty="0">
              <a:solidFill>
                <a:srgbClr val="222222"/>
              </a:solidFill>
              <a:latin typeface="Garamond" panose="02020404030301010803" pitchFamily="18" charset="0"/>
            </a:endParaRPr>
          </a:p>
          <a:p>
            <a:pPr algn="l"/>
            <a:r>
              <a:rPr lang="en-US" sz="2600" b="0" i="0" dirty="0">
                <a:solidFill>
                  <a:srgbClr val="222222"/>
                </a:solidFill>
                <a:effectLst/>
                <a:latin typeface="Garamond" panose="02020404030301010803" pitchFamily="18" charset="0"/>
              </a:rPr>
              <a:t>It uses the source code  to find every possible executable path. </a:t>
            </a:r>
          </a:p>
          <a:p>
            <a:pPr algn="l"/>
            <a:endParaRPr lang="en-US" sz="2600" b="0" i="0" dirty="0">
              <a:solidFill>
                <a:srgbClr val="222222"/>
              </a:solidFill>
              <a:effectLst/>
              <a:latin typeface="Garamond" panose="02020404030301010803" pitchFamily="18" charset="0"/>
            </a:endParaRPr>
          </a:p>
          <a:p>
            <a:pPr algn="l"/>
            <a:r>
              <a:rPr lang="en-US" sz="2600" b="0" i="0" dirty="0">
                <a:solidFill>
                  <a:srgbClr val="222222"/>
                </a:solidFill>
                <a:effectLst/>
                <a:latin typeface="Garamond" panose="02020404030301010803" pitchFamily="18" charset="0"/>
              </a:rPr>
              <a:t>It enable testers to find  faults within the source  code. </a:t>
            </a:r>
          </a:p>
          <a:p>
            <a:pPr algn="l"/>
            <a:endParaRPr lang="en-US" sz="2600" dirty="0">
              <a:solidFill>
                <a:srgbClr val="222222"/>
              </a:solidFill>
              <a:latin typeface="Garamond" panose="02020404030301010803" pitchFamily="18" charset="0"/>
            </a:endParaRPr>
          </a:p>
          <a:p>
            <a:pPr algn="l"/>
            <a:r>
              <a:rPr lang="en-US" sz="2600" b="0" i="0" dirty="0">
                <a:solidFill>
                  <a:srgbClr val="222222"/>
                </a:solidFill>
                <a:effectLst/>
                <a:latin typeface="Garamond" panose="02020404030301010803" pitchFamily="18" charset="0"/>
              </a:rPr>
              <a:t>It designed to execute all or selected path with segment of code.</a:t>
            </a:r>
          </a:p>
          <a:p>
            <a:pPr algn="l"/>
            <a:endParaRPr lang="en-US" b="0" i="0" dirty="0">
              <a:solidFill>
                <a:srgbClr val="222222"/>
              </a:solidFill>
              <a:effectLst/>
              <a:latin typeface="Source Sans Pro" panose="020B0503030403020204" pitchFamily="34" charset="0"/>
            </a:endParaRPr>
          </a:p>
          <a:p>
            <a:endParaRPr lang="en-US" dirty="0"/>
          </a:p>
        </p:txBody>
      </p:sp>
      <p:sp>
        <p:nvSpPr>
          <p:cNvPr id="5" name="Slide Number Placeholder 4">
            <a:extLst>
              <a:ext uri="{FF2B5EF4-FFF2-40B4-BE49-F238E27FC236}">
                <a16:creationId xmlns:a16="http://schemas.microsoft.com/office/drawing/2014/main" id="{90C16055-DB5B-4219-A3A1-DF3F13CA43F4}"/>
              </a:ext>
            </a:extLst>
          </p:cNvPr>
          <p:cNvSpPr txBox="1">
            <a:spLocks/>
          </p:cNvSpPr>
          <p:nvPr/>
        </p:nvSpPr>
        <p:spPr bwMode="auto">
          <a:xfrm>
            <a:off x="8473440" y="6395720"/>
            <a:ext cx="455452" cy="381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marL="0" algn="l" defTabSz="457200" rtl="0" eaLnBrk="1" latinLnBrk="0" hangingPunct="1">
              <a:spcBef>
                <a:spcPct val="20000"/>
              </a:spcBef>
              <a:buClr>
                <a:schemeClr val="hlink"/>
              </a:buClr>
              <a:buFont typeface="Wingdings" pitchFamily="2" charset="2"/>
              <a:buChar char="§"/>
              <a:defRPr sz="3200" kern="1200">
                <a:solidFill>
                  <a:schemeClr val="tx1"/>
                </a:solidFill>
                <a:latin typeface="Arial" panose="020B0604020202020204" pitchFamily="34" charset="0"/>
                <a:ea typeface="+mn-ea"/>
                <a:cs typeface="+mn-cs"/>
              </a:defRPr>
            </a:lvl1pPr>
            <a:lvl2pPr marL="742950" indent="-285750" algn="l" defTabSz="457200" rtl="0" eaLnBrk="1" latinLnBrk="0" hangingPunct="1">
              <a:spcBef>
                <a:spcPct val="20000"/>
              </a:spcBef>
              <a:buChar char="–"/>
              <a:defRPr sz="2800" kern="1200">
                <a:solidFill>
                  <a:schemeClr val="tx1"/>
                </a:solidFill>
                <a:latin typeface="Arial" panose="020B0604020202020204" pitchFamily="34" charset="0"/>
                <a:ea typeface="+mn-ea"/>
                <a:cs typeface="+mn-cs"/>
              </a:defRPr>
            </a:lvl2pPr>
            <a:lvl3pPr marL="1143000" indent="-228600" algn="l" defTabSz="457200" rtl="0" eaLnBrk="1" latinLnBrk="0" hangingPunct="1">
              <a:spcBef>
                <a:spcPct val="20000"/>
              </a:spcBef>
              <a:buClr>
                <a:schemeClr val="hlink"/>
              </a:buClr>
              <a:buFont typeface="Wingdings" pitchFamily="2" charset="2"/>
              <a:buChar char="§"/>
              <a:defRPr sz="2400" kern="1200">
                <a:solidFill>
                  <a:schemeClr val="tx1"/>
                </a:solidFill>
                <a:latin typeface="Arial" panose="020B0604020202020204" pitchFamily="34" charset="0"/>
                <a:ea typeface="+mn-ea"/>
                <a:cs typeface="+mn-cs"/>
              </a:defRPr>
            </a:lvl3pPr>
            <a:lvl4pPr marL="1600200" indent="-228600" algn="l" defTabSz="457200" rtl="0" eaLnBrk="1" latinLnBrk="0" hangingPunct="1">
              <a:spcBef>
                <a:spcPct val="20000"/>
              </a:spcBef>
              <a:buChar char="–"/>
              <a:defRPr sz="2000" kern="1200">
                <a:solidFill>
                  <a:schemeClr val="tx1"/>
                </a:solidFill>
                <a:latin typeface="Arial" panose="020B0604020202020204" pitchFamily="34" charset="0"/>
                <a:ea typeface="+mn-ea"/>
                <a:cs typeface="+mn-cs"/>
              </a:defRPr>
            </a:lvl4pPr>
            <a:lvl5pPr marL="2057400" indent="-228600" algn="l" defTabSz="457200" rtl="0" eaLnBrk="1" latinLnBrk="0" hangingPunct="1">
              <a:spcBef>
                <a:spcPct val="20000"/>
              </a:spcBef>
              <a:buClr>
                <a:schemeClr val="hlink"/>
              </a:buClr>
              <a:buFont typeface="Wingdings" pitchFamily="2" charset="2"/>
              <a:buChar char="§"/>
              <a:defRPr sz="2000" kern="1200">
                <a:solidFill>
                  <a:schemeClr val="tx1"/>
                </a:solidFill>
                <a:latin typeface="Arial" panose="020B0604020202020204" pitchFamily="34" charset="0"/>
                <a:ea typeface="+mn-ea"/>
                <a:cs typeface="+mn-cs"/>
              </a:defRPr>
            </a:lvl5pPr>
            <a:lvl6pPr marL="2514600" indent="-228600" algn="l" defTabSz="457200" rtl="0" eaLnBrk="0" fontAlgn="base" latinLnBrk="0" hangingPunct="0">
              <a:spcBef>
                <a:spcPct val="20000"/>
              </a:spcBef>
              <a:spcAft>
                <a:spcPct val="0"/>
              </a:spcAft>
              <a:buClr>
                <a:schemeClr val="hlink"/>
              </a:buClr>
              <a:buFont typeface="Wingdings" pitchFamily="2" charset="2"/>
              <a:buChar char="§"/>
              <a:defRPr sz="2000" kern="1200">
                <a:solidFill>
                  <a:schemeClr val="tx1"/>
                </a:solidFill>
                <a:latin typeface="Arial" panose="020B0604020202020204" pitchFamily="34" charset="0"/>
                <a:ea typeface="+mn-ea"/>
                <a:cs typeface="+mn-cs"/>
              </a:defRPr>
            </a:lvl6pPr>
            <a:lvl7pPr marL="2971800" indent="-228600" algn="l" defTabSz="457200" rtl="0" eaLnBrk="0" fontAlgn="base" latinLnBrk="0" hangingPunct="0">
              <a:spcBef>
                <a:spcPct val="20000"/>
              </a:spcBef>
              <a:spcAft>
                <a:spcPct val="0"/>
              </a:spcAft>
              <a:buClr>
                <a:schemeClr val="hlink"/>
              </a:buClr>
              <a:buFont typeface="Wingdings" pitchFamily="2" charset="2"/>
              <a:buChar char="§"/>
              <a:defRPr sz="2000" kern="1200">
                <a:solidFill>
                  <a:schemeClr val="tx1"/>
                </a:solidFill>
                <a:latin typeface="Arial" panose="020B0604020202020204" pitchFamily="34" charset="0"/>
                <a:ea typeface="+mn-ea"/>
                <a:cs typeface="+mn-cs"/>
              </a:defRPr>
            </a:lvl7pPr>
            <a:lvl8pPr marL="3429000" indent="-228600" algn="l" defTabSz="457200" rtl="0" eaLnBrk="0" fontAlgn="base" latinLnBrk="0" hangingPunct="0">
              <a:spcBef>
                <a:spcPct val="20000"/>
              </a:spcBef>
              <a:spcAft>
                <a:spcPct val="0"/>
              </a:spcAft>
              <a:buClr>
                <a:schemeClr val="hlink"/>
              </a:buClr>
              <a:buFont typeface="Wingdings" pitchFamily="2" charset="2"/>
              <a:buChar char="§"/>
              <a:defRPr sz="2000" kern="1200">
                <a:solidFill>
                  <a:schemeClr val="tx1"/>
                </a:solidFill>
                <a:latin typeface="Arial" panose="020B0604020202020204" pitchFamily="34" charset="0"/>
                <a:ea typeface="+mn-ea"/>
                <a:cs typeface="+mn-cs"/>
              </a:defRPr>
            </a:lvl8pPr>
            <a:lvl9pPr marL="3886200" indent="-228600" algn="l" defTabSz="457200" rtl="0" eaLnBrk="0" fontAlgn="base" latinLnBrk="0" hangingPunct="0">
              <a:spcBef>
                <a:spcPct val="20000"/>
              </a:spcBef>
              <a:spcAft>
                <a:spcPct val="0"/>
              </a:spcAft>
              <a:buClr>
                <a:schemeClr val="hlink"/>
              </a:buClr>
              <a:buFont typeface="Wingdings" pitchFamily="2" charset="2"/>
              <a:buChar char="§"/>
              <a:defRPr sz="2000" kern="1200">
                <a:solidFill>
                  <a:schemeClr val="tx1"/>
                </a:solidFill>
                <a:latin typeface="Arial" panose="020B0604020202020204" pitchFamily="34" charset="0"/>
                <a:ea typeface="+mn-ea"/>
                <a:cs typeface="+mn-cs"/>
              </a:defRPr>
            </a:lvl9pPr>
          </a:lstStyle>
          <a:p>
            <a:pPr algn="r">
              <a:spcBef>
                <a:spcPct val="0"/>
              </a:spcBef>
              <a:buClrTx/>
              <a:buFontTx/>
              <a:buNone/>
            </a:pPr>
            <a:r>
              <a:rPr lang="en-US" altLang="en-US" sz="1400" dirty="0">
                <a:solidFill>
                  <a:schemeClr val="bg1">
                    <a:lumMod val="50000"/>
                  </a:schemeClr>
                </a:solidFill>
                <a:latin typeface="Times New Roman" panose="02020603050405020304" pitchFamily="18" charset="0"/>
              </a:rPr>
              <a:t>11</a:t>
            </a:r>
          </a:p>
        </p:txBody>
      </p:sp>
    </p:spTree>
    <p:extLst>
      <p:ext uri="{BB962C8B-B14F-4D97-AF65-F5344CB8AC3E}">
        <p14:creationId xmlns:p14="http://schemas.microsoft.com/office/powerpoint/2010/main" val="3882200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E82D0E-2622-44AA-92D1-33209D390E37}"/>
              </a:ext>
            </a:extLst>
          </p:cNvPr>
          <p:cNvSpPr>
            <a:spLocks noGrp="1"/>
          </p:cNvSpPr>
          <p:nvPr>
            <p:ph type="title"/>
          </p:nvPr>
        </p:nvSpPr>
        <p:spPr/>
        <p:txBody>
          <a:bodyPr/>
          <a:lstStyle/>
          <a:p>
            <a:r>
              <a:rPr lang="en-US" dirty="0"/>
              <a:t>Path Testing </a:t>
            </a:r>
          </a:p>
        </p:txBody>
      </p:sp>
      <p:sp>
        <p:nvSpPr>
          <p:cNvPr id="3" name="Content Placeholder 2">
            <a:extLst>
              <a:ext uri="{FF2B5EF4-FFF2-40B4-BE49-F238E27FC236}">
                <a16:creationId xmlns:a16="http://schemas.microsoft.com/office/drawing/2014/main" id="{11754A79-EE10-473C-9DFB-D7122EF6E3FD}"/>
              </a:ext>
            </a:extLst>
          </p:cNvPr>
          <p:cNvSpPr>
            <a:spLocks noGrp="1"/>
          </p:cNvSpPr>
          <p:nvPr>
            <p:ph idx="1"/>
          </p:nvPr>
        </p:nvSpPr>
        <p:spPr>
          <a:xfrm>
            <a:off x="457200" y="1869456"/>
            <a:ext cx="8266922" cy="4480544"/>
          </a:xfrm>
        </p:spPr>
        <p:txBody>
          <a:bodyPr>
            <a:normAutofit fontScale="25000" lnSpcReduction="20000"/>
          </a:bodyPr>
          <a:lstStyle/>
          <a:p>
            <a:pPr>
              <a:lnSpc>
                <a:spcPct val="110000"/>
              </a:lnSpc>
            </a:pPr>
            <a:r>
              <a:rPr lang="en-GB" altLang="en-US" sz="10400" dirty="0">
                <a:solidFill>
                  <a:srgbClr val="222222"/>
                </a:solidFill>
                <a:latin typeface="Garamond" panose="02020404030301010803" pitchFamily="18" charset="0"/>
                <a:ea typeface="Segoe UI Black" panose="020B0A02040204020203" pitchFamily="34" charset="0"/>
              </a:rPr>
              <a:t>It is the primary unit test technique </a:t>
            </a:r>
          </a:p>
          <a:p>
            <a:pPr>
              <a:lnSpc>
                <a:spcPct val="110000"/>
              </a:lnSpc>
            </a:pPr>
            <a:endParaRPr lang="en-GB" altLang="en-US" sz="10400" dirty="0">
              <a:solidFill>
                <a:srgbClr val="222222"/>
              </a:solidFill>
              <a:latin typeface="Garamond" panose="02020404030301010803" pitchFamily="18" charset="0"/>
              <a:ea typeface="Segoe UI Black" panose="020B0A02040204020203" pitchFamily="34" charset="0"/>
            </a:endParaRPr>
          </a:p>
          <a:p>
            <a:pPr>
              <a:lnSpc>
                <a:spcPct val="110000"/>
              </a:lnSpc>
            </a:pPr>
            <a:r>
              <a:rPr lang="en-US" sz="10400" dirty="0">
                <a:solidFill>
                  <a:srgbClr val="222222"/>
                </a:solidFill>
                <a:latin typeface="Garamond" panose="02020404030301010803" pitchFamily="18" charset="0"/>
                <a:ea typeface="Segoe UI Black" panose="020B0A02040204020203" pitchFamily="34" charset="0"/>
              </a:rPr>
              <a:t>Preferred by software development and test engineers</a:t>
            </a:r>
          </a:p>
          <a:p>
            <a:pPr>
              <a:lnSpc>
                <a:spcPct val="110000"/>
              </a:lnSpc>
            </a:pPr>
            <a:endParaRPr lang="en-GB" altLang="en-US" sz="10400" dirty="0">
              <a:solidFill>
                <a:srgbClr val="222222"/>
              </a:solidFill>
              <a:latin typeface="Garamond" panose="02020404030301010803" pitchFamily="18" charset="0"/>
              <a:ea typeface="Segoe UI Black" panose="020B0A02040204020203" pitchFamily="34" charset="0"/>
            </a:endParaRPr>
          </a:p>
          <a:p>
            <a:pPr>
              <a:lnSpc>
                <a:spcPct val="110000"/>
              </a:lnSpc>
            </a:pPr>
            <a:r>
              <a:rPr lang="en-US" sz="10400" dirty="0">
                <a:solidFill>
                  <a:srgbClr val="222222"/>
                </a:solidFill>
                <a:latin typeface="Garamond" panose="02020404030301010803" pitchFamily="18" charset="0"/>
                <a:ea typeface="Segoe UI Black" panose="020B0A02040204020203" pitchFamily="34" charset="0"/>
              </a:rPr>
              <a:t>Proven to be highly effective in identifying the independent paths and the hidden coding defects and issues in a source code. </a:t>
            </a:r>
          </a:p>
          <a:p>
            <a:pPr>
              <a:lnSpc>
                <a:spcPct val="110000"/>
              </a:lnSpc>
            </a:pPr>
            <a:endParaRPr lang="en-US" sz="10400" dirty="0">
              <a:solidFill>
                <a:srgbClr val="222222"/>
              </a:solidFill>
              <a:latin typeface="Garamond" panose="02020404030301010803" pitchFamily="18" charset="0"/>
              <a:ea typeface="Segoe UI Black" panose="020B0A02040204020203" pitchFamily="34" charset="0"/>
            </a:endParaRPr>
          </a:p>
          <a:p>
            <a:pPr>
              <a:lnSpc>
                <a:spcPct val="110000"/>
              </a:lnSpc>
            </a:pPr>
            <a:r>
              <a:rPr lang="en-US" sz="10400" dirty="0">
                <a:solidFill>
                  <a:srgbClr val="222222"/>
                </a:solidFill>
                <a:latin typeface="Garamond" panose="02020404030301010803" pitchFamily="18" charset="0"/>
                <a:ea typeface="Segoe UI Black" panose="020B0A02040204020203" pitchFamily="34" charset="0"/>
              </a:rPr>
              <a:t>Its objectives to eliminate testing redundancy and accuracy in finding hidden coding defects make it so simple yet </a:t>
            </a:r>
            <a:r>
              <a:rPr lang="en-US" sz="10400" b="0" i="0" dirty="0">
                <a:solidFill>
                  <a:srgbClr val="202124"/>
                </a:solidFill>
                <a:effectLst/>
                <a:latin typeface="Garamond" panose="02020404030301010803" pitchFamily="18" charset="0"/>
              </a:rPr>
              <a:t> </a:t>
            </a:r>
            <a:r>
              <a:rPr lang="en-US" sz="10400" dirty="0">
                <a:solidFill>
                  <a:srgbClr val="222222"/>
                </a:solidFill>
                <a:latin typeface="Garamond" panose="02020404030301010803" pitchFamily="18" charset="0"/>
                <a:ea typeface="Segoe UI Black" panose="020B0A02040204020203" pitchFamily="34" charset="0"/>
              </a:rPr>
              <a:t>inventive.</a:t>
            </a:r>
          </a:p>
          <a:p>
            <a:pPr marL="0" indent="0">
              <a:lnSpc>
                <a:spcPct val="110000"/>
              </a:lnSpc>
              <a:buNone/>
            </a:pPr>
            <a:br>
              <a:rPr lang="en-US" sz="10000" dirty="0">
                <a:solidFill>
                  <a:srgbClr val="222222"/>
                </a:solidFill>
                <a:latin typeface="Arial Narrow" panose="020B0606020202030204" pitchFamily="34" charset="0"/>
                <a:ea typeface="Segoe UI Black" panose="020B0A02040204020203" pitchFamily="34" charset="0"/>
              </a:rPr>
            </a:br>
            <a:endParaRPr lang="en-US" sz="10000" dirty="0">
              <a:solidFill>
                <a:srgbClr val="222222"/>
              </a:solidFill>
              <a:latin typeface="Arial Narrow" panose="020B0606020202030204" pitchFamily="34" charset="0"/>
              <a:ea typeface="Segoe UI Black" panose="020B0A02040204020203" pitchFamily="34" charset="0"/>
            </a:endParaRPr>
          </a:p>
          <a:p>
            <a:endParaRPr lang="en-US" dirty="0"/>
          </a:p>
        </p:txBody>
      </p:sp>
      <p:sp>
        <p:nvSpPr>
          <p:cNvPr id="5" name="Slide Number Placeholder 4">
            <a:extLst>
              <a:ext uri="{FF2B5EF4-FFF2-40B4-BE49-F238E27FC236}">
                <a16:creationId xmlns:a16="http://schemas.microsoft.com/office/drawing/2014/main" id="{60E2F65B-432A-43E4-BDC6-39F925A3DB79}"/>
              </a:ext>
            </a:extLst>
          </p:cNvPr>
          <p:cNvSpPr txBox="1">
            <a:spLocks/>
          </p:cNvSpPr>
          <p:nvPr/>
        </p:nvSpPr>
        <p:spPr bwMode="auto">
          <a:xfrm>
            <a:off x="8473440" y="6395720"/>
            <a:ext cx="455452" cy="381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marL="0" algn="l" defTabSz="457200" rtl="0" eaLnBrk="1" latinLnBrk="0" hangingPunct="1">
              <a:spcBef>
                <a:spcPct val="20000"/>
              </a:spcBef>
              <a:buClr>
                <a:schemeClr val="hlink"/>
              </a:buClr>
              <a:buFont typeface="Wingdings" pitchFamily="2" charset="2"/>
              <a:buChar char="§"/>
              <a:defRPr sz="3200" kern="1200">
                <a:solidFill>
                  <a:schemeClr val="tx1"/>
                </a:solidFill>
                <a:latin typeface="Arial" panose="020B0604020202020204" pitchFamily="34" charset="0"/>
                <a:ea typeface="+mn-ea"/>
                <a:cs typeface="+mn-cs"/>
              </a:defRPr>
            </a:lvl1pPr>
            <a:lvl2pPr marL="742950" indent="-285750" algn="l" defTabSz="457200" rtl="0" eaLnBrk="1" latinLnBrk="0" hangingPunct="1">
              <a:spcBef>
                <a:spcPct val="20000"/>
              </a:spcBef>
              <a:buChar char="–"/>
              <a:defRPr sz="2800" kern="1200">
                <a:solidFill>
                  <a:schemeClr val="tx1"/>
                </a:solidFill>
                <a:latin typeface="Arial" panose="020B0604020202020204" pitchFamily="34" charset="0"/>
                <a:ea typeface="+mn-ea"/>
                <a:cs typeface="+mn-cs"/>
              </a:defRPr>
            </a:lvl2pPr>
            <a:lvl3pPr marL="1143000" indent="-228600" algn="l" defTabSz="457200" rtl="0" eaLnBrk="1" latinLnBrk="0" hangingPunct="1">
              <a:spcBef>
                <a:spcPct val="20000"/>
              </a:spcBef>
              <a:buClr>
                <a:schemeClr val="hlink"/>
              </a:buClr>
              <a:buFont typeface="Wingdings" pitchFamily="2" charset="2"/>
              <a:buChar char="§"/>
              <a:defRPr sz="2400" kern="1200">
                <a:solidFill>
                  <a:schemeClr val="tx1"/>
                </a:solidFill>
                <a:latin typeface="Arial" panose="020B0604020202020204" pitchFamily="34" charset="0"/>
                <a:ea typeface="+mn-ea"/>
                <a:cs typeface="+mn-cs"/>
              </a:defRPr>
            </a:lvl3pPr>
            <a:lvl4pPr marL="1600200" indent="-228600" algn="l" defTabSz="457200" rtl="0" eaLnBrk="1" latinLnBrk="0" hangingPunct="1">
              <a:spcBef>
                <a:spcPct val="20000"/>
              </a:spcBef>
              <a:buChar char="–"/>
              <a:defRPr sz="2000" kern="1200">
                <a:solidFill>
                  <a:schemeClr val="tx1"/>
                </a:solidFill>
                <a:latin typeface="Arial" panose="020B0604020202020204" pitchFamily="34" charset="0"/>
                <a:ea typeface="+mn-ea"/>
                <a:cs typeface="+mn-cs"/>
              </a:defRPr>
            </a:lvl4pPr>
            <a:lvl5pPr marL="2057400" indent="-228600" algn="l" defTabSz="457200" rtl="0" eaLnBrk="1" latinLnBrk="0" hangingPunct="1">
              <a:spcBef>
                <a:spcPct val="20000"/>
              </a:spcBef>
              <a:buClr>
                <a:schemeClr val="hlink"/>
              </a:buClr>
              <a:buFont typeface="Wingdings" pitchFamily="2" charset="2"/>
              <a:buChar char="§"/>
              <a:defRPr sz="2000" kern="1200">
                <a:solidFill>
                  <a:schemeClr val="tx1"/>
                </a:solidFill>
                <a:latin typeface="Arial" panose="020B0604020202020204" pitchFamily="34" charset="0"/>
                <a:ea typeface="+mn-ea"/>
                <a:cs typeface="+mn-cs"/>
              </a:defRPr>
            </a:lvl5pPr>
            <a:lvl6pPr marL="2514600" indent="-228600" algn="l" defTabSz="457200" rtl="0" eaLnBrk="0" fontAlgn="base" latinLnBrk="0" hangingPunct="0">
              <a:spcBef>
                <a:spcPct val="20000"/>
              </a:spcBef>
              <a:spcAft>
                <a:spcPct val="0"/>
              </a:spcAft>
              <a:buClr>
                <a:schemeClr val="hlink"/>
              </a:buClr>
              <a:buFont typeface="Wingdings" pitchFamily="2" charset="2"/>
              <a:buChar char="§"/>
              <a:defRPr sz="2000" kern="1200">
                <a:solidFill>
                  <a:schemeClr val="tx1"/>
                </a:solidFill>
                <a:latin typeface="Arial" panose="020B0604020202020204" pitchFamily="34" charset="0"/>
                <a:ea typeface="+mn-ea"/>
                <a:cs typeface="+mn-cs"/>
              </a:defRPr>
            </a:lvl6pPr>
            <a:lvl7pPr marL="2971800" indent="-228600" algn="l" defTabSz="457200" rtl="0" eaLnBrk="0" fontAlgn="base" latinLnBrk="0" hangingPunct="0">
              <a:spcBef>
                <a:spcPct val="20000"/>
              </a:spcBef>
              <a:spcAft>
                <a:spcPct val="0"/>
              </a:spcAft>
              <a:buClr>
                <a:schemeClr val="hlink"/>
              </a:buClr>
              <a:buFont typeface="Wingdings" pitchFamily="2" charset="2"/>
              <a:buChar char="§"/>
              <a:defRPr sz="2000" kern="1200">
                <a:solidFill>
                  <a:schemeClr val="tx1"/>
                </a:solidFill>
                <a:latin typeface="Arial" panose="020B0604020202020204" pitchFamily="34" charset="0"/>
                <a:ea typeface="+mn-ea"/>
                <a:cs typeface="+mn-cs"/>
              </a:defRPr>
            </a:lvl7pPr>
            <a:lvl8pPr marL="3429000" indent="-228600" algn="l" defTabSz="457200" rtl="0" eaLnBrk="0" fontAlgn="base" latinLnBrk="0" hangingPunct="0">
              <a:spcBef>
                <a:spcPct val="20000"/>
              </a:spcBef>
              <a:spcAft>
                <a:spcPct val="0"/>
              </a:spcAft>
              <a:buClr>
                <a:schemeClr val="hlink"/>
              </a:buClr>
              <a:buFont typeface="Wingdings" pitchFamily="2" charset="2"/>
              <a:buChar char="§"/>
              <a:defRPr sz="2000" kern="1200">
                <a:solidFill>
                  <a:schemeClr val="tx1"/>
                </a:solidFill>
                <a:latin typeface="Arial" panose="020B0604020202020204" pitchFamily="34" charset="0"/>
                <a:ea typeface="+mn-ea"/>
                <a:cs typeface="+mn-cs"/>
              </a:defRPr>
            </a:lvl8pPr>
            <a:lvl9pPr marL="3886200" indent="-228600" algn="l" defTabSz="457200" rtl="0" eaLnBrk="0" fontAlgn="base" latinLnBrk="0" hangingPunct="0">
              <a:spcBef>
                <a:spcPct val="20000"/>
              </a:spcBef>
              <a:spcAft>
                <a:spcPct val="0"/>
              </a:spcAft>
              <a:buClr>
                <a:schemeClr val="hlink"/>
              </a:buClr>
              <a:buFont typeface="Wingdings" pitchFamily="2" charset="2"/>
              <a:buChar char="§"/>
              <a:defRPr sz="2000" kern="1200">
                <a:solidFill>
                  <a:schemeClr val="tx1"/>
                </a:solidFill>
                <a:latin typeface="Arial" panose="020B0604020202020204" pitchFamily="34" charset="0"/>
                <a:ea typeface="+mn-ea"/>
                <a:cs typeface="+mn-cs"/>
              </a:defRPr>
            </a:lvl9pPr>
          </a:lstStyle>
          <a:p>
            <a:pPr algn="r">
              <a:spcBef>
                <a:spcPct val="0"/>
              </a:spcBef>
              <a:buClrTx/>
              <a:buFontTx/>
              <a:buNone/>
            </a:pPr>
            <a:r>
              <a:rPr lang="en-US" altLang="en-US" sz="1400" dirty="0">
                <a:solidFill>
                  <a:schemeClr val="bg1">
                    <a:lumMod val="50000"/>
                  </a:schemeClr>
                </a:solidFill>
                <a:latin typeface="Times New Roman" panose="02020603050405020304" pitchFamily="18" charset="0"/>
              </a:rPr>
              <a:t>12</a:t>
            </a:r>
          </a:p>
        </p:txBody>
      </p:sp>
    </p:spTree>
    <p:extLst>
      <p:ext uri="{BB962C8B-B14F-4D97-AF65-F5344CB8AC3E}">
        <p14:creationId xmlns:p14="http://schemas.microsoft.com/office/powerpoint/2010/main" val="4014933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776316-C63D-49A9-99A8-A28B9FBF6D42}"/>
              </a:ext>
            </a:extLst>
          </p:cNvPr>
          <p:cNvSpPr>
            <a:spLocks noGrp="1"/>
          </p:cNvSpPr>
          <p:nvPr>
            <p:ph type="title"/>
          </p:nvPr>
        </p:nvSpPr>
        <p:spPr/>
        <p:txBody>
          <a:bodyPr/>
          <a:lstStyle/>
          <a:p>
            <a:r>
              <a:rPr lang="en-US" dirty="0"/>
              <a:t>Basis</a:t>
            </a:r>
            <a:r>
              <a:rPr lang="en-US" sz="4400" b="1" i="1" dirty="0">
                <a:effectLst/>
                <a:ea typeface="Segoe UI Black" panose="020B0A02040204020203" pitchFamily="34" charset="0"/>
              </a:rPr>
              <a:t> </a:t>
            </a:r>
            <a:r>
              <a:rPr lang="en-US" dirty="0"/>
              <a:t>Path Testing </a:t>
            </a:r>
          </a:p>
        </p:txBody>
      </p:sp>
      <p:sp>
        <p:nvSpPr>
          <p:cNvPr id="3" name="Content Placeholder 2">
            <a:extLst>
              <a:ext uri="{FF2B5EF4-FFF2-40B4-BE49-F238E27FC236}">
                <a16:creationId xmlns:a16="http://schemas.microsoft.com/office/drawing/2014/main" id="{B0B0D407-FA4C-4E0B-A631-872A32C2C5A8}"/>
              </a:ext>
            </a:extLst>
          </p:cNvPr>
          <p:cNvSpPr>
            <a:spLocks noGrp="1"/>
          </p:cNvSpPr>
          <p:nvPr>
            <p:ph idx="1"/>
          </p:nvPr>
        </p:nvSpPr>
        <p:spPr>
          <a:xfrm>
            <a:off x="457200" y="1846635"/>
            <a:ext cx="8229600" cy="4258740"/>
          </a:xfrm>
        </p:spPr>
        <p:txBody>
          <a:bodyPr>
            <a:normAutofit/>
          </a:bodyPr>
          <a:lstStyle/>
          <a:p>
            <a:r>
              <a:rPr lang="en-US" sz="2600" dirty="0">
                <a:solidFill>
                  <a:srgbClr val="222222"/>
                </a:solidFill>
                <a:latin typeface="Garamond" panose="02020404030301010803" pitchFamily="18" charset="0"/>
                <a:ea typeface="Segoe UI Black" panose="020B0A02040204020203" pitchFamily="34" charset="0"/>
              </a:rPr>
              <a:t>However, the software under test includes many entry and exit points. </a:t>
            </a:r>
          </a:p>
          <a:p>
            <a:endParaRPr lang="en-US" sz="2600" dirty="0">
              <a:solidFill>
                <a:srgbClr val="222222"/>
              </a:solidFill>
              <a:latin typeface="Garamond" panose="02020404030301010803" pitchFamily="18" charset="0"/>
              <a:ea typeface="Segoe UI Black" panose="020B0A02040204020203" pitchFamily="34" charset="0"/>
            </a:endParaRPr>
          </a:p>
          <a:p>
            <a:r>
              <a:rPr lang="en-US" sz="2600" dirty="0">
                <a:solidFill>
                  <a:srgbClr val="222222"/>
                </a:solidFill>
                <a:latin typeface="Garamond" panose="02020404030301010803" pitchFamily="18" charset="0"/>
                <a:ea typeface="Segoe UI Black" panose="020B0A02040204020203" pitchFamily="34" charset="0"/>
              </a:rPr>
              <a:t>Testing each of these points is very challenging and time-consuming. </a:t>
            </a:r>
          </a:p>
          <a:p>
            <a:endParaRPr lang="en-US" sz="2600" dirty="0">
              <a:solidFill>
                <a:srgbClr val="222222"/>
              </a:solidFill>
              <a:latin typeface="Garamond" panose="02020404030301010803" pitchFamily="18" charset="0"/>
              <a:ea typeface="Segoe UI Black" panose="020B0A02040204020203" pitchFamily="34" charset="0"/>
            </a:endParaRPr>
          </a:p>
          <a:p>
            <a:r>
              <a:rPr lang="en-US" sz="2600" dirty="0">
                <a:solidFill>
                  <a:srgbClr val="222222"/>
                </a:solidFill>
                <a:latin typeface="Garamond" panose="02020404030301010803" pitchFamily="18" charset="0"/>
                <a:ea typeface="Segoe UI Black" panose="020B0A02040204020203" pitchFamily="34" charset="0"/>
              </a:rPr>
              <a:t>To reduce redundancy (reduce the redundant test cases) and achieve maximum test coverage, basis path testing is used.</a:t>
            </a:r>
          </a:p>
          <a:p>
            <a:endParaRPr lang="en-US" dirty="0"/>
          </a:p>
        </p:txBody>
      </p:sp>
      <p:sp>
        <p:nvSpPr>
          <p:cNvPr id="4" name="Slide Number Placeholder 4">
            <a:extLst>
              <a:ext uri="{FF2B5EF4-FFF2-40B4-BE49-F238E27FC236}">
                <a16:creationId xmlns:a16="http://schemas.microsoft.com/office/drawing/2014/main" id="{9EFB8941-090A-4CE1-AA85-77ACEEDCAB54}"/>
              </a:ext>
            </a:extLst>
          </p:cNvPr>
          <p:cNvSpPr txBox="1">
            <a:spLocks/>
          </p:cNvSpPr>
          <p:nvPr/>
        </p:nvSpPr>
        <p:spPr bwMode="auto">
          <a:xfrm>
            <a:off x="8473440" y="6395720"/>
            <a:ext cx="455452" cy="381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marL="0" algn="l" defTabSz="457200" rtl="0" eaLnBrk="1" latinLnBrk="0" hangingPunct="1">
              <a:spcBef>
                <a:spcPct val="20000"/>
              </a:spcBef>
              <a:buClr>
                <a:schemeClr val="hlink"/>
              </a:buClr>
              <a:buFont typeface="Wingdings" pitchFamily="2" charset="2"/>
              <a:buChar char="§"/>
              <a:defRPr sz="3200" kern="1200">
                <a:solidFill>
                  <a:schemeClr val="tx1"/>
                </a:solidFill>
                <a:latin typeface="Arial" panose="020B0604020202020204" pitchFamily="34" charset="0"/>
                <a:ea typeface="+mn-ea"/>
                <a:cs typeface="+mn-cs"/>
              </a:defRPr>
            </a:lvl1pPr>
            <a:lvl2pPr marL="742950" indent="-285750" algn="l" defTabSz="457200" rtl="0" eaLnBrk="1" latinLnBrk="0" hangingPunct="1">
              <a:spcBef>
                <a:spcPct val="20000"/>
              </a:spcBef>
              <a:buChar char="–"/>
              <a:defRPr sz="2800" kern="1200">
                <a:solidFill>
                  <a:schemeClr val="tx1"/>
                </a:solidFill>
                <a:latin typeface="Arial" panose="020B0604020202020204" pitchFamily="34" charset="0"/>
                <a:ea typeface="+mn-ea"/>
                <a:cs typeface="+mn-cs"/>
              </a:defRPr>
            </a:lvl2pPr>
            <a:lvl3pPr marL="1143000" indent="-228600" algn="l" defTabSz="457200" rtl="0" eaLnBrk="1" latinLnBrk="0" hangingPunct="1">
              <a:spcBef>
                <a:spcPct val="20000"/>
              </a:spcBef>
              <a:buClr>
                <a:schemeClr val="hlink"/>
              </a:buClr>
              <a:buFont typeface="Wingdings" pitchFamily="2" charset="2"/>
              <a:buChar char="§"/>
              <a:defRPr sz="2400" kern="1200">
                <a:solidFill>
                  <a:schemeClr val="tx1"/>
                </a:solidFill>
                <a:latin typeface="Arial" panose="020B0604020202020204" pitchFamily="34" charset="0"/>
                <a:ea typeface="+mn-ea"/>
                <a:cs typeface="+mn-cs"/>
              </a:defRPr>
            </a:lvl3pPr>
            <a:lvl4pPr marL="1600200" indent="-228600" algn="l" defTabSz="457200" rtl="0" eaLnBrk="1" latinLnBrk="0" hangingPunct="1">
              <a:spcBef>
                <a:spcPct val="20000"/>
              </a:spcBef>
              <a:buChar char="–"/>
              <a:defRPr sz="2000" kern="1200">
                <a:solidFill>
                  <a:schemeClr val="tx1"/>
                </a:solidFill>
                <a:latin typeface="Arial" panose="020B0604020202020204" pitchFamily="34" charset="0"/>
                <a:ea typeface="+mn-ea"/>
                <a:cs typeface="+mn-cs"/>
              </a:defRPr>
            </a:lvl4pPr>
            <a:lvl5pPr marL="2057400" indent="-228600" algn="l" defTabSz="457200" rtl="0" eaLnBrk="1" latinLnBrk="0" hangingPunct="1">
              <a:spcBef>
                <a:spcPct val="20000"/>
              </a:spcBef>
              <a:buClr>
                <a:schemeClr val="hlink"/>
              </a:buClr>
              <a:buFont typeface="Wingdings" pitchFamily="2" charset="2"/>
              <a:buChar char="§"/>
              <a:defRPr sz="2000" kern="1200">
                <a:solidFill>
                  <a:schemeClr val="tx1"/>
                </a:solidFill>
                <a:latin typeface="Arial" panose="020B0604020202020204" pitchFamily="34" charset="0"/>
                <a:ea typeface="+mn-ea"/>
                <a:cs typeface="+mn-cs"/>
              </a:defRPr>
            </a:lvl5pPr>
            <a:lvl6pPr marL="2514600" indent="-228600" algn="l" defTabSz="457200" rtl="0" eaLnBrk="0" fontAlgn="base" latinLnBrk="0" hangingPunct="0">
              <a:spcBef>
                <a:spcPct val="20000"/>
              </a:spcBef>
              <a:spcAft>
                <a:spcPct val="0"/>
              </a:spcAft>
              <a:buClr>
                <a:schemeClr val="hlink"/>
              </a:buClr>
              <a:buFont typeface="Wingdings" pitchFamily="2" charset="2"/>
              <a:buChar char="§"/>
              <a:defRPr sz="2000" kern="1200">
                <a:solidFill>
                  <a:schemeClr val="tx1"/>
                </a:solidFill>
                <a:latin typeface="Arial" panose="020B0604020202020204" pitchFamily="34" charset="0"/>
                <a:ea typeface="+mn-ea"/>
                <a:cs typeface="+mn-cs"/>
              </a:defRPr>
            </a:lvl6pPr>
            <a:lvl7pPr marL="2971800" indent="-228600" algn="l" defTabSz="457200" rtl="0" eaLnBrk="0" fontAlgn="base" latinLnBrk="0" hangingPunct="0">
              <a:spcBef>
                <a:spcPct val="20000"/>
              </a:spcBef>
              <a:spcAft>
                <a:spcPct val="0"/>
              </a:spcAft>
              <a:buClr>
                <a:schemeClr val="hlink"/>
              </a:buClr>
              <a:buFont typeface="Wingdings" pitchFamily="2" charset="2"/>
              <a:buChar char="§"/>
              <a:defRPr sz="2000" kern="1200">
                <a:solidFill>
                  <a:schemeClr val="tx1"/>
                </a:solidFill>
                <a:latin typeface="Arial" panose="020B0604020202020204" pitchFamily="34" charset="0"/>
                <a:ea typeface="+mn-ea"/>
                <a:cs typeface="+mn-cs"/>
              </a:defRPr>
            </a:lvl7pPr>
            <a:lvl8pPr marL="3429000" indent="-228600" algn="l" defTabSz="457200" rtl="0" eaLnBrk="0" fontAlgn="base" latinLnBrk="0" hangingPunct="0">
              <a:spcBef>
                <a:spcPct val="20000"/>
              </a:spcBef>
              <a:spcAft>
                <a:spcPct val="0"/>
              </a:spcAft>
              <a:buClr>
                <a:schemeClr val="hlink"/>
              </a:buClr>
              <a:buFont typeface="Wingdings" pitchFamily="2" charset="2"/>
              <a:buChar char="§"/>
              <a:defRPr sz="2000" kern="1200">
                <a:solidFill>
                  <a:schemeClr val="tx1"/>
                </a:solidFill>
                <a:latin typeface="Arial" panose="020B0604020202020204" pitchFamily="34" charset="0"/>
                <a:ea typeface="+mn-ea"/>
                <a:cs typeface="+mn-cs"/>
              </a:defRPr>
            </a:lvl8pPr>
            <a:lvl9pPr marL="3886200" indent="-228600" algn="l" defTabSz="457200" rtl="0" eaLnBrk="0" fontAlgn="base" latinLnBrk="0" hangingPunct="0">
              <a:spcBef>
                <a:spcPct val="20000"/>
              </a:spcBef>
              <a:spcAft>
                <a:spcPct val="0"/>
              </a:spcAft>
              <a:buClr>
                <a:schemeClr val="hlink"/>
              </a:buClr>
              <a:buFont typeface="Wingdings" pitchFamily="2" charset="2"/>
              <a:buChar char="§"/>
              <a:defRPr sz="2000" kern="1200">
                <a:solidFill>
                  <a:schemeClr val="tx1"/>
                </a:solidFill>
                <a:latin typeface="Arial" panose="020B0604020202020204" pitchFamily="34" charset="0"/>
                <a:ea typeface="+mn-ea"/>
                <a:cs typeface="+mn-cs"/>
              </a:defRPr>
            </a:lvl9pPr>
          </a:lstStyle>
          <a:p>
            <a:pPr algn="r">
              <a:spcBef>
                <a:spcPct val="0"/>
              </a:spcBef>
              <a:buClrTx/>
              <a:buFontTx/>
              <a:buNone/>
            </a:pPr>
            <a:r>
              <a:rPr lang="en-US" altLang="en-US" sz="1400" dirty="0">
                <a:solidFill>
                  <a:schemeClr val="bg1">
                    <a:lumMod val="50000"/>
                  </a:schemeClr>
                </a:solidFill>
                <a:latin typeface="Times New Roman" panose="02020603050405020304" pitchFamily="18" charset="0"/>
              </a:rPr>
              <a:t>13</a:t>
            </a:r>
          </a:p>
        </p:txBody>
      </p:sp>
    </p:spTree>
    <p:extLst>
      <p:ext uri="{BB962C8B-B14F-4D97-AF65-F5344CB8AC3E}">
        <p14:creationId xmlns:p14="http://schemas.microsoft.com/office/powerpoint/2010/main" val="1836301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AE0C05-EEAD-4CDC-A462-883F63B7293E}"/>
              </a:ext>
            </a:extLst>
          </p:cNvPr>
          <p:cNvSpPr>
            <a:spLocks noGrp="1"/>
          </p:cNvSpPr>
          <p:nvPr>
            <p:ph type="title"/>
          </p:nvPr>
        </p:nvSpPr>
        <p:spPr/>
        <p:txBody>
          <a:bodyPr>
            <a:normAutofit fontScale="90000"/>
          </a:bodyPr>
          <a:lstStyle/>
          <a:p>
            <a:br>
              <a:rPr lang="en-US" dirty="0"/>
            </a:br>
            <a:r>
              <a:rPr lang="en-US" sz="4900" dirty="0"/>
              <a:t>Basis Path Testing</a:t>
            </a:r>
            <a:br>
              <a:rPr lang="en-US" dirty="0"/>
            </a:br>
            <a:endParaRPr lang="en-US" dirty="0"/>
          </a:p>
        </p:txBody>
      </p:sp>
      <p:sp>
        <p:nvSpPr>
          <p:cNvPr id="3" name="Content Placeholder 2">
            <a:extLst>
              <a:ext uri="{FF2B5EF4-FFF2-40B4-BE49-F238E27FC236}">
                <a16:creationId xmlns:a16="http://schemas.microsoft.com/office/drawing/2014/main" id="{13A199D2-0152-4B92-BBE8-E19C0B9D2B7A}"/>
              </a:ext>
            </a:extLst>
          </p:cNvPr>
          <p:cNvSpPr>
            <a:spLocks noGrp="1"/>
          </p:cNvSpPr>
          <p:nvPr>
            <p:ph idx="1"/>
          </p:nvPr>
        </p:nvSpPr>
        <p:spPr>
          <a:xfrm>
            <a:off x="457200" y="1987315"/>
            <a:ext cx="8229600" cy="4174334"/>
          </a:xfrm>
        </p:spPr>
        <p:txBody>
          <a:bodyPr>
            <a:normAutofit fontScale="70000" lnSpcReduction="20000"/>
          </a:bodyPr>
          <a:lstStyle/>
          <a:p>
            <a:r>
              <a:rPr lang="en-US" sz="3700" dirty="0">
                <a:solidFill>
                  <a:srgbClr val="222222"/>
                </a:solidFill>
                <a:latin typeface="Garamond" panose="02020404030301010803" pitchFamily="18" charset="0"/>
                <a:ea typeface="Segoe UI Black" panose="020B0A02040204020203" pitchFamily="34" charset="0"/>
              </a:rPr>
              <a:t>It is a </a:t>
            </a:r>
            <a:r>
              <a:rPr lang="en-US" sz="3700" dirty="0">
                <a:solidFill>
                  <a:srgbClr val="222222"/>
                </a:solidFill>
                <a:latin typeface="Garamond" panose="02020404030301010803" pitchFamily="18" charset="0"/>
                <a:ea typeface="Segoe UI Black" panose="020B0A02040204020203" pitchFamily="34" charset="0"/>
                <a:hlinkClick r:id="rId2">
                  <a:extLst>
                    <a:ext uri="{A12FA001-AC4F-418D-AE19-62706E023703}">
                      <ahyp:hlinkClr xmlns:ahyp="http://schemas.microsoft.com/office/drawing/2018/hyperlinkcolor" val="tx"/>
                    </a:ext>
                  </a:extLst>
                </a:hlinkClick>
              </a:rPr>
              <a:t>White Box Testing</a:t>
            </a:r>
            <a:r>
              <a:rPr lang="en-US" sz="3700" dirty="0">
                <a:solidFill>
                  <a:srgbClr val="222222"/>
                </a:solidFill>
                <a:latin typeface="Garamond" panose="02020404030301010803" pitchFamily="18" charset="0"/>
                <a:ea typeface="Segoe UI Black" panose="020B0A02040204020203" pitchFamily="34" charset="0"/>
              </a:rPr>
              <a:t> method in which test cases are defined based on flows or logical paths that can be taken through the program.</a:t>
            </a:r>
          </a:p>
          <a:p>
            <a:endParaRPr lang="en-US" sz="3700" dirty="0">
              <a:solidFill>
                <a:srgbClr val="222222"/>
              </a:solidFill>
              <a:latin typeface="Garamond" panose="02020404030301010803" pitchFamily="18" charset="0"/>
              <a:ea typeface="Segoe UI Black" panose="020B0A02040204020203" pitchFamily="34" charset="0"/>
            </a:endParaRPr>
          </a:p>
          <a:p>
            <a:r>
              <a:rPr lang="en-US" sz="3700" dirty="0">
                <a:solidFill>
                  <a:srgbClr val="222222"/>
                </a:solidFill>
                <a:latin typeface="Garamond" panose="02020404030301010803" pitchFamily="18" charset="0"/>
                <a:ea typeface="Segoe UI Black" panose="020B0A02040204020203" pitchFamily="34" charset="0"/>
              </a:rPr>
              <a:t>Objectives:</a:t>
            </a:r>
          </a:p>
          <a:p>
            <a:endParaRPr lang="en-US" sz="3700" dirty="0">
              <a:solidFill>
                <a:srgbClr val="222222"/>
              </a:solidFill>
              <a:latin typeface="Garamond" panose="02020404030301010803" pitchFamily="18" charset="0"/>
              <a:ea typeface="Segoe UI Black" panose="020B0A02040204020203" pitchFamily="34" charset="0"/>
            </a:endParaRPr>
          </a:p>
          <a:p>
            <a:r>
              <a:rPr lang="en-US" altLang="en-US" sz="3700" dirty="0">
                <a:solidFill>
                  <a:srgbClr val="222222"/>
                </a:solidFill>
                <a:latin typeface="Garamond" panose="02020404030301010803" pitchFamily="18" charset="0"/>
                <a:ea typeface="Segoe UI Black" panose="020B0A02040204020203" pitchFamily="34" charset="0"/>
              </a:rPr>
              <a:t>Enables the test case designer to derive a logical complexity measure of the design</a:t>
            </a:r>
          </a:p>
          <a:p>
            <a:endParaRPr lang="en-US" sz="3700" dirty="0">
              <a:solidFill>
                <a:srgbClr val="222222"/>
              </a:solidFill>
              <a:latin typeface="Garamond" panose="02020404030301010803" pitchFamily="18" charset="0"/>
              <a:ea typeface="Segoe UI Black" panose="020B0A02040204020203" pitchFamily="34" charset="0"/>
            </a:endParaRPr>
          </a:p>
          <a:p>
            <a:r>
              <a:rPr lang="en-US" sz="3700" dirty="0">
                <a:solidFill>
                  <a:srgbClr val="222222"/>
                </a:solidFill>
                <a:latin typeface="Garamond" panose="02020404030301010803" pitchFamily="18" charset="0"/>
                <a:ea typeface="Segoe UI Black" panose="020B0A02040204020203" pitchFamily="34" charset="0"/>
              </a:rPr>
              <a:t>To define the number of independent paths  and to maximize test coverage.</a:t>
            </a:r>
          </a:p>
          <a:p>
            <a:endParaRPr lang="en-US" sz="1900" dirty="0">
              <a:solidFill>
                <a:srgbClr val="222222"/>
              </a:solidFill>
              <a:latin typeface="Source Sans Pro" panose="020B0503030403020204" pitchFamily="34" charset="0"/>
            </a:endParaRPr>
          </a:p>
          <a:p>
            <a:endParaRPr lang="en-US" dirty="0"/>
          </a:p>
        </p:txBody>
      </p:sp>
      <p:sp>
        <p:nvSpPr>
          <p:cNvPr id="4" name="Slide Number Placeholder 4">
            <a:extLst>
              <a:ext uri="{FF2B5EF4-FFF2-40B4-BE49-F238E27FC236}">
                <a16:creationId xmlns:a16="http://schemas.microsoft.com/office/drawing/2014/main" id="{B9689134-71B2-4509-96B3-6C7D58DB0663}"/>
              </a:ext>
            </a:extLst>
          </p:cNvPr>
          <p:cNvSpPr txBox="1">
            <a:spLocks/>
          </p:cNvSpPr>
          <p:nvPr/>
        </p:nvSpPr>
        <p:spPr bwMode="auto">
          <a:xfrm>
            <a:off x="8473440" y="6395720"/>
            <a:ext cx="455452" cy="381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marL="0" algn="l" defTabSz="457200" rtl="0" eaLnBrk="1" latinLnBrk="0" hangingPunct="1">
              <a:spcBef>
                <a:spcPct val="20000"/>
              </a:spcBef>
              <a:buClr>
                <a:schemeClr val="hlink"/>
              </a:buClr>
              <a:buFont typeface="Wingdings" pitchFamily="2" charset="2"/>
              <a:buChar char="§"/>
              <a:defRPr sz="3200" kern="1200">
                <a:solidFill>
                  <a:schemeClr val="tx1"/>
                </a:solidFill>
                <a:latin typeface="Arial" panose="020B0604020202020204" pitchFamily="34" charset="0"/>
                <a:ea typeface="+mn-ea"/>
                <a:cs typeface="+mn-cs"/>
              </a:defRPr>
            </a:lvl1pPr>
            <a:lvl2pPr marL="742950" indent="-285750" algn="l" defTabSz="457200" rtl="0" eaLnBrk="1" latinLnBrk="0" hangingPunct="1">
              <a:spcBef>
                <a:spcPct val="20000"/>
              </a:spcBef>
              <a:buChar char="–"/>
              <a:defRPr sz="2800" kern="1200">
                <a:solidFill>
                  <a:schemeClr val="tx1"/>
                </a:solidFill>
                <a:latin typeface="Arial" panose="020B0604020202020204" pitchFamily="34" charset="0"/>
                <a:ea typeface="+mn-ea"/>
                <a:cs typeface="+mn-cs"/>
              </a:defRPr>
            </a:lvl2pPr>
            <a:lvl3pPr marL="1143000" indent="-228600" algn="l" defTabSz="457200" rtl="0" eaLnBrk="1" latinLnBrk="0" hangingPunct="1">
              <a:spcBef>
                <a:spcPct val="20000"/>
              </a:spcBef>
              <a:buClr>
                <a:schemeClr val="hlink"/>
              </a:buClr>
              <a:buFont typeface="Wingdings" pitchFamily="2" charset="2"/>
              <a:buChar char="§"/>
              <a:defRPr sz="2400" kern="1200">
                <a:solidFill>
                  <a:schemeClr val="tx1"/>
                </a:solidFill>
                <a:latin typeface="Arial" panose="020B0604020202020204" pitchFamily="34" charset="0"/>
                <a:ea typeface="+mn-ea"/>
                <a:cs typeface="+mn-cs"/>
              </a:defRPr>
            </a:lvl3pPr>
            <a:lvl4pPr marL="1600200" indent="-228600" algn="l" defTabSz="457200" rtl="0" eaLnBrk="1" latinLnBrk="0" hangingPunct="1">
              <a:spcBef>
                <a:spcPct val="20000"/>
              </a:spcBef>
              <a:buChar char="–"/>
              <a:defRPr sz="2000" kern="1200">
                <a:solidFill>
                  <a:schemeClr val="tx1"/>
                </a:solidFill>
                <a:latin typeface="Arial" panose="020B0604020202020204" pitchFamily="34" charset="0"/>
                <a:ea typeface="+mn-ea"/>
                <a:cs typeface="+mn-cs"/>
              </a:defRPr>
            </a:lvl4pPr>
            <a:lvl5pPr marL="2057400" indent="-228600" algn="l" defTabSz="457200" rtl="0" eaLnBrk="1" latinLnBrk="0" hangingPunct="1">
              <a:spcBef>
                <a:spcPct val="20000"/>
              </a:spcBef>
              <a:buClr>
                <a:schemeClr val="hlink"/>
              </a:buClr>
              <a:buFont typeface="Wingdings" pitchFamily="2" charset="2"/>
              <a:buChar char="§"/>
              <a:defRPr sz="2000" kern="1200">
                <a:solidFill>
                  <a:schemeClr val="tx1"/>
                </a:solidFill>
                <a:latin typeface="Arial" panose="020B0604020202020204" pitchFamily="34" charset="0"/>
                <a:ea typeface="+mn-ea"/>
                <a:cs typeface="+mn-cs"/>
              </a:defRPr>
            </a:lvl5pPr>
            <a:lvl6pPr marL="2514600" indent="-228600" algn="l" defTabSz="457200" rtl="0" eaLnBrk="0" fontAlgn="base" latinLnBrk="0" hangingPunct="0">
              <a:spcBef>
                <a:spcPct val="20000"/>
              </a:spcBef>
              <a:spcAft>
                <a:spcPct val="0"/>
              </a:spcAft>
              <a:buClr>
                <a:schemeClr val="hlink"/>
              </a:buClr>
              <a:buFont typeface="Wingdings" pitchFamily="2" charset="2"/>
              <a:buChar char="§"/>
              <a:defRPr sz="2000" kern="1200">
                <a:solidFill>
                  <a:schemeClr val="tx1"/>
                </a:solidFill>
                <a:latin typeface="Arial" panose="020B0604020202020204" pitchFamily="34" charset="0"/>
                <a:ea typeface="+mn-ea"/>
                <a:cs typeface="+mn-cs"/>
              </a:defRPr>
            </a:lvl6pPr>
            <a:lvl7pPr marL="2971800" indent="-228600" algn="l" defTabSz="457200" rtl="0" eaLnBrk="0" fontAlgn="base" latinLnBrk="0" hangingPunct="0">
              <a:spcBef>
                <a:spcPct val="20000"/>
              </a:spcBef>
              <a:spcAft>
                <a:spcPct val="0"/>
              </a:spcAft>
              <a:buClr>
                <a:schemeClr val="hlink"/>
              </a:buClr>
              <a:buFont typeface="Wingdings" pitchFamily="2" charset="2"/>
              <a:buChar char="§"/>
              <a:defRPr sz="2000" kern="1200">
                <a:solidFill>
                  <a:schemeClr val="tx1"/>
                </a:solidFill>
                <a:latin typeface="Arial" panose="020B0604020202020204" pitchFamily="34" charset="0"/>
                <a:ea typeface="+mn-ea"/>
                <a:cs typeface="+mn-cs"/>
              </a:defRPr>
            </a:lvl7pPr>
            <a:lvl8pPr marL="3429000" indent="-228600" algn="l" defTabSz="457200" rtl="0" eaLnBrk="0" fontAlgn="base" latinLnBrk="0" hangingPunct="0">
              <a:spcBef>
                <a:spcPct val="20000"/>
              </a:spcBef>
              <a:spcAft>
                <a:spcPct val="0"/>
              </a:spcAft>
              <a:buClr>
                <a:schemeClr val="hlink"/>
              </a:buClr>
              <a:buFont typeface="Wingdings" pitchFamily="2" charset="2"/>
              <a:buChar char="§"/>
              <a:defRPr sz="2000" kern="1200">
                <a:solidFill>
                  <a:schemeClr val="tx1"/>
                </a:solidFill>
                <a:latin typeface="Arial" panose="020B0604020202020204" pitchFamily="34" charset="0"/>
                <a:ea typeface="+mn-ea"/>
                <a:cs typeface="+mn-cs"/>
              </a:defRPr>
            </a:lvl8pPr>
            <a:lvl9pPr marL="3886200" indent="-228600" algn="l" defTabSz="457200" rtl="0" eaLnBrk="0" fontAlgn="base" latinLnBrk="0" hangingPunct="0">
              <a:spcBef>
                <a:spcPct val="20000"/>
              </a:spcBef>
              <a:spcAft>
                <a:spcPct val="0"/>
              </a:spcAft>
              <a:buClr>
                <a:schemeClr val="hlink"/>
              </a:buClr>
              <a:buFont typeface="Wingdings" pitchFamily="2" charset="2"/>
              <a:buChar char="§"/>
              <a:defRPr sz="2000" kern="1200">
                <a:solidFill>
                  <a:schemeClr val="tx1"/>
                </a:solidFill>
                <a:latin typeface="Arial" panose="020B0604020202020204" pitchFamily="34" charset="0"/>
                <a:ea typeface="+mn-ea"/>
                <a:cs typeface="+mn-cs"/>
              </a:defRPr>
            </a:lvl9pPr>
          </a:lstStyle>
          <a:p>
            <a:pPr algn="r">
              <a:spcBef>
                <a:spcPct val="0"/>
              </a:spcBef>
              <a:buClrTx/>
              <a:buFontTx/>
              <a:buNone/>
            </a:pPr>
            <a:r>
              <a:rPr lang="en-US" altLang="en-US" sz="1400" dirty="0">
                <a:solidFill>
                  <a:schemeClr val="bg1">
                    <a:lumMod val="50000"/>
                  </a:schemeClr>
                </a:solidFill>
                <a:latin typeface="Times New Roman" panose="02020603050405020304" pitchFamily="18" charset="0"/>
              </a:rPr>
              <a:t>14</a:t>
            </a:r>
          </a:p>
        </p:txBody>
      </p:sp>
    </p:spTree>
    <p:extLst>
      <p:ext uri="{BB962C8B-B14F-4D97-AF65-F5344CB8AC3E}">
        <p14:creationId xmlns:p14="http://schemas.microsoft.com/office/powerpoint/2010/main" val="2778522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4B8DA-A492-4D52-A8E8-0A9AB634E49A}"/>
              </a:ext>
            </a:extLst>
          </p:cNvPr>
          <p:cNvSpPr>
            <a:spLocks noGrp="1"/>
          </p:cNvSpPr>
          <p:nvPr>
            <p:ph type="title"/>
          </p:nvPr>
        </p:nvSpPr>
        <p:spPr/>
        <p:txBody>
          <a:bodyPr>
            <a:normAutofit/>
          </a:bodyPr>
          <a:lstStyle/>
          <a:p>
            <a:r>
              <a:rPr lang="en-US" dirty="0"/>
              <a:t>Basis Path Testing Steps</a:t>
            </a:r>
          </a:p>
        </p:txBody>
      </p:sp>
      <p:sp>
        <p:nvSpPr>
          <p:cNvPr id="3" name="Content Placeholder 2">
            <a:extLst>
              <a:ext uri="{FF2B5EF4-FFF2-40B4-BE49-F238E27FC236}">
                <a16:creationId xmlns:a16="http://schemas.microsoft.com/office/drawing/2014/main" id="{C1C76C6E-27F4-4C50-8763-7A237A9D7DC5}"/>
              </a:ext>
            </a:extLst>
          </p:cNvPr>
          <p:cNvSpPr>
            <a:spLocks noGrp="1"/>
          </p:cNvSpPr>
          <p:nvPr>
            <p:ph idx="1"/>
          </p:nvPr>
        </p:nvSpPr>
        <p:spPr>
          <a:xfrm>
            <a:off x="457200" y="1852404"/>
            <a:ext cx="8229600" cy="4596047"/>
          </a:xfrm>
        </p:spPr>
        <p:txBody>
          <a:bodyPr>
            <a:normAutofit/>
          </a:bodyPr>
          <a:lstStyle/>
          <a:p>
            <a:pPr marL="0" indent="0">
              <a:lnSpc>
                <a:spcPct val="80000"/>
              </a:lnSpc>
              <a:buNone/>
            </a:pPr>
            <a:endParaRPr lang="en-US" sz="2600" dirty="0">
              <a:solidFill>
                <a:srgbClr val="222222"/>
              </a:solidFill>
              <a:latin typeface="Garamond" panose="02020404030301010803" pitchFamily="18" charset="0"/>
              <a:ea typeface="Segoe UI Black" panose="020B0A02040204020203" pitchFamily="34" charset="0"/>
            </a:endParaRPr>
          </a:p>
          <a:p>
            <a:pPr marL="0" indent="0">
              <a:lnSpc>
                <a:spcPct val="80000"/>
              </a:lnSpc>
              <a:buNone/>
            </a:pPr>
            <a:r>
              <a:rPr lang="en-US" sz="2600" dirty="0">
                <a:solidFill>
                  <a:srgbClr val="222222"/>
                </a:solidFill>
                <a:latin typeface="Garamond" panose="02020404030301010803" pitchFamily="18" charset="0"/>
                <a:ea typeface="Segoe UI Black" panose="020B0A02040204020203" pitchFamily="34" charset="0"/>
              </a:rPr>
              <a:t>1. Create /draw a control flow graph (to determine different program paths)</a:t>
            </a:r>
          </a:p>
          <a:p>
            <a:pPr>
              <a:lnSpc>
                <a:spcPct val="80000"/>
              </a:lnSpc>
            </a:pPr>
            <a:endParaRPr lang="en-US" sz="2600" dirty="0">
              <a:solidFill>
                <a:srgbClr val="222222"/>
              </a:solidFill>
              <a:latin typeface="Garamond" panose="02020404030301010803" pitchFamily="18" charset="0"/>
              <a:ea typeface="Segoe UI Black" panose="020B0A02040204020203" pitchFamily="34" charset="0"/>
            </a:endParaRPr>
          </a:p>
          <a:p>
            <a:pPr marL="0" indent="0">
              <a:lnSpc>
                <a:spcPct val="80000"/>
              </a:lnSpc>
              <a:buNone/>
            </a:pPr>
            <a:r>
              <a:rPr lang="en-US" sz="2600" dirty="0">
                <a:solidFill>
                  <a:srgbClr val="222222"/>
                </a:solidFill>
                <a:latin typeface="Garamond" panose="02020404030301010803" pitchFamily="18" charset="0"/>
                <a:ea typeface="Segoe UI Black" panose="020B0A02040204020203" pitchFamily="34" charset="0"/>
              </a:rPr>
              <a:t>2. Calculate </a:t>
            </a:r>
            <a:r>
              <a:rPr lang="en-US" sz="2600" b="1" dirty="0">
                <a:solidFill>
                  <a:srgbClr val="222222"/>
                </a:solidFill>
                <a:latin typeface="Garamond" panose="02020404030301010803" pitchFamily="18" charset="0"/>
                <a:ea typeface="Segoe UI Black" panose="020B0A02040204020203" pitchFamily="34" charset="0"/>
                <a:hlinkClick r:id="rId2">
                  <a:extLst>
                    <a:ext uri="{A12FA001-AC4F-418D-AE19-62706E023703}">
                      <ahyp:hlinkClr xmlns:ahyp="http://schemas.microsoft.com/office/drawing/2018/hyperlinkcolor" val="tx"/>
                    </a:ext>
                  </a:extLst>
                </a:hlinkClick>
              </a:rPr>
              <a:t>Cyclomatic complexity</a:t>
            </a:r>
            <a:r>
              <a:rPr lang="en-US" sz="2600" b="1" dirty="0">
                <a:solidFill>
                  <a:srgbClr val="222222"/>
                </a:solidFill>
                <a:latin typeface="Garamond" panose="02020404030301010803" pitchFamily="18" charset="0"/>
                <a:ea typeface="Segoe UI Black" panose="020B0A02040204020203" pitchFamily="34" charset="0"/>
              </a:rPr>
              <a:t> </a:t>
            </a:r>
            <a:r>
              <a:rPr lang="en-US" sz="2600" dirty="0">
                <a:solidFill>
                  <a:srgbClr val="222222"/>
                </a:solidFill>
                <a:latin typeface="Garamond" panose="02020404030301010803" pitchFamily="18" charset="0"/>
                <a:ea typeface="Segoe UI Black" panose="020B0A02040204020203" pitchFamily="34" charset="0"/>
              </a:rPr>
              <a:t>(metrics to determine the number of independent paths)</a:t>
            </a:r>
          </a:p>
          <a:p>
            <a:pPr>
              <a:lnSpc>
                <a:spcPct val="80000"/>
              </a:lnSpc>
            </a:pPr>
            <a:endParaRPr lang="en-US" sz="2600" dirty="0">
              <a:solidFill>
                <a:srgbClr val="222222"/>
              </a:solidFill>
              <a:latin typeface="Garamond" panose="02020404030301010803" pitchFamily="18" charset="0"/>
              <a:ea typeface="Segoe UI Black" panose="020B0A02040204020203" pitchFamily="34" charset="0"/>
            </a:endParaRPr>
          </a:p>
          <a:p>
            <a:pPr marL="0" indent="0">
              <a:lnSpc>
                <a:spcPct val="80000"/>
              </a:lnSpc>
              <a:buNone/>
            </a:pPr>
            <a:r>
              <a:rPr lang="en-US" sz="2600" dirty="0">
                <a:solidFill>
                  <a:srgbClr val="222222"/>
                </a:solidFill>
                <a:latin typeface="Garamond" panose="02020404030301010803" pitchFamily="18" charset="0"/>
                <a:ea typeface="Segoe UI Black" panose="020B0A02040204020203" pitchFamily="34" charset="0"/>
              </a:rPr>
              <a:t>3. Find a basis set of paths</a:t>
            </a:r>
          </a:p>
          <a:p>
            <a:pPr>
              <a:lnSpc>
                <a:spcPct val="80000"/>
              </a:lnSpc>
            </a:pPr>
            <a:endParaRPr lang="en-US" sz="2600" dirty="0">
              <a:solidFill>
                <a:srgbClr val="222222"/>
              </a:solidFill>
              <a:latin typeface="Garamond" panose="02020404030301010803" pitchFamily="18" charset="0"/>
              <a:ea typeface="Segoe UI Black" panose="020B0A02040204020203" pitchFamily="34" charset="0"/>
            </a:endParaRPr>
          </a:p>
          <a:p>
            <a:pPr marL="0" indent="0">
              <a:lnSpc>
                <a:spcPct val="80000"/>
              </a:lnSpc>
              <a:buNone/>
            </a:pPr>
            <a:r>
              <a:rPr lang="en-US" sz="2600" dirty="0">
                <a:solidFill>
                  <a:srgbClr val="222222"/>
                </a:solidFill>
                <a:latin typeface="Garamond" panose="02020404030301010803" pitchFamily="18" charset="0"/>
                <a:ea typeface="Segoe UI Black" panose="020B0A02040204020203" pitchFamily="34" charset="0"/>
              </a:rPr>
              <a:t>4. Generate test cases to exercise each path</a:t>
            </a:r>
          </a:p>
          <a:p>
            <a:endParaRPr lang="en-US" dirty="0"/>
          </a:p>
        </p:txBody>
      </p:sp>
      <p:sp>
        <p:nvSpPr>
          <p:cNvPr id="4" name="Slide Number Placeholder 4">
            <a:extLst>
              <a:ext uri="{FF2B5EF4-FFF2-40B4-BE49-F238E27FC236}">
                <a16:creationId xmlns:a16="http://schemas.microsoft.com/office/drawing/2014/main" id="{E676B641-8A72-4F85-94CF-74AB1E48F252}"/>
              </a:ext>
            </a:extLst>
          </p:cNvPr>
          <p:cNvSpPr txBox="1">
            <a:spLocks/>
          </p:cNvSpPr>
          <p:nvPr/>
        </p:nvSpPr>
        <p:spPr bwMode="auto">
          <a:xfrm>
            <a:off x="8473440" y="6395720"/>
            <a:ext cx="455452" cy="381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marL="0" algn="l" defTabSz="457200" rtl="0" eaLnBrk="1" latinLnBrk="0" hangingPunct="1">
              <a:spcBef>
                <a:spcPct val="20000"/>
              </a:spcBef>
              <a:buClr>
                <a:schemeClr val="hlink"/>
              </a:buClr>
              <a:buFont typeface="Wingdings" pitchFamily="2" charset="2"/>
              <a:buChar char="§"/>
              <a:defRPr sz="3200" kern="1200">
                <a:solidFill>
                  <a:schemeClr val="tx1"/>
                </a:solidFill>
                <a:latin typeface="Arial" panose="020B0604020202020204" pitchFamily="34" charset="0"/>
                <a:ea typeface="+mn-ea"/>
                <a:cs typeface="+mn-cs"/>
              </a:defRPr>
            </a:lvl1pPr>
            <a:lvl2pPr marL="742950" indent="-285750" algn="l" defTabSz="457200" rtl="0" eaLnBrk="1" latinLnBrk="0" hangingPunct="1">
              <a:spcBef>
                <a:spcPct val="20000"/>
              </a:spcBef>
              <a:buChar char="–"/>
              <a:defRPr sz="2800" kern="1200">
                <a:solidFill>
                  <a:schemeClr val="tx1"/>
                </a:solidFill>
                <a:latin typeface="Arial" panose="020B0604020202020204" pitchFamily="34" charset="0"/>
                <a:ea typeface="+mn-ea"/>
                <a:cs typeface="+mn-cs"/>
              </a:defRPr>
            </a:lvl2pPr>
            <a:lvl3pPr marL="1143000" indent="-228600" algn="l" defTabSz="457200" rtl="0" eaLnBrk="1" latinLnBrk="0" hangingPunct="1">
              <a:spcBef>
                <a:spcPct val="20000"/>
              </a:spcBef>
              <a:buClr>
                <a:schemeClr val="hlink"/>
              </a:buClr>
              <a:buFont typeface="Wingdings" pitchFamily="2" charset="2"/>
              <a:buChar char="§"/>
              <a:defRPr sz="2400" kern="1200">
                <a:solidFill>
                  <a:schemeClr val="tx1"/>
                </a:solidFill>
                <a:latin typeface="Arial" panose="020B0604020202020204" pitchFamily="34" charset="0"/>
                <a:ea typeface="+mn-ea"/>
                <a:cs typeface="+mn-cs"/>
              </a:defRPr>
            </a:lvl3pPr>
            <a:lvl4pPr marL="1600200" indent="-228600" algn="l" defTabSz="457200" rtl="0" eaLnBrk="1" latinLnBrk="0" hangingPunct="1">
              <a:spcBef>
                <a:spcPct val="20000"/>
              </a:spcBef>
              <a:buChar char="–"/>
              <a:defRPr sz="2000" kern="1200">
                <a:solidFill>
                  <a:schemeClr val="tx1"/>
                </a:solidFill>
                <a:latin typeface="Arial" panose="020B0604020202020204" pitchFamily="34" charset="0"/>
                <a:ea typeface="+mn-ea"/>
                <a:cs typeface="+mn-cs"/>
              </a:defRPr>
            </a:lvl4pPr>
            <a:lvl5pPr marL="2057400" indent="-228600" algn="l" defTabSz="457200" rtl="0" eaLnBrk="1" latinLnBrk="0" hangingPunct="1">
              <a:spcBef>
                <a:spcPct val="20000"/>
              </a:spcBef>
              <a:buClr>
                <a:schemeClr val="hlink"/>
              </a:buClr>
              <a:buFont typeface="Wingdings" pitchFamily="2" charset="2"/>
              <a:buChar char="§"/>
              <a:defRPr sz="2000" kern="1200">
                <a:solidFill>
                  <a:schemeClr val="tx1"/>
                </a:solidFill>
                <a:latin typeface="Arial" panose="020B0604020202020204" pitchFamily="34" charset="0"/>
                <a:ea typeface="+mn-ea"/>
                <a:cs typeface="+mn-cs"/>
              </a:defRPr>
            </a:lvl5pPr>
            <a:lvl6pPr marL="2514600" indent="-228600" algn="l" defTabSz="457200" rtl="0" eaLnBrk="0" fontAlgn="base" latinLnBrk="0" hangingPunct="0">
              <a:spcBef>
                <a:spcPct val="20000"/>
              </a:spcBef>
              <a:spcAft>
                <a:spcPct val="0"/>
              </a:spcAft>
              <a:buClr>
                <a:schemeClr val="hlink"/>
              </a:buClr>
              <a:buFont typeface="Wingdings" pitchFamily="2" charset="2"/>
              <a:buChar char="§"/>
              <a:defRPr sz="2000" kern="1200">
                <a:solidFill>
                  <a:schemeClr val="tx1"/>
                </a:solidFill>
                <a:latin typeface="Arial" panose="020B0604020202020204" pitchFamily="34" charset="0"/>
                <a:ea typeface="+mn-ea"/>
                <a:cs typeface="+mn-cs"/>
              </a:defRPr>
            </a:lvl6pPr>
            <a:lvl7pPr marL="2971800" indent="-228600" algn="l" defTabSz="457200" rtl="0" eaLnBrk="0" fontAlgn="base" latinLnBrk="0" hangingPunct="0">
              <a:spcBef>
                <a:spcPct val="20000"/>
              </a:spcBef>
              <a:spcAft>
                <a:spcPct val="0"/>
              </a:spcAft>
              <a:buClr>
                <a:schemeClr val="hlink"/>
              </a:buClr>
              <a:buFont typeface="Wingdings" pitchFamily="2" charset="2"/>
              <a:buChar char="§"/>
              <a:defRPr sz="2000" kern="1200">
                <a:solidFill>
                  <a:schemeClr val="tx1"/>
                </a:solidFill>
                <a:latin typeface="Arial" panose="020B0604020202020204" pitchFamily="34" charset="0"/>
                <a:ea typeface="+mn-ea"/>
                <a:cs typeface="+mn-cs"/>
              </a:defRPr>
            </a:lvl7pPr>
            <a:lvl8pPr marL="3429000" indent="-228600" algn="l" defTabSz="457200" rtl="0" eaLnBrk="0" fontAlgn="base" latinLnBrk="0" hangingPunct="0">
              <a:spcBef>
                <a:spcPct val="20000"/>
              </a:spcBef>
              <a:spcAft>
                <a:spcPct val="0"/>
              </a:spcAft>
              <a:buClr>
                <a:schemeClr val="hlink"/>
              </a:buClr>
              <a:buFont typeface="Wingdings" pitchFamily="2" charset="2"/>
              <a:buChar char="§"/>
              <a:defRPr sz="2000" kern="1200">
                <a:solidFill>
                  <a:schemeClr val="tx1"/>
                </a:solidFill>
                <a:latin typeface="Arial" panose="020B0604020202020204" pitchFamily="34" charset="0"/>
                <a:ea typeface="+mn-ea"/>
                <a:cs typeface="+mn-cs"/>
              </a:defRPr>
            </a:lvl8pPr>
            <a:lvl9pPr marL="3886200" indent="-228600" algn="l" defTabSz="457200" rtl="0" eaLnBrk="0" fontAlgn="base" latinLnBrk="0" hangingPunct="0">
              <a:spcBef>
                <a:spcPct val="20000"/>
              </a:spcBef>
              <a:spcAft>
                <a:spcPct val="0"/>
              </a:spcAft>
              <a:buClr>
                <a:schemeClr val="hlink"/>
              </a:buClr>
              <a:buFont typeface="Wingdings" pitchFamily="2" charset="2"/>
              <a:buChar char="§"/>
              <a:defRPr sz="2000" kern="1200">
                <a:solidFill>
                  <a:schemeClr val="tx1"/>
                </a:solidFill>
                <a:latin typeface="Arial" panose="020B0604020202020204" pitchFamily="34" charset="0"/>
                <a:ea typeface="+mn-ea"/>
                <a:cs typeface="+mn-cs"/>
              </a:defRPr>
            </a:lvl9pPr>
          </a:lstStyle>
          <a:p>
            <a:pPr algn="r">
              <a:spcBef>
                <a:spcPct val="0"/>
              </a:spcBef>
              <a:buClrTx/>
              <a:buFontTx/>
              <a:buNone/>
            </a:pPr>
            <a:r>
              <a:rPr lang="en-US" altLang="en-US" sz="1400" dirty="0">
                <a:solidFill>
                  <a:schemeClr val="bg1">
                    <a:lumMod val="50000"/>
                  </a:schemeClr>
                </a:solidFill>
                <a:latin typeface="Times New Roman" panose="02020603050405020304" pitchFamily="18" charset="0"/>
              </a:rPr>
              <a:t>15</a:t>
            </a:r>
          </a:p>
        </p:txBody>
      </p:sp>
    </p:spTree>
    <p:extLst>
      <p:ext uri="{BB962C8B-B14F-4D97-AF65-F5344CB8AC3E}">
        <p14:creationId xmlns:p14="http://schemas.microsoft.com/office/powerpoint/2010/main" val="1757280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Slide Number Placeholder 4">
            <a:extLst>
              <a:ext uri="{FF2B5EF4-FFF2-40B4-BE49-F238E27FC236}">
                <a16:creationId xmlns:a16="http://schemas.microsoft.com/office/drawing/2014/main" id="{6362BE95-41BC-B24F-81EE-12F76D5C9A42}"/>
              </a:ext>
            </a:extLst>
          </p:cNvPr>
          <p:cNvSpPr>
            <a:spLocks noGrp="1"/>
          </p:cNvSpPr>
          <p:nvPr>
            <p:ph type="sldNum" sz="quarter" idx="4294967295"/>
          </p:nvPr>
        </p:nvSpPr>
        <p:spPr bwMode="auto">
          <a:xfrm>
            <a:off x="8473440" y="6395720"/>
            <a:ext cx="455452" cy="381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Font typeface="Wingdings" pitchFamily="2" charset="2"/>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hlink"/>
              </a:buClr>
              <a:buFont typeface="Wingdings" pitchFamily="2" charset="2"/>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hlink"/>
              </a:buClr>
              <a:buFont typeface="Wingdings"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itchFamily="2" charset="2"/>
              <a:buChar char="§"/>
              <a:defRPr sz="2000">
                <a:solidFill>
                  <a:schemeClr val="tx1"/>
                </a:solidFill>
                <a:latin typeface="Arial" panose="020B0604020202020204" pitchFamily="34" charset="0"/>
              </a:defRPr>
            </a:lvl9pPr>
          </a:lstStyle>
          <a:p>
            <a:pPr algn="r" eaLnBrk="1" hangingPunct="1">
              <a:spcBef>
                <a:spcPct val="0"/>
              </a:spcBef>
              <a:buClrTx/>
              <a:buFontTx/>
              <a:buNone/>
            </a:pPr>
            <a:r>
              <a:rPr lang="en-US" altLang="en-US" sz="1400" dirty="0">
                <a:solidFill>
                  <a:schemeClr val="bg1">
                    <a:lumMod val="50000"/>
                  </a:schemeClr>
                </a:solidFill>
                <a:latin typeface="Times New Roman" panose="02020603050405020304" pitchFamily="18" charset="0"/>
              </a:rPr>
              <a:t>16</a:t>
            </a:r>
          </a:p>
        </p:txBody>
      </p:sp>
      <p:sp>
        <p:nvSpPr>
          <p:cNvPr id="15364" name="Text Box 3">
            <a:extLst>
              <a:ext uri="{FF2B5EF4-FFF2-40B4-BE49-F238E27FC236}">
                <a16:creationId xmlns:a16="http://schemas.microsoft.com/office/drawing/2014/main" id="{9E3F596C-6A44-CB4A-AD9B-E7510994D2E4}"/>
              </a:ext>
            </a:extLst>
          </p:cNvPr>
          <p:cNvSpPr txBox="1">
            <a:spLocks noChangeArrowheads="1"/>
          </p:cNvSpPr>
          <p:nvPr/>
        </p:nvSpPr>
        <p:spPr bwMode="auto">
          <a:xfrm>
            <a:off x="272256" y="730250"/>
            <a:ext cx="3983038" cy="54800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marL="457200" indent="-457200">
              <a:spcBef>
                <a:spcPct val="20000"/>
              </a:spcBef>
              <a:buClr>
                <a:schemeClr val="hlink"/>
              </a:buClr>
              <a:buFont typeface="Wingdings" pitchFamily="2" charset="2"/>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hlink"/>
              </a:buClr>
              <a:buFont typeface="Wingdings" pitchFamily="2" charset="2"/>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hlink"/>
              </a:buClr>
              <a:buFont typeface="Wingdings"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itchFamily="2" charset="2"/>
              <a:buChar char="§"/>
              <a:defRPr sz="2000">
                <a:solidFill>
                  <a:schemeClr val="tx1"/>
                </a:solidFill>
                <a:latin typeface="Arial" panose="020B0604020202020204" pitchFamily="34" charset="0"/>
              </a:defRPr>
            </a:lvl9pPr>
          </a:lstStyle>
          <a:p>
            <a:pPr eaLnBrk="1" hangingPunct="1">
              <a:spcBef>
                <a:spcPct val="0"/>
              </a:spcBef>
              <a:buClrTx/>
              <a:buFontTx/>
              <a:buNone/>
            </a:pPr>
            <a:r>
              <a:rPr lang="en-US" altLang="en-US" sz="1600" b="1" dirty="0">
                <a:latin typeface="Courier New" panose="02070309020205020404" pitchFamily="49" charset="0"/>
              </a:rPr>
              <a:t> 1  int functionY(void)</a:t>
            </a:r>
          </a:p>
          <a:p>
            <a:pPr eaLnBrk="1" hangingPunct="1">
              <a:spcBef>
                <a:spcPct val="0"/>
              </a:spcBef>
              <a:buClrTx/>
              <a:buFontTx/>
              <a:buNone/>
            </a:pPr>
            <a:r>
              <a:rPr lang="en-US" altLang="en-US" sz="1600" b="1" dirty="0">
                <a:latin typeface="Courier New" panose="02070309020205020404" pitchFamily="49" charset="0"/>
              </a:rPr>
              <a:t> 2  {</a:t>
            </a:r>
          </a:p>
          <a:p>
            <a:pPr eaLnBrk="1" hangingPunct="1">
              <a:spcBef>
                <a:spcPct val="0"/>
              </a:spcBef>
              <a:buClrTx/>
              <a:buFontTx/>
              <a:buNone/>
            </a:pPr>
            <a:r>
              <a:rPr lang="en-US" altLang="en-US" sz="1600" b="1" dirty="0">
                <a:latin typeface="Courier New" panose="02070309020205020404" pitchFamily="49" charset="0"/>
              </a:rPr>
              <a:t> 3     int x = 0;</a:t>
            </a:r>
          </a:p>
          <a:p>
            <a:pPr eaLnBrk="1" hangingPunct="1">
              <a:spcBef>
                <a:spcPct val="0"/>
              </a:spcBef>
              <a:buClrTx/>
              <a:buFontTx/>
              <a:buNone/>
            </a:pPr>
            <a:r>
              <a:rPr lang="en-US" altLang="en-US" sz="1600" b="1" dirty="0">
                <a:latin typeface="Courier New" panose="02070309020205020404" pitchFamily="49" charset="0"/>
              </a:rPr>
              <a:t> 4     int y = 19;     </a:t>
            </a:r>
          </a:p>
          <a:p>
            <a:pPr eaLnBrk="1" hangingPunct="1">
              <a:spcBef>
                <a:spcPct val="0"/>
              </a:spcBef>
              <a:buClrTx/>
              <a:buFontTx/>
              <a:buNone/>
            </a:pPr>
            <a:r>
              <a:rPr lang="en-US" altLang="en-US" sz="1600" b="1" dirty="0">
                <a:latin typeface="Courier New" panose="02070309020205020404" pitchFamily="49" charset="0"/>
              </a:rPr>
              <a:t> </a:t>
            </a:r>
          </a:p>
          <a:p>
            <a:pPr eaLnBrk="1" hangingPunct="1">
              <a:spcBef>
                <a:spcPct val="0"/>
              </a:spcBef>
              <a:buClrTx/>
              <a:buFontTx/>
              <a:buNone/>
            </a:pPr>
            <a:r>
              <a:rPr lang="en-US" altLang="en-US" sz="1600" b="1" dirty="0">
                <a:latin typeface="Courier New" panose="02070309020205020404" pitchFamily="49" charset="0"/>
              </a:rPr>
              <a:t> 5  A: x++;</a:t>
            </a:r>
          </a:p>
          <a:p>
            <a:pPr eaLnBrk="1" hangingPunct="1">
              <a:spcBef>
                <a:spcPct val="0"/>
              </a:spcBef>
              <a:buClrTx/>
              <a:buFontTx/>
              <a:buNone/>
            </a:pPr>
            <a:r>
              <a:rPr lang="en-US" altLang="en-US" sz="1600" b="1" dirty="0">
                <a:latin typeface="Courier New" panose="02070309020205020404" pitchFamily="49" charset="0"/>
              </a:rPr>
              <a:t> 6     if (x &gt; 999) </a:t>
            </a:r>
          </a:p>
          <a:p>
            <a:pPr eaLnBrk="1" hangingPunct="1">
              <a:spcBef>
                <a:spcPct val="0"/>
              </a:spcBef>
              <a:buClrTx/>
              <a:buFontTx/>
              <a:buNone/>
            </a:pPr>
            <a:r>
              <a:rPr lang="en-US" altLang="en-US" sz="1600" b="1" dirty="0">
                <a:latin typeface="Courier New" panose="02070309020205020404" pitchFamily="49" charset="0"/>
              </a:rPr>
              <a:t> 7        goto D;</a:t>
            </a:r>
          </a:p>
          <a:p>
            <a:pPr eaLnBrk="1" hangingPunct="1">
              <a:spcBef>
                <a:spcPct val="0"/>
              </a:spcBef>
              <a:buClrTx/>
              <a:buFontTx/>
              <a:buNone/>
            </a:pPr>
            <a:r>
              <a:rPr lang="en-US" altLang="en-US" sz="1600" b="1" dirty="0">
                <a:latin typeface="Courier New" panose="02070309020205020404" pitchFamily="49" charset="0"/>
              </a:rPr>
              <a:t> 8     if (x % 11 == 0) </a:t>
            </a:r>
          </a:p>
          <a:p>
            <a:pPr eaLnBrk="1" hangingPunct="1">
              <a:spcBef>
                <a:spcPct val="0"/>
              </a:spcBef>
              <a:buClrTx/>
              <a:buFontTx/>
              <a:buNone/>
            </a:pPr>
            <a:r>
              <a:rPr lang="en-US" altLang="en-US" sz="1600" b="1" dirty="0">
                <a:latin typeface="Courier New" panose="02070309020205020404" pitchFamily="49" charset="0"/>
              </a:rPr>
              <a:t> 9        goto B;</a:t>
            </a:r>
          </a:p>
          <a:p>
            <a:pPr eaLnBrk="1" hangingPunct="1">
              <a:spcBef>
                <a:spcPct val="0"/>
              </a:spcBef>
              <a:buClrTx/>
              <a:buFontTx/>
              <a:buNone/>
            </a:pPr>
            <a:r>
              <a:rPr lang="en-US" altLang="en-US" sz="1600" b="1" dirty="0">
                <a:latin typeface="Courier New" panose="02070309020205020404" pitchFamily="49" charset="0"/>
              </a:rPr>
              <a:t>10     else goto A;</a:t>
            </a:r>
          </a:p>
          <a:p>
            <a:pPr eaLnBrk="1" hangingPunct="1">
              <a:spcBef>
                <a:spcPct val="0"/>
              </a:spcBef>
              <a:buClrTx/>
              <a:buFontTx/>
              <a:buChar char="•"/>
            </a:pPr>
            <a:endParaRPr lang="en-US" altLang="en-US" sz="1600" b="1" dirty="0">
              <a:latin typeface="Courier New" panose="02070309020205020404" pitchFamily="49" charset="0"/>
            </a:endParaRPr>
          </a:p>
          <a:p>
            <a:pPr eaLnBrk="1" hangingPunct="1">
              <a:spcBef>
                <a:spcPct val="0"/>
              </a:spcBef>
              <a:buClrTx/>
              <a:buFontTx/>
              <a:buNone/>
            </a:pPr>
            <a:r>
              <a:rPr lang="en-US" altLang="en-US" sz="1600" b="1" dirty="0">
                <a:latin typeface="Courier New" panose="02070309020205020404" pitchFamily="49" charset="0"/>
              </a:rPr>
              <a:t>11  B: if (x % y == 0) </a:t>
            </a:r>
          </a:p>
          <a:p>
            <a:pPr eaLnBrk="1" hangingPunct="1">
              <a:spcBef>
                <a:spcPct val="0"/>
              </a:spcBef>
              <a:buClrTx/>
              <a:buFontTx/>
              <a:buNone/>
            </a:pPr>
            <a:r>
              <a:rPr lang="en-US" altLang="en-US" sz="1600" b="1" dirty="0">
                <a:latin typeface="Courier New" panose="02070309020205020404" pitchFamily="49" charset="0"/>
              </a:rPr>
              <a:t>12        goto C;</a:t>
            </a:r>
          </a:p>
          <a:p>
            <a:pPr eaLnBrk="1" hangingPunct="1">
              <a:spcBef>
                <a:spcPct val="0"/>
              </a:spcBef>
              <a:buClrTx/>
              <a:buFontTx/>
              <a:buNone/>
            </a:pPr>
            <a:r>
              <a:rPr lang="en-US" altLang="en-US" sz="1600" b="1" dirty="0">
                <a:latin typeface="Courier New" panose="02070309020205020404" pitchFamily="49" charset="0"/>
              </a:rPr>
              <a:t>13     else goto A;</a:t>
            </a:r>
          </a:p>
          <a:p>
            <a:pPr eaLnBrk="1" hangingPunct="1">
              <a:spcBef>
                <a:spcPct val="0"/>
              </a:spcBef>
              <a:buClrTx/>
              <a:buFontTx/>
              <a:buChar char="•"/>
            </a:pPr>
            <a:endParaRPr lang="en-US" altLang="en-US" sz="1600" b="1" dirty="0">
              <a:latin typeface="Courier New" panose="02070309020205020404" pitchFamily="49" charset="0"/>
            </a:endParaRPr>
          </a:p>
          <a:p>
            <a:pPr eaLnBrk="1" hangingPunct="1">
              <a:spcBef>
                <a:spcPct val="0"/>
              </a:spcBef>
              <a:buClrTx/>
              <a:buFontTx/>
              <a:buNone/>
            </a:pPr>
            <a:r>
              <a:rPr lang="en-US" altLang="en-US" sz="1600" b="1" dirty="0">
                <a:latin typeface="Courier New" panose="02070309020205020404" pitchFamily="49" charset="0"/>
              </a:rPr>
              <a:t>14  C: printf("%d\n", x);</a:t>
            </a:r>
          </a:p>
          <a:p>
            <a:pPr eaLnBrk="1" hangingPunct="1">
              <a:spcBef>
                <a:spcPct val="0"/>
              </a:spcBef>
              <a:buClrTx/>
              <a:buFontTx/>
              <a:buNone/>
            </a:pPr>
            <a:r>
              <a:rPr lang="en-US" altLang="en-US" sz="1600" b="1" dirty="0">
                <a:latin typeface="Courier New" panose="02070309020205020404" pitchFamily="49" charset="0"/>
              </a:rPr>
              <a:t>15     goto A;</a:t>
            </a:r>
          </a:p>
          <a:p>
            <a:pPr eaLnBrk="1" hangingPunct="1">
              <a:spcBef>
                <a:spcPct val="0"/>
              </a:spcBef>
              <a:buClrTx/>
              <a:buFontTx/>
              <a:buChar char="•"/>
            </a:pPr>
            <a:endParaRPr lang="en-US" altLang="en-US" sz="1600" b="1" dirty="0">
              <a:latin typeface="Courier New" panose="02070309020205020404" pitchFamily="49" charset="0"/>
            </a:endParaRPr>
          </a:p>
          <a:p>
            <a:pPr eaLnBrk="1" hangingPunct="1">
              <a:spcBef>
                <a:spcPct val="0"/>
              </a:spcBef>
              <a:buClrTx/>
              <a:buFontTx/>
              <a:buNone/>
            </a:pPr>
            <a:r>
              <a:rPr lang="en-US" altLang="en-US" sz="1600" b="1" dirty="0">
                <a:latin typeface="Courier New" panose="02070309020205020404" pitchFamily="49" charset="0"/>
              </a:rPr>
              <a:t>16  D: printf("End of list\n");</a:t>
            </a:r>
          </a:p>
          <a:p>
            <a:pPr eaLnBrk="1" hangingPunct="1">
              <a:spcBef>
                <a:spcPct val="0"/>
              </a:spcBef>
              <a:buClrTx/>
              <a:buFontTx/>
              <a:buNone/>
            </a:pPr>
            <a:r>
              <a:rPr lang="en-US" altLang="en-US" sz="1600" b="1" dirty="0">
                <a:latin typeface="Courier New" panose="02070309020205020404" pitchFamily="49" charset="0"/>
              </a:rPr>
              <a:t>17     return 0;</a:t>
            </a:r>
          </a:p>
          <a:p>
            <a:pPr eaLnBrk="1" hangingPunct="1">
              <a:spcBef>
                <a:spcPct val="0"/>
              </a:spcBef>
              <a:buClrTx/>
              <a:buFontTx/>
              <a:buNone/>
            </a:pPr>
            <a:r>
              <a:rPr lang="en-US" altLang="en-US" sz="1600" b="1" dirty="0">
                <a:latin typeface="Courier New" panose="02070309020205020404" pitchFamily="49" charset="0"/>
              </a:rPr>
              <a:t>18  }</a:t>
            </a:r>
          </a:p>
        </p:txBody>
      </p:sp>
      <p:sp>
        <p:nvSpPr>
          <p:cNvPr id="15365" name="Oval 4">
            <a:extLst>
              <a:ext uri="{FF2B5EF4-FFF2-40B4-BE49-F238E27FC236}">
                <a16:creationId xmlns:a16="http://schemas.microsoft.com/office/drawing/2014/main" id="{7C5C882B-3501-2E49-9A85-7B796040A514}"/>
              </a:ext>
            </a:extLst>
          </p:cNvPr>
          <p:cNvSpPr>
            <a:spLocks noChangeArrowheads="1"/>
          </p:cNvSpPr>
          <p:nvPr/>
        </p:nvSpPr>
        <p:spPr bwMode="auto">
          <a:xfrm>
            <a:off x="6934200" y="762000"/>
            <a:ext cx="533400" cy="3810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hlink"/>
              </a:buClr>
              <a:buFont typeface="Wingdings" pitchFamily="2" charset="2"/>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hlink"/>
              </a:buClr>
              <a:buFont typeface="Wingdings" pitchFamily="2" charset="2"/>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hlink"/>
              </a:buClr>
              <a:buFont typeface="Wingdings"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itchFamily="2" charset="2"/>
              <a:buChar char="§"/>
              <a:defRPr sz="2000">
                <a:solidFill>
                  <a:schemeClr val="tx1"/>
                </a:solidFill>
                <a:latin typeface="Arial" panose="020B0604020202020204" pitchFamily="34" charset="0"/>
              </a:defRPr>
            </a:lvl9pPr>
          </a:lstStyle>
          <a:p>
            <a:pPr algn="ctr" eaLnBrk="1" hangingPunct="1">
              <a:spcBef>
                <a:spcPct val="0"/>
              </a:spcBef>
              <a:buClrTx/>
              <a:buFontTx/>
              <a:buNone/>
            </a:pPr>
            <a:r>
              <a:rPr lang="en-US" altLang="en-US" sz="2400">
                <a:latin typeface="Times New Roman" panose="02020603050405020304" pitchFamily="18" charset="0"/>
              </a:rPr>
              <a:t>3</a:t>
            </a:r>
          </a:p>
        </p:txBody>
      </p:sp>
      <p:sp>
        <p:nvSpPr>
          <p:cNvPr id="15366" name="Oval 5">
            <a:extLst>
              <a:ext uri="{FF2B5EF4-FFF2-40B4-BE49-F238E27FC236}">
                <a16:creationId xmlns:a16="http://schemas.microsoft.com/office/drawing/2014/main" id="{D295C6E3-FBF9-A841-8CC6-179DAA8EA49C}"/>
              </a:ext>
            </a:extLst>
          </p:cNvPr>
          <p:cNvSpPr>
            <a:spLocks noChangeArrowheads="1"/>
          </p:cNvSpPr>
          <p:nvPr/>
        </p:nvSpPr>
        <p:spPr bwMode="auto">
          <a:xfrm>
            <a:off x="6934200" y="1371600"/>
            <a:ext cx="533400" cy="3810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hlink"/>
              </a:buClr>
              <a:buFont typeface="Wingdings" pitchFamily="2" charset="2"/>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hlink"/>
              </a:buClr>
              <a:buFont typeface="Wingdings" pitchFamily="2" charset="2"/>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hlink"/>
              </a:buClr>
              <a:buFont typeface="Wingdings"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itchFamily="2" charset="2"/>
              <a:buChar char="§"/>
              <a:defRPr sz="2000">
                <a:solidFill>
                  <a:schemeClr val="tx1"/>
                </a:solidFill>
                <a:latin typeface="Arial" panose="020B0604020202020204" pitchFamily="34" charset="0"/>
              </a:defRPr>
            </a:lvl9pPr>
          </a:lstStyle>
          <a:p>
            <a:pPr algn="ctr" eaLnBrk="1" hangingPunct="1">
              <a:spcBef>
                <a:spcPct val="0"/>
              </a:spcBef>
              <a:buClrTx/>
              <a:buFontTx/>
              <a:buNone/>
            </a:pPr>
            <a:r>
              <a:rPr lang="en-US" altLang="en-US" sz="2400">
                <a:latin typeface="Times New Roman" panose="02020603050405020304" pitchFamily="18" charset="0"/>
              </a:rPr>
              <a:t>4</a:t>
            </a:r>
          </a:p>
        </p:txBody>
      </p:sp>
      <p:sp>
        <p:nvSpPr>
          <p:cNvPr id="15367" name="Oval 6">
            <a:extLst>
              <a:ext uri="{FF2B5EF4-FFF2-40B4-BE49-F238E27FC236}">
                <a16:creationId xmlns:a16="http://schemas.microsoft.com/office/drawing/2014/main" id="{FE36D70E-94D7-7E4C-9095-12823986993A}"/>
              </a:ext>
            </a:extLst>
          </p:cNvPr>
          <p:cNvSpPr>
            <a:spLocks noChangeArrowheads="1"/>
          </p:cNvSpPr>
          <p:nvPr/>
        </p:nvSpPr>
        <p:spPr bwMode="auto">
          <a:xfrm>
            <a:off x="6934200" y="2057400"/>
            <a:ext cx="533400" cy="3810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hlink"/>
              </a:buClr>
              <a:buFont typeface="Wingdings" pitchFamily="2" charset="2"/>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hlink"/>
              </a:buClr>
              <a:buFont typeface="Wingdings" pitchFamily="2" charset="2"/>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hlink"/>
              </a:buClr>
              <a:buFont typeface="Wingdings"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itchFamily="2" charset="2"/>
              <a:buChar char="§"/>
              <a:defRPr sz="2000">
                <a:solidFill>
                  <a:schemeClr val="tx1"/>
                </a:solidFill>
                <a:latin typeface="Arial" panose="020B0604020202020204" pitchFamily="34" charset="0"/>
              </a:defRPr>
            </a:lvl9pPr>
          </a:lstStyle>
          <a:p>
            <a:pPr algn="ctr" eaLnBrk="1" hangingPunct="1">
              <a:spcBef>
                <a:spcPct val="0"/>
              </a:spcBef>
              <a:buClrTx/>
              <a:buFontTx/>
              <a:buNone/>
            </a:pPr>
            <a:r>
              <a:rPr lang="en-US" altLang="en-US" sz="2400">
                <a:latin typeface="Times New Roman" panose="02020603050405020304" pitchFamily="18" charset="0"/>
              </a:rPr>
              <a:t>5</a:t>
            </a:r>
          </a:p>
        </p:txBody>
      </p:sp>
      <p:sp>
        <p:nvSpPr>
          <p:cNvPr id="15368" name="Oval 7">
            <a:extLst>
              <a:ext uri="{FF2B5EF4-FFF2-40B4-BE49-F238E27FC236}">
                <a16:creationId xmlns:a16="http://schemas.microsoft.com/office/drawing/2014/main" id="{CE7144A3-72F1-5843-8968-122F33D4E86F}"/>
              </a:ext>
            </a:extLst>
          </p:cNvPr>
          <p:cNvSpPr>
            <a:spLocks noChangeArrowheads="1"/>
          </p:cNvSpPr>
          <p:nvPr/>
        </p:nvSpPr>
        <p:spPr bwMode="auto">
          <a:xfrm>
            <a:off x="6934200" y="2743200"/>
            <a:ext cx="533400" cy="381000"/>
          </a:xfrm>
          <a:prstGeom prst="ellipse">
            <a:avLst/>
          </a:prstGeom>
          <a:noFill/>
          <a:ln w="38100" cmpd="dbl">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hlink"/>
              </a:buClr>
              <a:buFont typeface="Wingdings" pitchFamily="2" charset="2"/>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hlink"/>
              </a:buClr>
              <a:buFont typeface="Wingdings" pitchFamily="2" charset="2"/>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hlink"/>
              </a:buClr>
              <a:buFont typeface="Wingdings"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itchFamily="2" charset="2"/>
              <a:buChar char="§"/>
              <a:defRPr sz="2000">
                <a:solidFill>
                  <a:schemeClr val="tx1"/>
                </a:solidFill>
                <a:latin typeface="Arial" panose="020B0604020202020204" pitchFamily="34" charset="0"/>
              </a:defRPr>
            </a:lvl9pPr>
          </a:lstStyle>
          <a:p>
            <a:pPr algn="ctr" eaLnBrk="1" hangingPunct="1">
              <a:spcBef>
                <a:spcPct val="0"/>
              </a:spcBef>
              <a:buClrTx/>
              <a:buFontTx/>
              <a:buNone/>
            </a:pPr>
            <a:r>
              <a:rPr lang="en-US" altLang="en-US" sz="2400">
                <a:latin typeface="Times New Roman" panose="02020603050405020304" pitchFamily="18" charset="0"/>
              </a:rPr>
              <a:t>6</a:t>
            </a:r>
          </a:p>
        </p:txBody>
      </p:sp>
      <p:sp>
        <p:nvSpPr>
          <p:cNvPr id="15369" name="Oval 8">
            <a:extLst>
              <a:ext uri="{FF2B5EF4-FFF2-40B4-BE49-F238E27FC236}">
                <a16:creationId xmlns:a16="http://schemas.microsoft.com/office/drawing/2014/main" id="{BC7384CD-4117-5546-971C-8C3F555E1ACA}"/>
              </a:ext>
            </a:extLst>
          </p:cNvPr>
          <p:cNvSpPr>
            <a:spLocks noChangeArrowheads="1"/>
          </p:cNvSpPr>
          <p:nvPr/>
        </p:nvSpPr>
        <p:spPr bwMode="auto">
          <a:xfrm>
            <a:off x="7772400" y="3200400"/>
            <a:ext cx="533400" cy="3810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hlink"/>
              </a:buClr>
              <a:buFont typeface="Wingdings" pitchFamily="2" charset="2"/>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hlink"/>
              </a:buClr>
              <a:buFont typeface="Wingdings" pitchFamily="2" charset="2"/>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hlink"/>
              </a:buClr>
              <a:buFont typeface="Wingdings"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itchFamily="2" charset="2"/>
              <a:buChar char="§"/>
              <a:defRPr sz="2000">
                <a:solidFill>
                  <a:schemeClr val="tx1"/>
                </a:solidFill>
                <a:latin typeface="Arial" panose="020B0604020202020204" pitchFamily="34" charset="0"/>
              </a:defRPr>
            </a:lvl9pPr>
          </a:lstStyle>
          <a:p>
            <a:pPr algn="ctr" eaLnBrk="1" hangingPunct="1">
              <a:spcBef>
                <a:spcPct val="0"/>
              </a:spcBef>
              <a:buClrTx/>
              <a:buFontTx/>
              <a:buNone/>
            </a:pPr>
            <a:r>
              <a:rPr lang="en-US" altLang="en-US" sz="2400">
                <a:latin typeface="Times New Roman" panose="02020603050405020304" pitchFamily="18" charset="0"/>
              </a:rPr>
              <a:t>7</a:t>
            </a:r>
          </a:p>
        </p:txBody>
      </p:sp>
      <p:sp>
        <p:nvSpPr>
          <p:cNvPr id="15370" name="Oval 9">
            <a:extLst>
              <a:ext uri="{FF2B5EF4-FFF2-40B4-BE49-F238E27FC236}">
                <a16:creationId xmlns:a16="http://schemas.microsoft.com/office/drawing/2014/main" id="{B1205DE1-5383-7E4E-9663-A864AFB896FB}"/>
              </a:ext>
            </a:extLst>
          </p:cNvPr>
          <p:cNvSpPr>
            <a:spLocks noChangeArrowheads="1"/>
          </p:cNvSpPr>
          <p:nvPr/>
        </p:nvSpPr>
        <p:spPr bwMode="auto">
          <a:xfrm>
            <a:off x="7772400" y="3810000"/>
            <a:ext cx="533400" cy="3810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hlink"/>
              </a:buClr>
              <a:buFont typeface="Wingdings" pitchFamily="2" charset="2"/>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hlink"/>
              </a:buClr>
              <a:buFont typeface="Wingdings" pitchFamily="2" charset="2"/>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hlink"/>
              </a:buClr>
              <a:buFont typeface="Wingdings"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itchFamily="2" charset="2"/>
              <a:buChar char="§"/>
              <a:defRPr sz="2000">
                <a:solidFill>
                  <a:schemeClr val="tx1"/>
                </a:solidFill>
                <a:latin typeface="Arial" panose="020B0604020202020204" pitchFamily="34" charset="0"/>
              </a:defRPr>
            </a:lvl9pPr>
          </a:lstStyle>
          <a:p>
            <a:pPr algn="ctr" eaLnBrk="1" hangingPunct="1">
              <a:spcBef>
                <a:spcPct val="0"/>
              </a:spcBef>
              <a:buClrTx/>
              <a:buFontTx/>
              <a:buNone/>
            </a:pPr>
            <a:r>
              <a:rPr lang="en-US" altLang="en-US" sz="2400">
                <a:latin typeface="Times New Roman" panose="02020603050405020304" pitchFamily="18" charset="0"/>
              </a:rPr>
              <a:t>16</a:t>
            </a:r>
          </a:p>
        </p:txBody>
      </p:sp>
      <p:sp>
        <p:nvSpPr>
          <p:cNvPr id="15371" name="Oval 10">
            <a:extLst>
              <a:ext uri="{FF2B5EF4-FFF2-40B4-BE49-F238E27FC236}">
                <a16:creationId xmlns:a16="http://schemas.microsoft.com/office/drawing/2014/main" id="{1BE7E185-71F6-794A-8EAA-D8971ECF32EE}"/>
              </a:ext>
            </a:extLst>
          </p:cNvPr>
          <p:cNvSpPr>
            <a:spLocks noChangeArrowheads="1"/>
          </p:cNvSpPr>
          <p:nvPr/>
        </p:nvSpPr>
        <p:spPr bwMode="auto">
          <a:xfrm>
            <a:off x="7772400" y="4419600"/>
            <a:ext cx="533400" cy="3810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hlink"/>
              </a:buClr>
              <a:buFont typeface="Wingdings" pitchFamily="2" charset="2"/>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hlink"/>
              </a:buClr>
              <a:buFont typeface="Wingdings" pitchFamily="2" charset="2"/>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hlink"/>
              </a:buClr>
              <a:buFont typeface="Wingdings"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itchFamily="2" charset="2"/>
              <a:buChar char="§"/>
              <a:defRPr sz="2000">
                <a:solidFill>
                  <a:schemeClr val="tx1"/>
                </a:solidFill>
                <a:latin typeface="Arial" panose="020B0604020202020204" pitchFamily="34" charset="0"/>
              </a:defRPr>
            </a:lvl9pPr>
          </a:lstStyle>
          <a:p>
            <a:pPr algn="ctr" eaLnBrk="1" hangingPunct="1">
              <a:spcBef>
                <a:spcPct val="0"/>
              </a:spcBef>
              <a:buClrTx/>
              <a:buFontTx/>
              <a:buNone/>
            </a:pPr>
            <a:r>
              <a:rPr lang="en-US" altLang="en-US" sz="2400">
                <a:latin typeface="Times New Roman" panose="02020603050405020304" pitchFamily="18" charset="0"/>
              </a:rPr>
              <a:t>17</a:t>
            </a:r>
          </a:p>
        </p:txBody>
      </p:sp>
      <p:sp>
        <p:nvSpPr>
          <p:cNvPr id="15372" name="Oval 11">
            <a:extLst>
              <a:ext uri="{FF2B5EF4-FFF2-40B4-BE49-F238E27FC236}">
                <a16:creationId xmlns:a16="http://schemas.microsoft.com/office/drawing/2014/main" id="{4BC14F66-5B5E-2046-86CB-DBC08203AFC4}"/>
              </a:ext>
            </a:extLst>
          </p:cNvPr>
          <p:cNvSpPr>
            <a:spLocks noChangeArrowheads="1"/>
          </p:cNvSpPr>
          <p:nvPr/>
        </p:nvSpPr>
        <p:spPr bwMode="auto">
          <a:xfrm>
            <a:off x="6172200" y="3200400"/>
            <a:ext cx="533400" cy="381000"/>
          </a:xfrm>
          <a:prstGeom prst="ellipse">
            <a:avLst/>
          </a:prstGeom>
          <a:noFill/>
          <a:ln w="38100" cmpd="dbl">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hlink"/>
              </a:buClr>
              <a:buFont typeface="Wingdings" pitchFamily="2" charset="2"/>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hlink"/>
              </a:buClr>
              <a:buFont typeface="Wingdings" pitchFamily="2" charset="2"/>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hlink"/>
              </a:buClr>
              <a:buFont typeface="Wingdings"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itchFamily="2" charset="2"/>
              <a:buChar char="§"/>
              <a:defRPr sz="2000">
                <a:solidFill>
                  <a:schemeClr val="tx1"/>
                </a:solidFill>
                <a:latin typeface="Arial" panose="020B0604020202020204" pitchFamily="34" charset="0"/>
              </a:defRPr>
            </a:lvl9pPr>
          </a:lstStyle>
          <a:p>
            <a:pPr algn="ctr" eaLnBrk="1" hangingPunct="1">
              <a:spcBef>
                <a:spcPct val="0"/>
              </a:spcBef>
              <a:buClrTx/>
              <a:buFontTx/>
              <a:buNone/>
            </a:pPr>
            <a:r>
              <a:rPr lang="en-US" altLang="en-US" sz="2400">
                <a:latin typeface="Times New Roman" panose="02020603050405020304" pitchFamily="18" charset="0"/>
              </a:rPr>
              <a:t>8</a:t>
            </a:r>
          </a:p>
        </p:txBody>
      </p:sp>
      <p:sp>
        <p:nvSpPr>
          <p:cNvPr id="15373" name="Oval 12">
            <a:extLst>
              <a:ext uri="{FF2B5EF4-FFF2-40B4-BE49-F238E27FC236}">
                <a16:creationId xmlns:a16="http://schemas.microsoft.com/office/drawing/2014/main" id="{57A71F11-6C61-EC4F-AE0E-00CB1A7D9E7C}"/>
              </a:ext>
            </a:extLst>
          </p:cNvPr>
          <p:cNvSpPr>
            <a:spLocks noChangeArrowheads="1"/>
          </p:cNvSpPr>
          <p:nvPr/>
        </p:nvSpPr>
        <p:spPr bwMode="auto">
          <a:xfrm>
            <a:off x="6172200" y="3810000"/>
            <a:ext cx="533400" cy="3810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hlink"/>
              </a:buClr>
              <a:buFont typeface="Wingdings" pitchFamily="2" charset="2"/>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hlink"/>
              </a:buClr>
              <a:buFont typeface="Wingdings" pitchFamily="2" charset="2"/>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hlink"/>
              </a:buClr>
              <a:buFont typeface="Wingdings"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itchFamily="2" charset="2"/>
              <a:buChar char="§"/>
              <a:defRPr sz="2000">
                <a:solidFill>
                  <a:schemeClr val="tx1"/>
                </a:solidFill>
                <a:latin typeface="Arial" panose="020B0604020202020204" pitchFamily="34" charset="0"/>
              </a:defRPr>
            </a:lvl9pPr>
          </a:lstStyle>
          <a:p>
            <a:pPr algn="ctr" eaLnBrk="1" hangingPunct="1">
              <a:spcBef>
                <a:spcPct val="0"/>
              </a:spcBef>
              <a:buClrTx/>
              <a:buFontTx/>
              <a:buNone/>
            </a:pPr>
            <a:r>
              <a:rPr lang="en-US" altLang="en-US" sz="2400">
                <a:latin typeface="Times New Roman" panose="02020603050405020304" pitchFamily="18" charset="0"/>
              </a:rPr>
              <a:t>9</a:t>
            </a:r>
          </a:p>
        </p:txBody>
      </p:sp>
      <p:sp>
        <p:nvSpPr>
          <p:cNvPr id="15374" name="Oval 13">
            <a:extLst>
              <a:ext uri="{FF2B5EF4-FFF2-40B4-BE49-F238E27FC236}">
                <a16:creationId xmlns:a16="http://schemas.microsoft.com/office/drawing/2014/main" id="{E8EB0588-3644-E94E-885E-32FDD6D32F9B}"/>
              </a:ext>
            </a:extLst>
          </p:cNvPr>
          <p:cNvSpPr>
            <a:spLocks noChangeArrowheads="1"/>
          </p:cNvSpPr>
          <p:nvPr/>
        </p:nvSpPr>
        <p:spPr bwMode="auto">
          <a:xfrm>
            <a:off x="6172200" y="4419600"/>
            <a:ext cx="533400" cy="381000"/>
          </a:xfrm>
          <a:prstGeom prst="ellipse">
            <a:avLst/>
          </a:prstGeom>
          <a:noFill/>
          <a:ln w="38100" cmpd="dbl">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hlink"/>
              </a:buClr>
              <a:buFont typeface="Wingdings" pitchFamily="2" charset="2"/>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hlink"/>
              </a:buClr>
              <a:buFont typeface="Wingdings" pitchFamily="2" charset="2"/>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hlink"/>
              </a:buClr>
              <a:buFont typeface="Wingdings"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itchFamily="2" charset="2"/>
              <a:buChar char="§"/>
              <a:defRPr sz="2000">
                <a:solidFill>
                  <a:schemeClr val="tx1"/>
                </a:solidFill>
                <a:latin typeface="Arial" panose="020B0604020202020204" pitchFamily="34" charset="0"/>
              </a:defRPr>
            </a:lvl9pPr>
          </a:lstStyle>
          <a:p>
            <a:pPr algn="ctr" eaLnBrk="1" hangingPunct="1">
              <a:spcBef>
                <a:spcPct val="0"/>
              </a:spcBef>
              <a:buClrTx/>
              <a:buFontTx/>
              <a:buNone/>
            </a:pPr>
            <a:r>
              <a:rPr lang="en-US" altLang="en-US" sz="2400">
                <a:latin typeface="Times New Roman" panose="02020603050405020304" pitchFamily="18" charset="0"/>
              </a:rPr>
              <a:t>11</a:t>
            </a:r>
          </a:p>
        </p:txBody>
      </p:sp>
      <p:sp>
        <p:nvSpPr>
          <p:cNvPr id="15375" name="Oval 14">
            <a:extLst>
              <a:ext uri="{FF2B5EF4-FFF2-40B4-BE49-F238E27FC236}">
                <a16:creationId xmlns:a16="http://schemas.microsoft.com/office/drawing/2014/main" id="{77592336-75A8-044F-A5DD-6305403E3CB3}"/>
              </a:ext>
            </a:extLst>
          </p:cNvPr>
          <p:cNvSpPr>
            <a:spLocks noChangeArrowheads="1"/>
          </p:cNvSpPr>
          <p:nvPr/>
        </p:nvSpPr>
        <p:spPr bwMode="auto">
          <a:xfrm>
            <a:off x="6172200" y="5029200"/>
            <a:ext cx="533400" cy="3810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hlink"/>
              </a:buClr>
              <a:buFont typeface="Wingdings" pitchFamily="2" charset="2"/>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hlink"/>
              </a:buClr>
              <a:buFont typeface="Wingdings" pitchFamily="2" charset="2"/>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hlink"/>
              </a:buClr>
              <a:buFont typeface="Wingdings"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itchFamily="2" charset="2"/>
              <a:buChar char="§"/>
              <a:defRPr sz="2000">
                <a:solidFill>
                  <a:schemeClr val="tx1"/>
                </a:solidFill>
                <a:latin typeface="Arial" panose="020B0604020202020204" pitchFamily="34" charset="0"/>
              </a:defRPr>
            </a:lvl9pPr>
          </a:lstStyle>
          <a:p>
            <a:pPr algn="ctr" eaLnBrk="1" hangingPunct="1">
              <a:spcBef>
                <a:spcPct val="0"/>
              </a:spcBef>
              <a:buClrTx/>
              <a:buFontTx/>
              <a:buNone/>
            </a:pPr>
            <a:r>
              <a:rPr lang="en-US" altLang="en-US" sz="2400">
                <a:latin typeface="Times New Roman" panose="02020603050405020304" pitchFamily="18" charset="0"/>
              </a:rPr>
              <a:t>12</a:t>
            </a:r>
          </a:p>
        </p:txBody>
      </p:sp>
      <p:sp>
        <p:nvSpPr>
          <p:cNvPr id="15376" name="Oval 15">
            <a:extLst>
              <a:ext uri="{FF2B5EF4-FFF2-40B4-BE49-F238E27FC236}">
                <a16:creationId xmlns:a16="http://schemas.microsoft.com/office/drawing/2014/main" id="{43F9A2B6-2E3C-7A4D-92B5-F3C45D3E36CF}"/>
              </a:ext>
            </a:extLst>
          </p:cNvPr>
          <p:cNvSpPr>
            <a:spLocks noChangeArrowheads="1"/>
          </p:cNvSpPr>
          <p:nvPr/>
        </p:nvSpPr>
        <p:spPr bwMode="auto">
          <a:xfrm>
            <a:off x="6172200" y="5715000"/>
            <a:ext cx="533400" cy="3810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hlink"/>
              </a:buClr>
              <a:buFont typeface="Wingdings" pitchFamily="2" charset="2"/>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hlink"/>
              </a:buClr>
              <a:buFont typeface="Wingdings" pitchFamily="2" charset="2"/>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hlink"/>
              </a:buClr>
              <a:buFont typeface="Wingdings"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itchFamily="2" charset="2"/>
              <a:buChar char="§"/>
              <a:defRPr sz="2000">
                <a:solidFill>
                  <a:schemeClr val="tx1"/>
                </a:solidFill>
                <a:latin typeface="Arial" panose="020B0604020202020204" pitchFamily="34" charset="0"/>
              </a:defRPr>
            </a:lvl9pPr>
          </a:lstStyle>
          <a:p>
            <a:pPr algn="ctr" eaLnBrk="1" hangingPunct="1">
              <a:spcBef>
                <a:spcPct val="0"/>
              </a:spcBef>
              <a:buClrTx/>
              <a:buFontTx/>
              <a:buNone/>
            </a:pPr>
            <a:r>
              <a:rPr lang="en-US" altLang="en-US" sz="2400">
                <a:latin typeface="Times New Roman" panose="02020603050405020304" pitchFamily="18" charset="0"/>
              </a:rPr>
              <a:t>14</a:t>
            </a:r>
          </a:p>
        </p:txBody>
      </p:sp>
      <p:sp>
        <p:nvSpPr>
          <p:cNvPr id="15377" name="Oval 16">
            <a:extLst>
              <a:ext uri="{FF2B5EF4-FFF2-40B4-BE49-F238E27FC236}">
                <a16:creationId xmlns:a16="http://schemas.microsoft.com/office/drawing/2014/main" id="{B0098DB5-C72E-DE4A-85C7-346CF9B3B574}"/>
              </a:ext>
            </a:extLst>
          </p:cNvPr>
          <p:cNvSpPr>
            <a:spLocks noChangeArrowheads="1"/>
          </p:cNvSpPr>
          <p:nvPr/>
        </p:nvSpPr>
        <p:spPr bwMode="auto">
          <a:xfrm>
            <a:off x="6172200" y="6324600"/>
            <a:ext cx="533400" cy="3810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hlink"/>
              </a:buClr>
              <a:buFont typeface="Wingdings" pitchFamily="2" charset="2"/>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hlink"/>
              </a:buClr>
              <a:buFont typeface="Wingdings" pitchFamily="2" charset="2"/>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hlink"/>
              </a:buClr>
              <a:buFont typeface="Wingdings"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itchFamily="2" charset="2"/>
              <a:buChar char="§"/>
              <a:defRPr sz="2000">
                <a:solidFill>
                  <a:schemeClr val="tx1"/>
                </a:solidFill>
                <a:latin typeface="Arial" panose="020B0604020202020204" pitchFamily="34" charset="0"/>
              </a:defRPr>
            </a:lvl9pPr>
          </a:lstStyle>
          <a:p>
            <a:pPr algn="ctr" eaLnBrk="1" hangingPunct="1">
              <a:spcBef>
                <a:spcPct val="0"/>
              </a:spcBef>
              <a:buClrTx/>
              <a:buFontTx/>
              <a:buNone/>
            </a:pPr>
            <a:r>
              <a:rPr lang="en-US" altLang="en-US" sz="2400">
                <a:latin typeface="Times New Roman" panose="02020603050405020304" pitchFamily="18" charset="0"/>
              </a:rPr>
              <a:t>15</a:t>
            </a:r>
          </a:p>
        </p:txBody>
      </p:sp>
      <p:sp>
        <p:nvSpPr>
          <p:cNvPr id="15378" name="Oval 17">
            <a:extLst>
              <a:ext uri="{FF2B5EF4-FFF2-40B4-BE49-F238E27FC236}">
                <a16:creationId xmlns:a16="http://schemas.microsoft.com/office/drawing/2014/main" id="{45BFA486-2A1A-0A47-A724-26FAA96FD6EA}"/>
              </a:ext>
            </a:extLst>
          </p:cNvPr>
          <p:cNvSpPr>
            <a:spLocks noChangeArrowheads="1"/>
          </p:cNvSpPr>
          <p:nvPr/>
        </p:nvSpPr>
        <p:spPr bwMode="auto">
          <a:xfrm>
            <a:off x="5105400" y="5029200"/>
            <a:ext cx="533400" cy="3810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hlink"/>
              </a:buClr>
              <a:buFont typeface="Wingdings" pitchFamily="2" charset="2"/>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hlink"/>
              </a:buClr>
              <a:buFont typeface="Wingdings" pitchFamily="2" charset="2"/>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hlink"/>
              </a:buClr>
              <a:buFont typeface="Wingdings"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itchFamily="2" charset="2"/>
              <a:buChar char="§"/>
              <a:defRPr sz="2000">
                <a:solidFill>
                  <a:schemeClr val="tx1"/>
                </a:solidFill>
                <a:latin typeface="Arial" panose="020B0604020202020204" pitchFamily="34" charset="0"/>
              </a:defRPr>
            </a:lvl9pPr>
          </a:lstStyle>
          <a:p>
            <a:pPr algn="ctr" eaLnBrk="1" hangingPunct="1">
              <a:spcBef>
                <a:spcPct val="0"/>
              </a:spcBef>
              <a:buClrTx/>
              <a:buFontTx/>
              <a:buNone/>
            </a:pPr>
            <a:r>
              <a:rPr lang="en-US" altLang="en-US" sz="2400">
                <a:latin typeface="Times New Roman" panose="02020603050405020304" pitchFamily="18" charset="0"/>
              </a:rPr>
              <a:t>13</a:t>
            </a:r>
          </a:p>
        </p:txBody>
      </p:sp>
      <p:sp>
        <p:nvSpPr>
          <p:cNvPr id="15379" name="Oval 18">
            <a:extLst>
              <a:ext uri="{FF2B5EF4-FFF2-40B4-BE49-F238E27FC236}">
                <a16:creationId xmlns:a16="http://schemas.microsoft.com/office/drawing/2014/main" id="{D21C9497-3B9E-674B-83D0-61FACBD41F96}"/>
              </a:ext>
            </a:extLst>
          </p:cNvPr>
          <p:cNvSpPr>
            <a:spLocks noChangeArrowheads="1"/>
          </p:cNvSpPr>
          <p:nvPr/>
        </p:nvSpPr>
        <p:spPr bwMode="auto">
          <a:xfrm>
            <a:off x="5105400" y="3810000"/>
            <a:ext cx="533400" cy="3810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hlink"/>
              </a:buClr>
              <a:buFont typeface="Wingdings" pitchFamily="2" charset="2"/>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hlink"/>
              </a:buClr>
              <a:buFont typeface="Wingdings" pitchFamily="2" charset="2"/>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hlink"/>
              </a:buClr>
              <a:buFont typeface="Wingdings"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itchFamily="2" charset="2"/>
              <a:buChar char="§"/>
              <a:defRPr sz="2000">
                <a:solidFill>
                  <a:schemeClr val="tx1"/>
                </a:solidFill>
                <a:latin typeface="Arial" panose="020B0604020202020204" pitchFamily="34" charset="0"/>
              </a:defRPr>
            </a:lvl9pPr>
          </a:lstStyle>
          <a:p>
            <a:pPr algn="ctr" eaLnBrk="1" hangingPunct="1">
              <a:spcBef>
                <a:spcPct val="0"/>
              </a:spcBef>
              <a:buClrTx/>
              <a:buFontTx/>
              <a:buNone/>
            </a:pPr>
            <a:r>
              <a:rPr lang="en-US" altLang="en-US" sz="2400">
                <a:latin typeface="Times New Roman" panose="02020603050405020304" pitchFamily="18" charset="0"/>
              </a:rPr>
              <a:t>10</a:t>
            </a:r>
          </a:p>
        </p:txBody>
      </p:sp>
      <p:cxnSp>
        <p:nvCxnSpPr>
          <p:cNvPr id="15380" name="AutoShape 19">
            <a:extLst>
              <a:ext uri="{FF2B5EF4-FFF2-40B4-BE49-F238E27FC236}">
                <a16:creationId xmlns:a16="http://schemas.microsoft.com/office/drawing/2014/main" id="{F9244D21-8A5D-5E49-AA8F-56D88C186BAF}"/>
              </a:ext>
            </a:extLst>
          </p:cNvPr>
          <p:cNvCxnSpPr>
            <a:cxnSpLocks noChangeShapeType="1"/>
            <a:stCxn id="15365" idx="4"/>
            <a:endCxn id="15366" idx="0"/>
          </p:cNvCxnSpPr>
          <p:nvPr/>
        </p:nvCxnSpPr>
        <p:spPr bwMode="auto">
          <a:xfrm>
            <a:off x="7200900" y="1143000"/>
            <a:ext cx="0" cy="228600"/>
          </a:xfrm>
          <a:prstGeom prst="straightConnector1">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5381" name="AutoShape 20">
            <a:extLst>
              <a:ext uri="{FF2B5EF4-FFF2-40B4-BE49-F238E27FC236}">
                <a16:creationId xmlns:a16="http://schemas.microsoft.com/office/drawing/2014/main" id="{0D67C6EA-7F22-B740-9150-06A7E7E21CC0}"/>
              </a:ext>
            </a:extLst>
          </p:cNvPr>
          <p:cNvCxnSpPr>
            <a:cxnSpLocks noChangeShapeType="1"/>
            <a:stCxn id="15366" idx="4"/>
            <a:endCxn id="15367" idx="0"/>
          </p:cNvCxnSpPr>
          <p:nvPr/>
        </p:nvCxnSpPr>
        <p:spPr bwMode="auto">
          <a:xfrm>
            <a:off x="7200900" y="1752600"/>
            <a:ext cx="0" cy="304800"/>
          </a:xfrm>
          <a:prstGeom prst="straightConnector1">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5382" name="AutoShape 21">
            <a:extLst>
              <a:ext uri="{FF2B5EF4-FFF2-40B4-BE49-F238E27FC236}">
                <a16:creationId xmlns:a16="http://schemas.microsoft.com/office/drawing/2014/main" id="{05746127-BB0D-B64D-AA83-4B8AF699A42A}"/>
              </a:ext>
            </a:extLst>
          </p:cNvPr>
          <p:cNvCxnSpPr>
            <a:cxnSpLocks noChangeShapeType="1"/>
            <a:stCxn id="15367" idx="4"/>
            <a:endCxn id="15368" idx="0"/>
          </p:cNvCxnSpPr>
          <p:nvPr/>
        </p:nvCxnSpPr>
        <p:spPr bwMode="auto">
          <a:xfrm>
            <a:off x="7200900" y="2438400"/>
            <a:ext cx="0" cy="285750"/>
          </a:xfrm>
          <a:prstGeom prst="straightConnector1">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5383" name="AutoShape 22">
            <a:extLst>
              <a:ext uri="{FF2B5EF4-FFF2-40B4-BE49-F238E27FC236}">
                <a16:creationId xmlns:a16="http://schemas.microsoft.com/office/drawing/2014/main" id="{82ADBB8A-E7FE-264E-9485-F25CE2B67DDE}"/>
              </a:ext>
            </a:extLst>
          </p:cNvPr>
          <p:cNvCxnSpPr>
            <a:cxnSpLocks noChangeShapeType="1"/>
            <a:stCxn id="15368" idx="3"/>
            <a:endCxn id="15372" idx="7"/>
          </p:cNvCxnSpPr>
          <p:nvPr/>
        </p:nvCxnSpPr>
        <p:spPr bwMode="auto">
          <a:xfrm flipH="1">
            <a:off x="6627813" y="3087688"/>
            <a:ext cx="384175" cy="149225"/>
          </a:xfrm>
          <a:prstGeom prst="straightConnector1">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5384" name="AutoShape 23">
            <a:extLst>
              <a:ext uri="{FF2B5EF4-FFF2-40B4-BE49-F238E27FC236}">
                <a16:creationId xmlns:a16="http://schemas.microsoft.com/office/drawing/2014/main" id="{560FD6B4-F449-244E-9199-4F1B3BF7D6B0}"/>
              </a:ext>
            </a:extLst>
          </p:cNvPr>
          <p:cNvCxnSpPr>
            <a:cxnSpLocks noChangeShapeType="1"/>
            <a:stCxn id="15368" idx="5"/>
            <a:endCxn id="15369" idx="1"/>
          </p:cNvCxnSpPr>
          <p:nvPr/>
        </p:nvCxnSpPr>
        <p:spPr bwMode="auto">
          <a:xfrm>
            <a:off x="7389813" y="3087688"/>
            <a:ext cx="460375" cy="168275"/>
          </a:xfrm>
          <a:prstGeom prst="straightConnector1">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5385" name="AutoShape 24">
            <a:extLst>
              <a:ext uri="{FF2B5EF4-FFF2-40B4-BE49-F238E27FC236}">
                <a16:creationId xmlns:a16="http://schemas.microsoft.com/office/drawing/2014/main" id="{4AB8D0D6-DAD9-8B4B-B5CB-392A1AA41A0A}"/>
              </a:ext>
            </a:extLst>
          </p:cNvPr>
          <p:cNvCxnSpPr>
            <a:cxnSpLocks noChangeShapeType="1"/>
            <a:stCxn id="15372" idx="4"/>
            <a:endCxn id="15373" idx="0"/>
          </p:cNvCxnSpPr>
          <p:nvPr/>
        </p:nvCxnSpPr>
        <p:spPr bwMode="auto">
          <a:xfrm>
            <a:off x="6438900" y="3600450"/>
            <a:ext cx="0" cy="209550"/>
          </a:xfrm>
          <a:prstGeom prst="straightConnector1">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5386" name="AutoShape 25">
            <a:extLst>
              <a:ext uri="{FF2B5EF4-FFF2-40B4-BE49-F238E27FC236}">
                <a16:creationId xmlns:a16="http://schemas.microsoft.com/office/drawing/2014/main" id="{856FCBBA-8827-9D4D-917F-3F97357B08B0}"/>
              </a:ext>
            </a:extLst>
          </p:cNvPr>
          <p:cNvCxnSpPr>
            <a:cxnSpLocks noChangeShapeType="1"/>
            <a:stCxn id="15369" idx="4"/>
            <a:endCxn id="15370" idx="0"/>
          </p:cNvCxnSpPr>
          <p:nvPr/>
        </p:nvCxnSpPr>
        <p:spPr bwMode="auto">
          <a:xfrm>
            <a:off x="8039100" y="3581400"/>
            <a:ext cx="0" cy="228600"/>
          </a:xfrm>
          <a:prstGeom prst="straightConnector1">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5387" name="AutoShape 26">
            <a:extLst>
              <a:ext uri="{FF2B5EF4-FFF2-40B4-BE49-F238E27FC236}">
                <a16:creationId xmlns:a16="http://schemas.microsoft.com/office/drawing/2014/main" id="{B36F5157-8AFF-1E4C-A327-43E33F4686DD}"/>
              </a:ext>
            </a:extLst>
          </p:cNvPr>
          <p:cNvCxnSpPr>
            <a:cxnSpLocks noChangeShapeType="1"/>
            <a:stCxn id="15370" idx="4"/>
            <a:endCxn id="15371" idx="0"/>
          </p:cNvCxnSpPr>
          <p:nvPr/>
        </p:nvCxnSpPr>
        <p:spPr bwMode="auto">
          <a:xfrm>
            <a:off x="8039100" y="4191000"/>
            <a:ext cx="0" cy="228600"/>
          </a:xfrm>
          <a:prstGeom prst="straightConnector1">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5388" name="AutoShape 27">
            <a:extLst>
              <a:ext uri="{FF2B5EF4-FFF2-40B4-BE49-F238E27FC236}">
                <a16:creationId xmlns:a16="http://schemas.microsoft.com/office/drawing/2014/main" id="{785539B0-2F61-4045-9AF5-A015BA415838}"/>
              </a:ext>
            </a:extLst>
          </p:cNvPr>
          <p:cNvCxnSpPr>
            <a:cxnSpLocks noChangeShapeType="1"/>
            <a:stCxn id="15373" idx="4"/>
            <a:endCxn id="15374" idx="0"/>
          </p:cNvCxnSpPr>
          <p:nvPr/>
        </p:nvCxnSpPr>
        <p:spPr bwMode="auto">
          <a:xfrm>
            <a:off x="6438900" y="4191000"/>
            <a:ext cx="0" cy="209550"/>
          </a:xfrm>
          <a:prstGeom prst="straightConnector1">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5389" name="AutoShape 28">
            <a:extLst>
              <a:ext uri="{FF2B5EF4-FFF2-40B4-BE49-F238E27FC236}">
                <a16:creationId xmlns:a16="http://schemas.microsoft.com/office/drawing/2014/main" id="{BF84CE68-12F8-8A44-958B-C1A314FD617C}"/>
              </a:ext>
            </a:extLst>
          </p:cNvPr>
          <p:cNvCxnSpPr>
            <a:cxnSpLocks noChangeShapeType="1"/>
            <a:stCxn id="15374" idx="4"/>
            <a:endCxn id="15375" idx="0"/>
          </p:cNvCxnSpPr>
          <p:nvPr/>
        </p:nvCxnSpPr>
        <p:spPr bwMode="auto">
          <a:xfrm>
            <a:off x="6438900" y="4819650"/>
            <a:ext cx="0" cy="209550"/>
          </a:xfrm>
          <a:prstGeom prst="straightConnector1">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5390" name="AutoShape 29">
            <a:extLst>
              <a:ext uri="{FF2B5EF4-FFF2-40B4-BE49-F238E27FC236}">
                <a16:creationId xmlns:a16="http://schemas.microsoft.com/office/drawing/2014/main" id="{F31C7DDB-5926-9149-BAD9-5C777B6A855F}"/>
              </a:ext>
            </a:extLst>
          </p:cNvPr>
          <p:cNvCxnSpPr>
            <a:cxnSpLocks noChangeShapeType="1"/>
            <a:stCxn id="15375" idx="4"/>
            <a:endCxn id="15376" idx="0"/>
          </p:cNvCxnSpPr>
          <p:nvPr/>
        </p:nvCxnSpPr>
        <p:spPr bwMode="auto">
          <a:xfrm>
            <a:off x="6438900" y="5410200"/>
            <a:ext cx="0" cy="304800"/>
          </a:xfrm>
          <a:prstGeom prst="straightConnector1">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5391" name="AutoShape 30">
            <a:extLst>
              <a:ext uri="{FF2B5EF4-FFF2-40B4-BE49-F238E27FC236}">
                <a16:creationId xmlns:a16="http://schemas.microsoft.com/office/drawing/2014/main" id="{A8C0DB71-7FA8-174B-A1B7-9800E586EFCA}"/>
              </a:ext>
            </a:extLst>
          </p:cNvPr>
          <p:cNvCxnSpPr>
            <a:cxnSpLocks noChangeShapeType="1"/>
            <a:stCxn id="15376" idx="4"/>
            <a:endCxn id="15377" idx="0"/>
          </p:cNvCxnSpPr>
          <p:nvPr/>
        </p:nvCxnSpPr>
        <p:spPr bwMode="auto">
          <a:xfrm>
            <a:off x="6438900" y="6096000"/>
            <a:ext cx="0" cy="228600"/>
          </a:xfrm>
          <a:prstGeom prst="straightConnector1">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5392" name="AutoShape 31">
            <a:extLst>
              <a:ext uri="{FF2B5EF4-FFF2-40B4-BE49-F238E27FC236}">
                <a16:creationId xmlns:a16="http://schemas.microsoft.com/office/drawing/2014/main" id="{615DF795-12CD-6C42-84A3-9DB95E92C862}"/>
              </a:ext>
            </a:extLst>
          </p:cNvPr>
          <p:cNvCxnSpPr>
            <a:cxnSpLocks noChangeShapeType="1"/>
            <a:stCxn id="15372" idx="3"/>
            <a:endCxn id="15379" idx="7"/>
          </p:cNvCxnSpPr>
          <p:nvPr/>
        </p:nvCxnSpPr>
        <p:spPr bwMode="auto">
          <a:xfrm flipH="1">
            <a:off x="5561013" y="3544888"/>
            <a:ext cx="688975" cy="320675"/>
          </a:xfrm>
          <a:prstGeom prst="straightConnector1">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5393" name="AutoShape 32">
            <a:extLst>
              <a:ext uri="{FF2B5EF4-FFF2-40B4-BE49-F238E27FC236}">
                <a16:creationId xmlns:a16="http://schemas.microsoft.com/office/drawing/2014/main" id="{0ACE9D61-3628-EC42-9612-87D9CAF20FAC}"/>
              </a:ext>
            </a:extLst>
          </p:cNvPr>
          <p:cNvCxnSpPr>
            <a:cxnSpLocks noChangeShapeType="1"/>
            <a:stCxn id="15379" idx="0"/>
            <a:endCxn id="15367" idx="3"/>
          </p:cNvCxnSpPr>
          <p:nvPr/>
        </p:nvCxnSpPr>
        <p:spPr bwMode="auto">
          <a:xfrm rot="-5400000">
            <a:off x="5478463" y="2276475"/>
            <a:ext cx="1427162" cy="1639888"/>
          </a:xfrm>
          <a:prstGeom prst="curvedConnector3">
            <a:avLst>
              <a:gd name="adj1" fmla="val 74190"/>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5394" name="AutoShape 33">
            <a:extLst>
              <a:ext uri="{FF2B5EF4-FFF2-40B4-BE49-F238E27FC236}">
                <a16:creationId xmlns:a16="http://schemas.microsoft.com/office/drawing/2014/main" id="{3F75FA6B-3A2B-7241-827E-39C574227891}"/>
              </a:ext>
            </a:extLst>
          </p:cNvPr>
          <p:cNvCxnSpPr>
            <a:cxnSpLocks noChangeShapeType="1"/>
            <a:stCxn id="15378" idx="2"/>
            <a:endCxn id="15367" idx="2"/>
          </p:cNvCxnSpPr>
          <p:nvPr/>
        </p:nvCxnSpPr>
        <p:spPr bwMode="auto">
          <a:xfrm rot="10800000" flipH="1">
            <a:off x="5105400" y="2247900"/>
            <a:ext cx="1828800" cy="2971800"/>
          </a:xfrm>
          <a:prstGeom prst="curvedConnector3">
            <a:avLst>
              <a:gd name="adj1" fmla="val -12500"/>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5395" name="AutoShape 34">
            <a:extLst>
              <a:ext uri="{FF2B5EF4-FFF2-40B4-BE49-F238E27FC236}">
                <a16:creationId xmlns:a16="http://schemas.microsoft.com/office/drawing/2014/main" id="{B8A37450-DC09-534D-889C-809D4214BE5C}"/>
              </a:ext>
            </a:extLst>
          </p:cNvPr>
          <p:cNvCxnSpPr>
            <a:cxnSpLocks noChangeShapeType="1"/>
            <a:stCxn id="15377" idx="2"/>
            <a:endCxn id="15367" idx="1"/>
          </p:cNvCxnSpPr>
          <p:nvPr/>
        </p:nvCxnSpPr>
        <p:spPr bwMode="auto">
          <a:xfrm rot="10800000" flipH="1">
            <a:off x="6172200" y="2112963"/>
            <a:ext cx="839788" cy="4402137"/>
          </a:xfrm>
          <a:prstGeom prst="curvedConnector4">
            <a:avLst>
              <a:gd name="adj1" fmla="val -210588"/>
              <a:gd name="adj2" fmla="val 106454"/>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5396" name="AutoShape 35">
            <a:extLst>
              <a:ext uri="{FF2B5EF4-FFF2-40B4-BE49-F238E27FC236}">
                <a16:creationId xmlns:a16="http://schemas.microsoft.com/office/drawing/2014/main" id="{7AA2C419-6470-064D-AA48-EA4C7F931C72}"/>
              </a:ext>
            </a:extLst>
          </p:cNvPr>
          <p:cNvCxnSpPr>
            <a:cxnSpLocks noChangeShapeType="1"/>
            <a:stCxn id="15374" idx="3"/>
            <a:endCxn id="15378" idx="7"/>
          </p:cNvCxnSpPr>
          <p:nvPr/>
        </p:nvCxnSpPr>
        <p:spPr bwMode="auto">
          <a:xfrm flipH="1">
            <a:off x="5561013" y="4764088"/>
            <a:ext cx="688975" cy="320675"/>
          </a:xfrm>
          <a:prstGeom prst="straightConnector1">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37" name="TextBox 36">
            <a:extLst>
              <a:ext uri="{FF2B5EF4-FFF2-40B4-BE49-F238E27FC236}">
                <a16:creationId xmlns:a16="http://schemas.microsoft.com/office/drawing/2014/main" id="{577F0537-9D48-469E-B206-E9428DEC45DF}"/>
              </a:ext>
            </a:extLst>
          </p:cNvPr>
          <p:cNvSpPr txBox="1"/>
          <p:nvPr/>
        </p:nvSpPr>
        <p:spPr>
          <a:xfrm>
            <a:off x="858128" y="155035"/>
            <a:ext cx="7447671" cy="523220"/>
          </a:xfrm>
          <a:prstGeom prst="rect">
            <a:avLst/>
          </a:prstGeom>
          <a:noFill/>
        </p:spPr>
        <p:txBody>
          <a:bodyPr wrap="square">
            <a:spAutoFit/>
          </a:bodyPr>
          <a:lstStyle/>
          <a:p>
            <a:pPr algn="ctr"/>
            <a:r>
              <a:rPr lang="en-US" sz="2800" b="1" dirty="0">
                <a:latin typeface="+mj-lt"/>
              </a:rPr>
              <a:t>Create Control Flow Graph </a:t>
            </a:r>
            <a:r>
              <a:rPr lang="en-US" altLang="en-US" sz="2800" b="1" dirty="0">
                <a:latin typeface="+mj-lt"/>
              </a:rPr>
              <a:t>Flow Graph</a:t>
            </a:r>
            <a:endParaRPr lang="en-US" sz="2800" b="1" dirty="0">
              <a:latin typeface="+mj-lt"/>
            </a:endParaRPr>
          </a:p>
        </p:txBody>
      </p:sp>
    </p:spTree>
    <p:extLst>
      <p:ext uri="{BB962C8B-B14F-4D97-AF65-F5344CB8AC3E}">
        <p14:creationId xmlns:p14="http://schemas.microsoft.com/office/powerpoint/2010/main" val="525277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19439F-9CC7-4AB5-9652-C3220B36519A}"/>
              </a:ext>
            </a:extLst>
          </p:cNvPr>
          <p:cNvSpPr>
            <a:spLocks noGrp="1"/>
          </p:cNvSpPr>
          <p:nvPr>
            <p:ph type="title"/>
          </p:nvPr>
        </p:nvSpPr>
        <p:spPr/>
        <p:txBody>
          <a:bodyPr>
            <a:normAutofit fontScale="90000"/>
          </a:bodyPr>
          <a:lstStyle/>
          <a:p>
            <a:br>
              <a:rPr lang="en-US" b="1" i="0" dirty="0">
                <a:solidFill>
                  <a:srgbClr val="212121"/>
                </a:solidFill>
                <a:effectLst/>
                <a:latin typeface="Segoe UI" panose="020B0502040204020203" pitchFamily="34" charset="0"/>
              </a:rPr>
            </a:br>
            <a:br>
              <a:rPr lang="en-US" b="1" i="0" dirty="0">
                <a:solidFill>
                  <a:srgbClr val="212121"/>
                </a:solidFill>
                <a:effectLst/>
                <a:latin typeface="Segoe UI" panose="020B0502040204020203" pitchFamily="34" charset="0"/>
              </a:rPr>
            </a:br>
            <a:r>
              <a:rPr lang="en-US" sz="4900" dirty="0"/>
              <a:t>Create Control Flow Graph</a:t>
            </a:r>
            <a:br>
              <a:rPr lang="en-US" sz="4400" dirty="0">
                <a:solidFill>
                  <a:srgbClr val="222222"/>
                </a:solidFill>
                <a:latin typeface="Arial Narrow" panose="020B0606020202030204" pitchFamily="34" charset="0"/>
                <a:ea typeface="Segoe UI Black" panose="020B0A02040204020203" pitchFamily="34" charset="0"/>
              </a:rPr>
            </a:br>
            <a:br>
              <a:rPr lang="en-US" b="0" i="0" dirty="0">
                <a:solidFill>
                  <a:srgbClr val="212121"/>
                </a:solidFill>
                <a:effectLst/>
                <a:latin typeface="open sans" panose="020B0606030504020204" pitchFamily="34" charset="0"/>
              </a:rPr>
            </a:br>
            <a:endParaRPr lang="en-US" dirty="0"/>
          </a:p>
        </p:txBody>
      </p:sp>
      <p:sp>
        <p:nvSpPr>
          <p:cNvPr id="3" name="Content Placeholder 2">
            <a:extLst>
              <a:ext uri="{FF2B5EF4-FFF2-40B4-BE49-F238E27FC236}">
                <a16:creationId xmlns:a16="http://schemas.microsoft.com/office/drawing/2014/main" id="{E1BE6545-191C-4398-AFD5-ADF6EDD931C3}"/>
              </a:ext>
            </a:extLst>
          </p:cNvPr>
          <p:cNvSpPr>
            <a:spLocks noGrp="1"/>
          </p:cNvSpPr>
          <p:nvPr>
            <p:ph idx="1"/>
          </p:nvPr>
        </p:nvSpPr>
        <p:spPr>
          <a:xfrm>
            <a:off x="457200" y="1987315"/>
            <a:ext cx="8229600" cy="4441620"/>
          </a:xfrm>
        </p:spPr>
        <p:txBody>
          <a:bodyPr>
            <a:normAutofit/>
          </a:bodyPr>
          <a:lstStyle/>
          <a:p>
            <a:pPr>
              <a:lnSpc>
                <a:spcPct val="80000"/>
              </a:lnSpc>
            </a:pPr>
            <a:r>
              <a:rPr lang="en-US" sz="2800" dirty="0">
                <a:solidFill>
                  <a:srgbClr val="222222"/>
                </a:solidFill>
                <a:latin typeface="Garamond" panose="02020404030301010803" pitchFamily="18" charset="0"/>
                <a:ea typeface="Segoe UI Black" panose="020B0A02040204020203" pitchFamily="34" charset="0"/>
              </a:rPr>
              <a:t>Arrows called edges indicates flow of control.</a:t>
            </a:r>
          </a:p>
          <a:p>
            <a:pPr>
              <a:lnSpc>
                <a:spcPct val="80000"/>
              </a:lnSpc>
            </a:pPr>
            <a:endParaRPr lang="en-US" sz="2800" dirty="0">
              <a:solidFill>
                <a:srgbClr val="222222"/>
              </a:solidFill>
              <a:latin typeface="Garamond" panose="02020404030301010803" pitchFamily="18" charset="0"/>
              <a:ea typeface="Segoe UI Black" panose="020B0A02040204020203" pitchFamily="34" charset="0"/>
            </a:endParaRPr>
          </a:p>
          <a:p>
            <a:pPr>
              <a:lnSpc>
                <a:spcPct val="80000"/>
              </a:lnSpc>
            </a:pPr>
            <a:r>
              <a:rPr lang="en-US" sz="2800" dirty="0">
                <a:solidFill>
                  <a:srgbClr val="222222"/>
                </a:solidFill>
                <a:latin typeface="Garamond" panose="02020404030301010803" pitchFamily="18" charset="0"/>
                <a:ea typeface="Segoe UI Black" panose="020B0A02040204020203" pitchFamily="34" charset="0"/>
              </a:rPr>
              <a:t>Circles called nodes indicates one or more actions.</a:t>
            </a:r>
          </a:p>
          <a:p>
            <a:pPr>
              <a:lnSpc>
                <a:spcPct val="80000"/>
              </a:lnSpc>
            </a:pPr>
            <a:endParaRPr lang="en-US" sz="2800" dirty="0">
              <a:solidFill>
                <a:srgbClr val="222222"/>
              </a:solidFill>
              <a:latin typeface="Garamond" panose="02020404030301010803" pitchFamily="18" charset="0"/>
              <a:ea typeface="Segoe UI Black" panose="020B0A02040204020203" pitchFamily="34" charset="0"/>
            </a:endParaRPr>
          </a:p>
          <a:p>
            <a:pPr>
              <a:lnSpc>
                <a:spcPct val="80000"/>
              </a:lnSpc>
            </a:pPr>
            <a:r>
              <a:rPr lang="en-US" sz="2800" dirty="0">
                <a:solidFill>
                  <a:srgbClr val="222222"/>
                </a:solidFill>
                <a:latin typeface="Garamond" panose="02020404030301010803" pitchFamily="18" charset="0"/>
                <a:ea typeface="Segoe UI Black" panose="020B0A02040204020203" pitchFamily="34" charset="0"/>
              </a:rPr>
              <a:t>Areas bounded by edges and nodes are called regions.</a:t>
            </a:r>
          </a:p>
          <a:p>
            <a:pPr>
              <a:lnSpc>
                <a:spcPct val="80000"/>
              </a:lnSpc>
            </a:pPr>
            <a:endParaRPr lang="en-US" sz="2800" dirty="0">
              <a:solidFill>
                <a:srgbClr val="222222"/>
              </a:solidFill>
              <a:latin typeface="Garamond" panose="02020404030301010803" pitchFamily="18" charset="0"/>
              <a:ea typeface="Segoe UI Black" panose="020B0A02040204020203" pitchFamily="34" charset="0"/>
            </a:endParaRPr>
          </a:p>
          <a:p>
            <a:pPr>
              <a:lnSpc>
                <a:spcPct val="80000"/>
              </a:lnSpc>
            </a:pPr>
            <a:r>
              <a:rPr lang="en-US" sz="2800" dirty="0">
                <a:solidFill>
                  <a:srgbClr val="222222"/>
                </a:solidFill>
                <a:latin typeface="Garamond" panose="02020404030301010803" pitchFamily="18" charset="0"/>
                <a:ea typeface="Segoe UI Black" panose="020B0A02040204020203" pitchFamily="34" charset="0"/>
              </a:rPr>
              <a:t>A predicate node is a node containing a condition.</a:t>
            </a:r>
          </a:p>
          <a:p>
            <a:endParaRPr lang="en-US" dirty="0"/>
          </a:p>
        </p:txBody>
      </p:sp>
      <p:sp>
        <p:nvSpPr>
          <p:cNvPr id="4" name="Slide Number Placeholder 4">
            <a:extLst>
              <a:ext uri="{FF2B5EF4-FFF2-40B4-BE49-F238E27FC236}">
                <a16:creationId xmlns:a16="http://schemas.microsoft.com/office/drawing/2014/main" id="{11D58535-FBA4-4D1B-8BC3-A1ECFA9057D8}"/>
              </a:ext>
            </a:extLst>
          </p:cNvPr>
          <p:cNvSpPr txBox="1">
            <a:spLocks/>
          </p:cNvSpPr>
          <p:nvPr/>
        </p:nvSpPr>
        <p:spPr bwMode="auto">
          <a:xfrm>
            <a:off x="8473440" y="6395720"/>
            <a:ext cx="455452" cy="381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marL="0" algn="l" defTabSz="457200" rtl="0" eaLnBrk="1" latinLnBrk="0" hangingPunct="1">
              <a:spcBef>
                <a:spcPct val="20000"/>
              </a:spcBef>
              <a:buClr>
                <a:schemeClr val="hlink"/>
              </a:buClr>
              <a:buFont typeface="Wingdings" pitchFamily="2" charset="2"/>
              <a:buChar char="§"/>
              <a:defRPr sz="3200" kern="1200">
                <a:solidFill>
                  <a:schemeClr val="tx1"/>
                </a:solidFill>
                <a:latin typeface="Arial" panose="020B0604020202020204" pitchFamily="34" charset="0"/>
                <a:ea typeface="+mn-ea"/>
                <a:cs typeface="+mn-cs"/>
              </a:defRPr>
            </a:lvl1pPr>
            <a:lvl2pPr marL="742950" indent="-285750" algn="l" defTabSz="457200" rtl="0" eaLnBrk="1" latinLnBrk="0" hangingPunct="1">
              <a:spcBef>
                <a:spcPct val="20000"/>
              </a:spcBef>
              <a:buChar char="–"/>
              <a:defRPr sz="2800" kern="1200">
                <a:solidFill>
                  <a:schemeClr val="tx1"/>
                </a:solidFill>
                <a:latin typeface="Arial" panose="020B0604020202020204" pitchFamily="34" charset="0"/>
                <a:ea typeface="+mn-ea"/>
                <a:cs typeface="+mn-cs"/>
              </a:defRPr>
            </a:lvl2pPr>
            <a:lvl3pPr marL="1143000" indent="-228600" algn="l" defTabSz="457200" rtl="0" eaLnBrk="1" latinLnBrk="0" hangingPunct="1">
              <a:spcBef>
                <a:spcPct val="20000"/>
              </a:spcBef>
              <a:buClr>
                <a:schemeClr val="hlink"/>
              </a:buClr>
              <a:buFont typeface="Wingdings" pitchFamily="2" charset="2"/>
              <a:buChar char="§"/>
              <a:defRPr sz="2400" kern="1200">
                <a:solidFill>
                  <a:schemeClr val="tx1"/>
                </a:solidFill>
                <a:latin typeface="Arial" panose="020B0604020202020204" pitchFamily="34" charset="0"/>
                <a:ea typeface="+mn-ea"/>
                <a:cs typeface="+mn-cs"/>
              </a:defRPr>
            </a:lvl3pPr>
            <a:lvl4pPr marL="1600200" indent="-228600" algn="l" defTabSz="457200" rtl="0" eaLnBrk="1" latinLnBrk="0" hangingPunct="1">
              <a:spcBef>
                <a:spcPct val="20000"/>
              </a:spcBef>
              <a:buChar char="–"/>
              <a:defRPr sz="2000" kern="1200">
                <a:solidFill>
                  <a:schemeClr val="tx1"/>
                </a:solidFill>
                <a:latin typeface="Arial" panose="020B0604020202020204" pitchFamily="34" charset="0"/>
                <a:ea typeface="+mn-ea"/>
                <a:cs typeface="+mn-cs"/>
              </a:defRPr>
            </a:lvl4pPr>
            <a:lvl5pPr marL="2057400" indent="-228600" algn="l" defTabSz="457200" rtl="0" eaLnBrk="1" latinLnBrk="0" hangingPunct="1">
              <a:spcBef>
                <a:spcPct val="20000"/>
              </a:spcBef>
              <a:buClr>
                <a:schemeClr val="hlink"/>
              </a:buClr>
              <a:buFont typeface="Wingdings" pitchFamily="2" charset="2"/>
              <a:buChar char="§"/>
              <a:defRPr sz="2000" kern="1200">
                <a:solidFill>
                  <a:schemeClr val="tx1"/>
                </a:solidFill>
                <a:latin typeface="Arial" panose="020B0604020202020204" pitchFamily="34" charset="0"/>
                <a:ea typeface="+mn-ea"/>
                <a:cs typeface="+mn-cs"/>
              </a:defRPr>
            </a:lvl5pPr>
            <a:lvl6pPr marL="2514600" indent="-228600" algn="l" defTabSz="457200" rtl="0" eaLnBrk="0" fontAlgn="base" latinLnBrk="0" hangingPunct="0">
              <a:spcBef>
                <a:spcPct val="20000"/>
              </a:spcBef>
              <a:spcAft>
                <a:spcPct val="0"/>
              </a:spcAft>
              <a:buClr>
                <a:schemeClr val="hlink"/>
              </a:buClr>
              <a:buFont typeface="Wingdings" pitchFamily="2" charset="2"/>
              <a:buChar char="§"/>
              <a:defRPr sz="2000" kern="1200">
                <a:solidFill>
                  <a:schemeClr val="tx1"/>
                </a:solidFill>
                <a:latin typeface="Arial" panose="020B0604020202020204" pitchFamily="34" charset="0"/>
                <a:ea typeface="+mn-ea"/>
                <a:cs typeface="+mn-cs"/>
              </a:defRPr>
            </a:lvl6pPr>
            <a:lvl7pPr marL="2971800" indent="-228600" algn="l" defTabSz="457200" rtl="0" eaLnBrk="0" fontAlgn="base" latinLnBrk="0" hangingPunct="0">
              <a:spcBef>
                <a:spcPct val="20000"/>
              </a:spcBef>
              <a:spcAft>
                <a:spcPct val="0"/>
              </a:spcAft>
              <a:buClr>
                <a:schemeClr val="hlink"/>
              </a:buClr>
              <a:buFont typeface="Wingdings" pitchFamily="2" charset="2"/>
              <a:buChar char="§"/>
              <a:defRPr sz="2000" kern="1200">
                <a:solidFill>
                  <a:schemeClr val="tx1"/>
                </a:solidFill>
                <a:latin typeface="Arial" panose="020B0604020202020204" pitchFamily="34" charset="0"/>
                <a:ea typeface="+mn-ea"/>
                <a:cs typeface="+mn-cs"/>
              </a:defRPr>
            </a:lvl7pPr>
            <a:lvl8pPr marL="3429000" indent="-228600" algn="l" defTabSz="457200" rtl="0" eaLnBrk="0" fontAlgn="base" latinLnBrk="0" hangingPunct="0">
              <a:spcBef>
                <a:spcPct val="20000"/>
              </a:spcBef>
              <a:spcAft>
                <a:spcPct val="0"/>
              </a:spcAft>
              <a:buClr>
                <a:schemeClr val="hlink"/>
              </a:buClr>
              <a:buFont typeface="Wingdings" pitchFamily="2" charset="2"/>
              <a:buChar char="§"/>
              <a:defRPr sz="2000" kern="1200">
                <a:solidFill>
                  <a:schemeClr val="tx1"/>
                </a:solidFill>
                <a:latin typeface="Arial" panose="020B0604020202020204" pitchFamily="34" charset="0"/>
                <a:ea typeface="+mn-ea"/>
                <a:cs typeface="+mn-cs"/>
              </a:defRPr>
            </a:lvl8pPr>
            <a:lvl9pPr marL="3886200" indent="-228600" algn="l" defTabSz="457200" rtl="0" eaLnBrk="0" fontAlgn="base" latinLnBrk="0" hangingPunct="0">
              <a:spcBef>
                <a:spcPct val="20000"/>
              </a:spcBef>
              <a:spcAft>
                <a:spcPct val="0"/>
              </a:spcAft>
              <a:buClr>
                <a:schemeClr val="hlink"/>
              </a:buClr>
              <a:buFont typeface="Wingdings" pitchFamily="2" charset="2"/>
              <a:buChar char="§"/>
              <a:defRPr sz="2000" kern="1200">
                <a:solidFill>
                  <a:schemeClr val="tx1"/>
                </a:solidFill>
                <a:latin typeface="Arial" panose="020B0604020202020204" pitchFamily="34" charset="0"/>
                <a:ea typeface="+mn-ea"/>
                <a:cs typeface="+mn-cs"/>
              </a:defRPr>
            </a:lvl9pPr>
          </a:lstStyle>
          <a:p>
            <a:pPr algn="r">
              <a:spcBef>
                <a:spcPct val="0"/>
              </a:spcBef>
              <a:buClrTx/>
              <a:buFontTx/>
              <a:buNone/>
            </a:pPr>
            <a:r>
              <a:rPr lang="en-US" altLang="en-US" sz="1400" dirty="0">
                <a:solidFill>
                  <a:schemeClr val="bg1">
                    <a:lumMod val="50000"/>
                  </a:schemeClr>
                </a:solidFill>
                <a:latin typeface="Times New Roman" panose="02020603050405020304" pitchFamily="18" charset="0"/>
              </a:rPr>
              <a:t>17</a:t>
            </a:r>
          </a:p>
        </p:txBody>
      </p:sp>
    </p:spTree>
    <p:extLst>
      <p:ext uri="{BB962C8B-B14F-4D97-AF65-F5344CB8AC3E}">
        <p14:creationId xmlns:p14="http://schemas.microsoft.com/office/powerpoint/2010/main" val="2730197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F2364-9D1C-41D1-B868-C6B097403D3B}"/>
              </a:ext>
            </a:extLst>
          </p:cNvPr>
          <p:cNvSpPr>
            <a:spLocks noGrp="1"/>
          </p:cNvSpPr>
          <p:nvPr>
            <p:ph type="title"/>
          </p:nvPr>
        </p:nvSpPr>
        <p:spPr>
          <a:xfrm>
            <a:off x="457200" y="274638"/>
            <a:ext cx="8229600" cy="1143000"/>
          </a:xfrm>
        </p:spPr>
        <p:txBody>
          <a:bodyPr anchor="ctr">
            <a:normAutofit/>
          </a:bodyPr>
          <a:lstStyle/>
          <a:p>
            <a:r>
              <a:rPr lang="en-US" b="1" dirty="0">
                <a:latin typeface="Garamond" panose="02020404030301010803" pitchFamily="18" charset="0"/>
              </a:rPr>
              <a:t>System Thinking</a:t>
            </a:r>
            <a:endParaRPr lang="en-US" dirty="0">
              <a:latin typeface="Garamond" panose="02020404030301010803" pitchFamily="18" charset="0"/>
            </a:endParaRPr>
          </a:p>
        </p:txBody>
      </p:sp>
      <p:sp>
        <p:nvSpPr>
          <p:cNvPr id="3" name="Content Placeholder 2">
            <a:extLst>
              <a:ext uri="{FF2B5EF4-FFF2-40B4-BE49-F238E27FC236}">
                <a16:creationId xmlns:a16="http://schemas.microsoft.com/office/drawing/2014/main" id="{5D3C7DED-B7A6-4AD4-B0E4-05A706698389}"/>
              </a:ext>
            </a:extLst>
          </p:cNvPr>
          <p:cNvSpPr>
            <a:spLocks noGrp="1"/>
          </p:cNvSpPr>
          <p:nvPr>
            <p:ph sz="half" idx="1"/>
          </p:nvPr>
        </p:nvSpPr>
        <p:spPr>
          <a:xfrm>
            <a:off x="457200" y="2039257"/>
            <a:ext cx="4038600" cy="4086906"/>
          </a:xfrm>
        </p:spPr>
        <p:txBody>
          <a:bodyPr>
            <a:normAutofit/>
          </a:bodyPr>
          <a:lstStyle/>
          <a:p>
            <a:r>
              <a:rPr lang="en-US" b="1" dirty="0">
                <a:latin typeface="Garamond" panose="02020404030301010803" pitchFamily="18" charset="0"/>
              </a:rPr>
              <a:t>System Thinking </a:t>
            </a:r>
            <a:r>
              <a:rPr lang="en-US" dirty="0">
                <a:latin typeface="Garamond" panose="02020404030301010803" pitchFamily="18" charset="0"/>
              </a:rPr>
              <a:t>is an approach to work that considers the whole system of which the work is a part and provides tools to map out and improve that system</a:t>
            </a:r>
            <a:r>
              <a:rPr lang="en-US" sz="2400" dirty="0">
                <a:latin typeface="Garamond" panose="02020404030301010803" pitchFamily="18" charset="0"/>
              </a:rPr>
              <a:t>.</a:t>
            </a:r>
            <a:r>
              <a:rPr lang="en-US" sz="1600" dirty="0"/>
              <a:t>[1]</a:t>
            </a:r>
          </a:p>
          <a:p>
            <a:endParaRPr lang="en-US" dirty="0"/>
          </a:p>
          <a:p>
            <a:endParaRPr lang="en-US" dirty="0"/>
          </a:p>
        </p:txBody>
      </p:sp>
      <p:pic>
        <p:nvPicPr>
          <p:cNvPr id="1026" name="Picture 2">
            <a:extLst>
              <a:ext uri="{FF2B5EF4-FFF2-40B4-BE49-F238E27FC236}">
                <a16:creationId xmlns:a16="http://schemas.microsoft.com/office/drawing/2014/main" id="{8E9D492C-FA97-0B48-9F11-0D281822BD48}"/>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648200" y="2452286"/>
            <a:ext cx="4038600" cy="326084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5A5FC2A2-223A-3D4E-8B77-8586B4F0D6C6}"/>
              </a:ext>
            </a:extLst>
          </p:cNvPr>
          <p:cNvSpPr txBox="1"/>
          <p:nvPr/>
        </p:nvSpPr>
        <p:spPr>
          <a:xfrm>
            <a:off x="5334000" y="5941497"/>
            <a:ext cx="2667000" cy="400110"/>
          </a:xfrm>
          <a:prstGeom prst="rect">
            <a:avLst/>
          </a:prstGeom>
          <a:noFill/>
        </p:spPr>
        <p:txBody>
          <a:bodyPr wrap="square" rtlCol="0">
            <a:spAutoFit/>
          </a:bodyPr>
          <a:lstStyle/>
          <a:p>
            <a:pPr algn="ctr"/>
            <a:r>
              <a:rPr lang="en-US" sz="2000" dirty="0">
                <a:latin typeface="Garamond" panose="02020404030301010803" pitchFamily="18" charset="0"/>
              </a:rPr>
              <a:t>Fig. 3</a:t>
            </a:r>
          </a:p>
        </p:txBody>
      </p:sp>
      <p:sp>
        <p:nvSpPr>
          <p:cNvPr id="6" name="Slide Number Placeholder 4">
            <a:extLst>
              <a:ext uri="{FF2B5EF4-FFF2-40B4-BE49-F238E27FC236}">
                <a16:creationId xmlns:a16="http://schemas.microsoft.com/office/drawing/2014/main" id="{DC05FE58-4A54-4C65-AC02-7C4780901696}"/>
              </a:ext>
            </a:extLst>
          </p:cNvPr>
          <p:cNvSpPr txBox="1">
            <a:spLocks/>
          </p:cNvSpPr>
          <p:nvPr/>
        </p:nvSpPr>
        <p:spPr>
          <a:xfrm>
            <a:off x="7086600" y="6356350"/>
            <a:ext cx="2057400" cy="365125"/>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A514042-282F-4A4C-AEE0-05D5E3952A87}" type="slidenum">
              <a:rPr lang="en-US" altLang="en-US" smtClean="0"/>
              <a:pPr/>
              <a:t>24</a:t>
            </a:fld>
            <a:endParaRPr lang="en-US" altLang="en-US" dirty="0"/>
          </a:p>
        </p:txBody>
      </p:sp>
    </p:spTree>
    <p:extLst>
      <p:ext uri="{BB962C8B-B14F-4D97-AF65-F5344CB8AC3E}">
        <p14:creationId xmlns:p14="http://schemas.microsoft.com/office/powerpoint/2010/main" val="39871251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2">
            <a:extLst>
              <a:ext uri="{FF2B5EF4-FFF2-40B4-BE49-F238E27FC236}">
                <a16:creationId xmlns:a16="http://schemas.microsoft.com/office/drawing/2014/main" id="{086B778E-A5FD-544A-B485-FF228C1A6EB8}"/>
              </a:ext>
            </a:extLst>
          </p:cNvPr>
          <p:cNvSpPr>
            <a:spLocks noGrp="1" noChangeArrowheads="1"/>
          </p:cNvSpPr>
          <p:nvPr>
            <p:ph type="title"/>
          </p:nvPr>
        </p:nvSpPr>
        <p:spPr/>
        <p:txBody>
          <a:bodyPr>
            <a:normAutofit/>
          </a:bodyPr>
          <a:lstStyle/>
          <a:p>
            <a:pPr>
              <a:defRPr/>
            </a:pPr>
            <a:r>
              <a:rPr lang="en-US" altLang="en-US" dirty="0"/>
              <a:t>Flow Graph Notations</a:t>
            </a:r>
          </a:p>
        </p:txBody>
      </p:sp>
      <p:sp>
        <p:nvSpPr>
          <p:cNvPr id="10244" name="Rectangle 3">
            <a:extLst>
              <a:ext uri="{FF2B5EF4-FFF2-40B4-BE49-F238E27FC236}">
                <a16:creationId xmlns:a16="http://schemas.microsoft.com/office/drawing/2014/main" id="{C9A8751A-847E-D44C-9B87-181D4B2B7959}"/>
              </a:ext>
            </a:extLst>
          </p:cNvPr>
          <p:cNvSpPr>
            <a:spLocks noGrp="1" noChangeArrowheads="1"/>
          </p:cNvSpPr>
          <p:nvPr>
            <p:ph idx="1"/>
          </p:nvPr>
        </p:nvSpPr>
        <p:spPr>
          <a:xfrm>
            <a:off x="209861" y="1930400"/>
            <a:ext cx="8649325" cy="4318000"/>
          </a:xfrm>
        </p:spPr>
        <p:txBody>
          <a:bodyPr>
            <a:normAutofit fontScale="25000" lnSpcReduction="20000"/>
          </a:bodyPr>
          <a:lstStyle/>
          <a:p>
            <a:pPr eaLnBrk="1" hangingPunct="1">
              <a:lnSpc>
                <a:spcPct val="90000"/>
              </a:lnSpc>
              <a:defRPr/>
            </a:pPr>
            <a:endParaRPr lang="en-US" altLang="en-US" dirty="0"/>
          </a:p>
          <a:p>
            <a:pPr>
              <a:defRPr/>
            </a:pPr>
            <a:r>
              <a:rPr lang="en-US" altLang="en-US" sz="9600" dirty="0">
                <a:solidFill>
                  <a:srgbClr val="222222"/>
                </a:solidFill>
                <a:latin typeface="Garamond" panose="02020404030301010803" pitchFamily="18" charset="0"/>
                <a:ea typeface="Segoe UI Black" panose="020B0A02040204020203" pitchFamily="34" charset="0"/>
              </a:rPr>
              <a:t>A circle in a graph represents a node, which stands for a sequence of one or more procedural statements</a:t>
            </a:r>
          </a:p>
          <a:p>
            <a:pPr>
              <a:defRPr/>
            </a:pPr>
            <a:endParaRPr lang="en-US" altLang="en-US" sz="9600" dirty="0">
              <a:solidFill>
                <a:srgbClr val="222222"/>
              </a:solidFill>
              <a:latin typeface="Garamond" panose="02020404030301010803" pitchFamily="18" charset="0"/>
              <a:ea typeface="Segoe UI Black" panose="020B0A02040204020203" pitchFamily="34" charset="0"/>
            </a:endParaRPr>
          </a:p>
          <a:p>
            <a:pPr>
              <a:defRPr/>
            </a:pPr>
            <a:r>
              <a:rPr lang="en-US" altLang="en-US" sz="9600" dirty="0">
                <a:solidFill>
                  <a:srgbClr val="222222"/>
                </a:solidFill>
                <a:latin typeface="Garamond" panose="02020404030301010803" pitchFamily="18" charset="0"/>
                <a:ea typeface="Segoe UI Black" panose="020B0A02040204020203" pitchFamily="34" charset="0"/>
              </a:rPr>
              <a:t>A node containing a simple conditional expression is referred to as a predicate node</a:t>
            </a:r>
          </a:p>
          <a:p>
            <a:pPr marL="342900" lvl="1" indent="-342900">
              <a:buFont typeface="Arial"/>
              <a:buChar char="•"/>
              <a:defRPr/>
            </a:pPr>
            <a:endParaRPr lang="en-US" altLang="en-US" sz="9600" dirty="0">
              <a:solidFill>
                <a:srgbClr val="222222"/>
              </a:solidFill>
              <a:latin typeface="Garamond" panose="02020404030301010803" pitchFamily="18" charset="0"/>
              <a:ea typeface="Segoe UI Black" panose="020B0A02040204020203" pitchFamily="34" charset="0"/>
            </a:endParaRPr>
          </a:p>
          <a:p>
            <a:pPr marL="342900" lvl="1" indent="-342900">
              <a:buFont typeface="Arial"/>
              <a:buChar char="•"/>
              <a:defRPr/>
            </a:pPr>
            <a:r>
              <a:rPr lang="en-US" altLang="en-US" sz="9600" dirty="0">
                <a:solidFill>
                  <a:srgbClr val="222222"/>
                </a:solidFill>
                <a:latin typeface="Garamond" panose="02020404030301010803" pitchFamily="18" charset="0"/>
                <a:ea typeface="Segoe UI Black" panose="020B0A02040204020203" pitchFamily="34" charset="0"/>
              </a:rPr>
              <a:t>Each compound condition in a conditional expression containing one or more Boolean operators (e.g., and, or) is represented by a separate predicate node</a:t>
            </a:r>
          </a:p>
          <a:p>
            <a:pPr marL="342900" lvl="1" indent="-342900">
              <a:buFont typeface="Arial"/>
              <a:buChar char="•"/>
              <a:defRPr/>
            </a:pPr>
            <a:endParaRPr lang="en-US" altLang="en-US" sz="9600" dirty="0">
              <a:solidFill>
                <a:srgbClr val="222222"/>
              </a:solidFill>
              <a:latin typeface="Garamond" panose="02020404030301010803" pitchFamily="18" charset="0"/>
              <a:ea typeface="Segoe UI Black" panose="020B0A02040204020203" pitchFamily="34" charset="0"/>
            </a:endParaRPr>
          </a:p>
          <a:p>
            <a:pPr marL="342900" lvl="1" indent="-342900">
              <a:buFont typeface="Arial"/>
              <a:buChar char="•"/>
              <a:defRPr/>
            </a:pPr>
            <a:r>
              <a:rPr lang="en-US" altLang="en-US" sz="9600" dirty="0">
                <a:solidFill>
                  <a:srgbClr val="222222"/>
                </a:solidFill>
                <a:latin typeface="Garamond" panose="02020404030301010803" pitchFamily="18" charset="0"/>
                <a:ea typeface="Segoe UI Black" panose="020B0A02040204020203" pitchFamily="34" charset="0"/>
              </a:rPr>
              <a:t>A predicate node has two edges leading out from it (True and False)</a:t>
            </a:r>
          </a:p>
          <a:p>
            <a:pPr eaLnBrk="1" hangingPunct="1">
              <a:lnSpc>
                <a:spcPct val="90000"/>
              </a:lnSpc>
              <a:defRPr/>
            </a:pPr>
            <a:endParaRPr lang="en-US" altLang="en-US" sz="2000" dirty="0"/>
          </a:p>
        </p:txBody>
      </p:sp>
      <p:sp>
        <p:nvSpPr>
          <p:cNvPr id="8194" name="Slide Number Placeholder 5">
            <a:extLst>
              <a:ext uri="{FF2B5EF4-FFF2-40B4-BE49-F238E27FC236}">
                <a16:creationId xmlns:a16="http://schemas.microsoft.com/office/drawing/2014/main" id="{128BF98C-9D74-3540-B4EC-BE49D71251A3}"/>
              </a:ext>
            </a:extLst>
          </p:cNvPr>
          <p:cNvSpPr>
            <a:spLocks noGrp="1"/>
          </p:cNvSpPr>
          <p:nvPr>
            <p:ph type="sldNum" sz="quarter" idx="4294967295"/>
          </p:nvPr>
        </p:nvSpPr>
        <p:spPr bwMode="auto">
          <a:xfrm>
            <a:off x="7239000" y="6248400"/>
            <a:ext cx="1695139"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Font typeface="Wingdings" pitchFamily="2" charset="2"/>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hlink"/>
              </a:buClr>
              <a:buFont typeface="Wingdings" pitchFamily="2" charset="2"/>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hlink"/>
              </a:buClr>
              <a:buFont typeface="Wingdings"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itchFamily="2" charset="2"/>
              <a:buChar char="§"/>
              <a:defRPr sz="2000">
                <a:solidFill>
                  <a:schemeClr val="tx1"/>
                </a:solidFill>
                <a:latin typeface="Arial" panose="020B0604020202020204" pitchFamily="34" charset="0"/>
              </a:defRPr>
            </a:lvl9pPr>
          </a:lstStyle>
          <a:p>
            <a:pPr algn="r" eaLnBrk="1" hangingPunct="1">
              <a:spcBef>
                <a:spcPct val="0"/>
              </a:spcBef>
              <a:buClrTx/>
              <a:buFontTx/>
              <a:buNone/>
            </a:pPr>
            <a:endParaRPr lang="en-US" altLang="en-US" sz="1400" dirty="0">
              <a:latin typeface="Times New Roman" panose="02020603050405020304" pitchFamily="18" charset="0"/>
            </a:endParaRPr>
          </a:p>
          <a:p>
            <a:pPr algn="r" eaLnBrk="1" hangingPunct="1">
              <a:spcBef>
                <a:spcPct val="0"/>
              </a:spcBef>
              <a:buClrTx/>
              <a:buFontTx/>
              <a:buNone/>
            </a:pPr>
            <a:r>
              <a:rPr lang="en-US" altLang="en-US" sz="1400" dirty="0">
                <a:solidFill>
                  <a:schemeClr val="bg1">
                    <a:lumMod val="50000"/>
                  </a:schemeClr>
                </a:solidFill>
                <a:latin typeface="Times New Roman" panose="02020603050405020304" pitchFamily="18" charset="0"/>
              </a:rPr>
              <a:t>18</a:t>
            </a:r>
          </a:p>
        </p:txBody>
      </p:sp>
    </p:spTree>
    <p:extLst>
      <p:ext uri="{BB962C8B-B14F-4D97-AF65-F5344CB8AC3E}">
        <p14:creationId xmlns:p14="http://schemas.microsoft.com/office/powerpoint/2010/main" val="1877826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A3B44A-2AB0-3640-8FA5-E05B513F8CC6}"/>
              </a:ext>
            </a:extLst>
          </p:cNvPr>
          <p:cNvSpPr>
            <a:spLocks noGrp="1"/>
          </p:cNvSpPr>
          <p:nvPr>
            <p:ph type="title"/>
          </p:nvPr>
        </p:nvSpPr>
        <p:spPr/>
        <p:txBody>
          <a:bodyPr>
            <a:normAutofit/>
          </a:bodyPr>
          <a:lstStyle/>
          <a:p>
            <a:pPr>
              <a:defRPr/>
            </a:pPr>
            <a:r>
              <a:rPr lang="en-US" altLang="en-US" dirty="0"/>
              <a:t>Flow Graph Notation</a:t>
            </a:r>
            <a:endParaRPr lang="en-US" dirty="0"/>
          </a:p>
        </p:txBody>
      </p:sp>
      <p:sp>
        <p:nvSpPr>
          <p:cNvPr id="3" name="Content Placeholder 2">
            <a:extLst>
              <a:ext uri="{FF2B5EF4-FFF2-40B4-BE49-F238E27FC236}">
                <a16:creationId xmlns:a16="http://schemas.microsoft.com/office/drawing/2014/main" id="{2D325FB0-DEEA-024C-BF23-E37619467043}"/>
              </a:ext>
            </a:extLst>
          </p:cNvPr>
          <p:cNvSpPr>
            <a:spLocks noGrp="1"/>
          </p:cNvSpPr>
          <p:nvPr>
            <p:ph idx="1"/>
          </p:nvPr>
        </p:nvSpPr>
        <p:spPr>
          <a:xfrm>
            <a:off x="457200" y="1800665"/>
            <a:ext cx="8229600" cy="4107766"/>
          </a:xfrm>
        </p:spPr>
        <p:txBody>
          <a:bodyPr>
            <a:normAutofit fontScale="47500" lnSpcReduction="20000"/>
          </a:bodyPr>
          <a:lstStyle/>
          <a:p>
            <a:pPr algn="just" eaLnBrk="1" hangingPunct="1">
              <a:lnSpc>
                <a:spcPct val="90000"/>
              </a:lnSpc>
              <a:defRPr/>
            </a:pPr>
            <a:endParaRPr lang="en-US" altLang="en-US" sz="2000" dirty="0"/>
          </a:p>
          <a:p>
            <a:pPr>
              <a:defRPr/>
            </a:pPr>
            <a:r>
              <a:rPr lang="en-US" altLang="en-US" sz="5100" dirty="0">
                <a:solidFill>
                  <a:srgbClr val="222222"/>
                </a:solidFill>
                <a:latin typeface="Garamond" panose="02020404030301010803" pitchFamily="18" charset="0"/>
                <a:ea typeface="Segoe UI Black" panose="020B0A02040204020203" pitchFamily="34" charset="0"/>
              </a:rPr>
              <a:t>An edge, or a link, is an arrow representing flow of control in a specific direction</a:t>
            </a:r>
          </a:p>
          <a:p>
            <a:pPr marL="342900" lvl="1" indent="-342900">
              <a:buFont typeface="Arial"/>
              <a:buChar char="•"/>
              <a:defRPr/>
            </a:pPr>
            <a:endParaRPr lang="en-US" altLang="en-US" sz="5100" dirty="0">
              <a:solidFill>
                <a:srgbClr val="222222"/>
              </a:solidFill>
              <a:latin typeface="Garamond" panose="02020404030301010803" pitchFamily="18" charset="0"/>
              <a:ea typeface="Segoe UI Black" panose="020B0A02040204020203" pitchFamily="34" charset="0"/>
            </a:endParaRPr>
          </a:p>
          <a:p>
            <a:pPr marL="342900" lvl="1" indent="-342900">
              <a:buFont typeface="Arial"/>
              <a:buChar char="•"/>
              <a:defRPr/>
            </a:pPr>
            <a:r>
              <a:rPr lang="en-US" altLang="en-US" sz="5100" dirty="0">
                <a:solidFill>
                  <a:srgbClr val="222222"/>
                </a:solidFill>
                <a:latin typeface="Garamond" panose="02020404030301010803" pitchFamily="18" charset="0"/>
                <a:ea typeface="Segoe UI Black" panose="020B0A02040204020203" pitchFamily="34" charset="0"/>
              </a:rPr>
              <a:t>An edge must start and terminate at a node</a:t>
            </a:r>
          </a:p>
          <a:p>
            <a:pPr marL="342900" lvl="1" indent="-342900">
              <a:buFont typeface="Arial"/>
              <a:buChar char="•"/>
              <a:defRPr/>
            </a:pPr>
            <a:endParaRPr lang="en-US" altLang="en-US" sz="5100" dirty="0">
              <a:solidFill>
                <a:srgbClr val="222222"/>
              </a:solidFill>
              <a:latin typeface="Garamond" panose="02020404030301010803" pitchFamily="18" charset="0"/>
              <a:ea typeface="Segoe UI Black" panose="020B0A02040204020203" pitchFamily="34" charset="0"/>
            </a:endParaRPr>
          </a:p>
          <a:p>
            <a:pPr marL="342900" lvl="1" indent="-342900">
              <a:buFont typeface="Arial"/>
              <a:buChar char="•"/>
              <a:defRPr/>
            </a:pPr>
            <a:r>
              <a:rPr lang="en-US" altLang="en-US" sz="5100" dirty="0">
                <a:solidFill>
                  <a:srgbClr val="222222"/>
                </a:solidFill>
                <a:latin typeface="Garamond" panose="02020404030301010803" pitchFamily="18" charset="0"/>
                <a:ea typeface="Segoe UI Black" panose="020B0A02040204020203" pitchFamily="34" charset="0"/>
              </a:rPr>
              <a:t>An edge does not intersect or cross over another edge</a:t>
            </a:r>
          </a:p>
          <a:p>
            <a:pPr>
              <a:defRPr/>
            </a:pPr>
            <a:r>
              <a:rPr lang="en-US" altLang="en-US" sz="5100" dirty="0">
                <a:solidFill>
                  <a:srgbClr val="222222"/>
                </a:solidFill>
                <a:latin typeface="Garamond" panose="02020404030301010803" pitchFamily="18" charset="0"/>
                <a:ea typeface="Segoe UI Black" panose="020B0A02040204020203" pitchFamily="34" charset="0"/>
              </a:rPr>
              <a:t>Areas bounded by a set of edges and nodes are called regions</a:t>
            </a:r>
          </a:p>
          <a:p>
            <a:pPr>
              <a:defRPr/>
            </a:pPr>
            <a:endParaRPr lang="en-US" altLang="en-US" sz="5100" dirty="0">
              <a:solidFill>
                <a:srgbClr val="222222"/>
              </a:solidFill>
              <a:latin typeface="Garamond" panose="02020404030301010803" pitchFamily="18" charset="0"/>
              <a:ea typeface="Segoe UI Black" panose="020B0A02040204020203" pitchFamily="34" charset="0"/>
            </a:endParaRPr>
          </a:p>
          <a:p>
            <a:pPr>
              <a:defRPr/>
            </a:pPr>
            <a:r>
              <a:rPr lang="en-US" altLang="en-US" sz="5100" dirty="0">
                <a:solidFill>
                  <a:srgbClr val="222222"/>
                </a:solidFill>
                <a:latin typeface="Garamond" panose="02020404030301010803" pitchFamily="18" charset="0"/>
                <a:ea typeface="Segoe UI Black" panose="020B0A02040204020203" pitchFamily="34" charset="0"/>
              </a:rPr>
              <a:t>When counting regions, include the area outside the graph as a region, too</a:t>
            </a:r>
          </a:p>
          <a:p>
            <a:pPr>
              <a:lnSpc>
                <a:spcPct val="150000"/>
              </a:lnSpc>
              <a:defRPr/>
            </a:pPr>
            <a:endParaRPr lang="en-US" altLang="en-US" sz="5100" dirty="0">
              <a:solidFill>
                <a:srgbClr val="222222"/>
              </a:solidFill>
              <a:latin typeface="Arial Narrow" panose="020B0606020202030204" pitchFamily="34" charset="0"/>
            </a:endParaRPr>
          </a:p>
          <a:p>
            <a:pPr algn="just">
              <a:defRPr/>
            </a:pPr>
            <a:endParaRPr lang="en-US" dirty="0"/>
          </a:p>
        </p:txBody>
      </p:sp>
      <p:sp>
        <p:nvSpPr>
          <p:cNvPr id="4" name="Slide Number Placeholder 4">
            <a:extLst>
              <a:ext uri="{FF2B5EF4-FFF2-40B4-BE49-F238E27FC236}">
                <a16:creationId xmlns:a16="http://schemas.microsoft.com/office/drawing/2014/main" id="{E3350C3C-2814-48EE-8ED7-32A0084ACAFE}"/>
              </a:ext>
            </a:extLst>
          </p:cNvPr>
          <p:cNvSpPr txBox="1">
            <a:spLocks/>
          </p:cNvSpPr>
          <p:nvPr/>
        </p:nvSpPr>
        <p:spPr bwMode="auto">
          <a:xfrm>
            <a:off x="8473440" y="6395720"/>
            <a:ext cx="455452" cy="381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marL="0" algn="l" defTabSz="457200" rtl="0" eaLnBrk="1" latinLnBrk="0" hangingPunct="1">
              <a:spcBef>
                <a:spcPct val="20000"/>
              </a:spcBef>
              <a:buClr>
                <a:schemeClr val="hlink"/>
              </a:buClr>
              <a:buFont typeface="Wingdings" pitchFamily="2" charset="2"/>
              <a:buChar char="§"/>
              <a:defRPr sz="3200" kern="1200">
                <a:solidFill>
                  <a:schemeClr val="tx1"/>
                </a:solidFill>
                <a:latin typeface="Arial" panose="020B0604020202020204" pitchFamily="34" charset="0"/>
                <a:ea typeface="+mn-ea"/>
                <a:cs typeface="+mn-cs"/>
              </a:defRPr>
            </a:lvl1pPr>
            <a:lvl2pPr marL="742950" indent="-285750" algn="l" defTabSz="457200" rtl="0" eaLnBrk="1" latinLnBrk="0" hangingPunct="1">
              <a:spcBef>
                <a:spcPct val="20000"/>
              </a:spcBef>
              <a:buChar char="–"/>
              <a:defRPr sz="2800" kern="1200">
                <a:solidFill>
                  <a:schemeClr val="tx1"/>
                </a:solidFill>
                <a:latin typeface="Arial" panose="020B0604020202020204" pitchFamily="34" charset="0"/>
                <a:ea typeface="+mn-ea"/>
                <a:cs typeface="+mn-cs"/>
              </a:defRPr>
            </a:lvl2pPr>
            <a:lvl3pPr marL="1143000" indent="-228600" algn="l" defTabSz="457200" rtl="0" eaLnBrk="1" latinLnBrk="0" hangingPunct="1">
              <a:spcBef>
                <a:spcPct val="20000"/>
              </a:spcBef>
              <a:buClr>
                <a:schemeClr val="hlink"/>
              </a:buClr>
              <a:buFont typeface="Wingdings" pitchFamily="2" charset="2"/>
              <a:buChar char="§"/>
              <a:defRPr sz="2400" kern="1200">
                <a:solidFill>
                  <a:schemeClr val="tx1"/>
                </a:solidFill>
                <a:latin typeface="Arial" panose="020B0604020202020204" pitchFamily="34" charset="0"/>
                <a:ea typeface="+mn-ea"/>
                <a:cs typeface="+mn-cs"/>
              </a:defRPr>
            </a:lvl3pPr>
            <a:lvl4pPr marL="1600200" indent="-228600" algn="l" defTabSz="457200" rtl="0" eaLnBrk="1" latinLnBrk="0" hangingPunct="1">
              <a:spcBef>
                <a:spcPct val="20000"/>
              </a:spcBef>
              <a:buChar char="–"/>
              <a:defRPr sz="2000" kern="1200">
                <a:solidFill>
                  <a:schemeClr val="tx1"/>
                </a:solidFill>
                <a:latin typeface="Arial" panose="020B0604020202020204" pitchFamily="34" charset="0"/>
                <a:ea typeface="+mn-ea"/>
                <a:cs typeface="+mn-cs"/>
              </a:defRPr>
            </a:lvl4pPr>
            <a:lvl5pPr marL="2057400" indent="-228600" algn="l" defTabSz="457200" rtl="0" eaLnBrk="1" latinLnBrk="0" hangingPunct="1">
              <a:spcBef>
                <a:spcPct val="20000"/>
              </a:spcBef>
              <a:buClr>
                <a:schemeClr val="hlink"/>
              </a:buClr>
              <a:buFont typeface="Wingdings" pitchFamily="2" charset="2"/>
              <a:buChar char="§"/>
              <a:defRPr sz="2000" kern="1200">
                <a:solidFill>
                  <a:schemeClr val="tx1"/>
                </a:solidFill>
                <a:latin typeface="Arial" panose="020B0604020202020204" pitchFamily="34" charset="0"/>
                <a:ea typeface="+mn-ea"/>
                <a:cs typeface="+mn-cs"/>
              </a:defRPr>
            </a:lvl5pPr>
            <a:lvl6pPr marL="2514600" indent="-228600" algn="l" defTabSz="457200" rtl="0" eaLnBrk="0" fontAlgn="base" latinLnBrk="0" hangingPunct="0">
              <a:spcBef>
                <a:spcPct val="20000"/>
              </a:spcBef>
              <a:spcAft>
                <a:spcPct val="0"/>
              </a:spcAft>
              <a:buClr>
                <a:schemeClr val="hlink"/>
              </a:buClr>
              <a:buFont typeface="Wingdings" pitchFamily="2" charset="2"/>
              <a:buChar char="§"/>
              <a:defRPr sz="2000" kern="1200">
                <a:solidFill>
                  <a:schemeClr val="tx1"/>
                </a:solidFill>
                <a:latin typeface="Arial" panose="020B0604020202020204" pitchFamily="34" charset="0"/>
                <a:ea typeface="+mn-ea"/>
                <a:cs typeface="+mn-cs"/>
              </a:defRPr>
            </a:lvl6pPr>
            <a:lvl7pPr marL="2971800" indent="-228600" algn="l" defTabSz="457200" rtl="0" eaLnBrk="0" fontAlgn="base" latinLnBrk="0" hangingPunct="0">
              <a:spcBef>
                <a:spcPct val="20000"/>
              </a:spcBef>
              <a:spcAft>
                <a:spcPct val="0"/>
              </a:spcAft>
              <a:buClr>
                <a:schemeClr val="hlink"/>
              </a:buClr>
              <a:buFont typeface="Wingdings" pitchFamily="2" charset="2"/>
              <a:buChar char="§"/>
              <a:defRPr sz="2000" kern="1200">
                <a:solidFill>
                  <a:schemeClr val="tx1"/>
                </a:solidFill>
                <a:latin typeface="Arial" panose="020B0604020202020204" pitchFamily="34" charset="0"/>
                <a:ea typeface="+mn-ea"/>
                <a:cs typeface="+mn-cs"/>
              </a:defRPr>
            </a:lvl7pPr>
            <a:lvl8pPr marL="3429000" indent="-228600" algn="l" defTabSz="457200" rtl="0" eaLnBrk="0" fontAlgn="base" latinLnBrk="0" hangingPunct="0">
              <a:spcBef>
                <a:spcPct val="20000"/>
              </a:spcBef>
              <a:spcAft>
                <a:spcPct val="0"/>
              </a:spcAft>
              <a:buClr>
                <a:schemeClr val="hlink"/>
              </a:buClr>
              <a:buFont typeface="Wingdings" pitchFamily="2" charset="2"/>
              <a:buChar char="§"/>
              <a:defRPr sz="2000" kern="1200">
                <a:solidFill>
                  <a:schemeClr val="tx1"/>
                </a:solidFill>
                <a:latin typeface="Arial" panose="020B0604020202020204" pitchFamily="34" charset="0"/>
                <a:ea typeface="+mn-ea"/>
                <a:cs typeface="+mn-cs"/>
              </a:defRPr>
            </a:lvl8pPr>
            <a:lvl9pPr marL="3886200" indent="-228600" algn="l" defTabSz="457200" rtl="0" eaLnBrk="0" fontAlgn="base" latinLnBrk="0" hangingPunct="0">
              <a:spcBef>
                <a:spcPct val="20000"/>
              </a:spcBef>
              <a:spcAft>
                <a:spcPct val="0"/>
              </a:spcAft>
              <a:buClr>
                <a:schemeClr val="hlink"/>
              </a:buClr>
              <a:buFont typeface="Wingdings" pitchFamily="2" charset="2"/>
              <a:buChar char="§"/>
              <a:defRPr sz="2000" kern="1200">
                <a:solidFill>
                  <a:schemeClr val="tx1"/>
                </a:solidFill>
                <a:latin typeface="Arial" panose="020B0604020202020204" pitchFamily="34" charset="0"/>
                <a:ea typeface="+mn-ea"/>
                <a:cs typeface="+mn-cs"/>
              </a:defRPr>
            </a:lvl9pPr>
          </a:lstStyle>
          <a:p>
            <a:pPr algn="r">
              <a:spcBef>
                <a:spcPct val="0"/>
              </a:spcBef>
              <a:buClrTx/>
              <a:buFontTx/>
              <a:buNone/>
            </a:pPr>
            <a:r>
              <a:rPr lang="en-US" altLang="en-US" sz="1400" dirty="0">
                <a:solidFill>
                  <a:schemeClr val="bg1">
                    <a:lumMod val="50000"/>
                  </a:schemeClr>
                </a:solidFill>
                <a:latin typeface="Times New Roman" panose="02020603050405020304" pitchFamily="18" charset="0"/>
              </a:rPr>
              <a:t>19</a:t>
            </a:r>
          </a:p>
        </p:txBody>
      </p:sp>
    </p:spTree>
    <p:extLst>
      <p:ext uri="{BB962C8B-B14F-4D97-AF65-F5344CB8AC3E}">
        <p14:creationId xmlns:p14="http://schemas.microsoft.com/office/powerpoint/2010/main" val="5983782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CFA9BF-FF0B-4587-BAC3-EEC1C379CA9F}"/>
              </a:ext>
            </a:extLst>
          </p:cNvPr>
          <p:cNvSpPr>
            <a:spLocks noGrp="1"/>
          </p:cNvSpPr>
          <p:nvPr>
            <p:ph type="title"/>
          </p:nvPr>
        </p:nvSpPr>
        <p:spPr/>
        <p:txBody>
          <a:bodyPr/>
          <a:lstStyle/>
          <a:p>
            <a:r>
              <a:rPr lang="en-US" altLang="en-US" sz="4400" dirty="0"/>
              <a:t>Cyclomatic</a:t>
            </a:r>
            <a:r>
              <a:rPr lang="en-US" altLang="en-US" dirty="0"/>
              <a:t> </a:t>
            </a:r>
            <a:r>
              <a:rPr lang="en-US" altLang="en-US" sz="4400" dirty="0"/>
              <a:t>Complexity</a:t>
            </a:r>
            <a:endParaRPr lang="en-US" dirty="0"/>
          </a:p>
        </p:txBody>
      </p:sp>
      <p:sp>
        <p:nvSpPr>
          <p:cNvPr id="3" name="Content Placeholder 2">
            <a:extLst>
              <a:ext uri="{FF2B5EF4-FFF2-40B4-BE49-F238E27FC236}">
                <a16:creationId xmlns:a16="http://schemas.microsoft.com/office/drawing/2014/main" id="{4EE77602-48DE-4742-969B-ED3245808F40}"/>
              </a:ext>
            </a:extLst>
          </p:cNvPr>
          <p:cNvSpPr>
            <a:spLocks noGrp="1"/>
          </p:cNvSpPr>
          <p:nvPr>
            <p:ph idx="1"/>
          </p:nvPr>
        </p:nvSpPr>
        <p:spPr>
          <a:xfrm>
            <a:off x="158620" y="1776300"/>
            <a:ext cx="8724124" cy="4370499"/>
          </a:xfrm>
        </p:spPr>
        <p:txBody>
          <a:bodyPr>
            <a:noAutofit/>
          </a:bodyPr>
          <a:lstStyle/>
          <a:p>
            <a:pPr>
              <a:defRPr/>
            </a:pPr>
            <a:r>
              <a:rPr lang="en-US" sz="2400" dirty="0">
                <a:solidFill>
                  <a:srgbClr val="222222"/>
                </a:solidFill>
                <a:latin typeface="Garamond" panose="02020404030301010803" pitchFamily="18" charset="0"/>
                <a:ea typeface="Segoe UI Black" panose="020B0A02040204020203" pitchFamily="34" charset="0"/>
              </a:rPr>
              <a:t>Software engineers and test engineers always aim for code that is easy to test, easy to understand and modify. (testable code)</a:t>
            </a:r>
          </a:p>
          <a:p>
            <a:pPr>
              <a:defRPr/>
            </a:pPr>
            <a:endParaRPr lang="en-US" sz="2400" dirty="0">
              <a:solidFill>
                <a:srgbClr val="222222"/>
              </a:solidFill>
              <a:latin typeface="Garamond" panose="02020404030301010803" pitchFamily="18" charset="0"/>
              <a:ea typeface="Segoe UI Black" panose="020B0A02040204020203" pitchFamily="34" charset="0"/>
            </a:endParaRPr>
          </a:p>
          <a:p>
            <a:pPr>
              <a:defRPr/>
            </a:pPr>
            <a:r>
              <a:rPr lang="en-US" sz="2400" dirty="0">
                <a:solidFill>
                  <a:srgbClr val="222222"/>
                </a:solidFill>
                <a:latin typeface="Garamond" panose="02020404030301010803" pitchFamily="18" charset="0"/>
                <a:ea typeface="Segoe UI Black" panose="020B0A02040204020203" pitchFamily="34" charset="0"/>
              </a:rPr>
              <a:t>The question always “ How do we know that the code is testable</a:t>
            </a:r>
          </a:p>
          <a:p>
            <a:pPr>
              <a:defRPr/>
            </a:pPr>
            <a:endParaRPr lang="en-US" sz="2400" dirty="0">
              <a:solidFill>
                <a:srgbClr val="222222"/>
              </a:solidFill>
              <a:latin typeface="Garamond" panose="02020404030301010803" pitchFamily="18" charset="0"/>
              <a:ea typeface="Segoe UI Black" panose="020B0A02040204020203" pitchFamily="34" charset="0"/>
            </a:endParaRPr>
          </a:p>
          <a:p>
            <a:pPr>
              <a:defRPr/>
            </a:pPr>
            <a:r>
              <a:rPr lang="en-US" sz="2400" dirty="0">
                <a:solidFill>
                  <a:srgbClr val="222222"/>
                </a:solidFill>
                <a:latin typeface="Garamond" panose="02020404030301010803" pitchFamily="18" charset="0"/>
                <a:ea typeface="Segoe UI Black" panose="020B0A02040204020203" pitchFamily="34" charset="0"/>
              </a:rPr>
              <a:t>One answer is that make it short as short code is always good. </a:t>
            </a:r>
          </a:p>
          <a:p>
            <a:pPr>
              <a:defRPr/>
            </a:pPr>
            <a:endParaRPr lang="en-US" sz="2400" dirty="0">
              <a:solidFill>
                <a:srgbClr val="222222"/>
              </a:solidFill>
              <a:latin typeface="Garamond" panose="02020404030301010803" pitchFamily="18" charset="0"/>
              <a:ea typeface="Segoe UI Black" panose="020B0A02040204020203" pitchFamily="34" charset="0"/>
            </a:endParaRPr>
          </a:p>
          <a:p>
            <a:pPr>
              <a:defRPr/>
            </a:pPr>
            <a:r>
              <a:rPr lang="en-US" sz="2400" dirty="0">
                <a:solidFill>
                  <a:srgbClr val="222222"/>
                </a:solidFill>
                <a:latin typeface="Garamond" panose="02020404030301010803" pitchFamily="18" charset="0"/>
                <a:ea typeface="Segoe UI Black" panose="020B0A02040204020203" pitchFamily="34" charset="0"/>
              </a:rPr>
              <a:t>But that might not be sufficient – we need a better metric </a:t>
            </a:r>
          </a:p>
          <a:p>
            <a:pPr>
              <a:defRPr/>
            </a:pPr>
            <a:r>
              <a:rPr lang="en-US" sz="2400" dirty="0">
                <a:solidFill>
                  <a:srgbClr val="222222"/>
                </a:solidFill>
                <a:latin typeface="Garamond" panose="02020404030301010803" pitchFamily="18" charset="0"/>
                <a:ea typeface="Segoe UI Black" panose="020B0A02040204020203" pitchFamily="34" charset="0"/>
              </a:rPr>
              <a:t>Cyclomatic complexity is a valuable metric to measure the complexity of code. It is computed using the control flow graph of the code.</a:t>
            </a:r>
          </a:p>
        </p:txBody>
      </p:sp>
      <p:sp>
        <p:nvSpPr>
          <p:cNvPr id="4" name="Slide Number Placeholder 4">
            <a:extLst>
              <a:ext uri="{FF2B5EF4-FFF2-40B4-BE49-F238E27FC236}">
                <a16:creationId xmlns:a16="http://schemas.microsoft.com/office/drawing/2014/main" id="{0960E6F8-1E31-4BE9-BEA0-5C246E754B75}"/>
              </a:ext>
            </a:extLst>
          </p:cNvPr>
          <p:cNvSpPr txBox="1">
            <a:spLocks/>
          </p:cNvSpPr>
          <p:nvPr/>
        </p:nvSpPr>
        <p:spPr bwMode="auto">
          <a:xfrm>
            <a:off x="8473440" y="6395720"/>
            <a:ext cx="455452" cy="381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marL="0" algn="l" defTabSz="457200" rtl="0" eaLnBrk="1" latinLnBrk="0" hangingPunct="1">
              <a:spcBef>
                <a:spcPct val="20000"/>
              </a:spcBef>
              <a:buClr>
                <a:schemeClr val="hlink"/>
              </a:buClr>
              <a:buFont typeface="Wingdings" pitchFamily="2" charset="2"/>
              <a:buChar char="§"/>
              <a:defRPr sz="3200" kern="1200">
                <a:solidFill>
                  <a:schemeClr val="tx1"/>
                </a:solidFill>
                <a:latin typeface="Arial" panose="020B0604020202020204" pitchFamily="34" charset="0"/>
                <a:ea typeface="+mn-ea"/>
                <a:cs typeface="+mn-cs"/>
              </a:defRPr>
            </a:lvl1pPr>
            <a:lvl2pPr marL="742950" indent="-285750" algn="l" defTabSz="457200" rtl="0" eaLnBrk="1" latinLnBrk="0" hangingPunct="1">
              <a:spcBef>
                <a:spcPct val="20000"/>
              </a:spcBef>
              <a:buChar char="–"/>
              <a:defRPr sz="2800" kern="1200">
                <a:solidFill>
                  <a:schemeClr val="tx1"/>
                </a:solidFill>
                <a:latin typeface="Arial" panose="020B0604020202020204" pitchFamily="34" charset="0"/>
                <a:ea typeface="+mn-ea"/>
                <a:cs typeface="+mn-cs"/>
              </a:defRPr>
            </a:lvl2pPr>
            <a:lvl3pPr marL="1143000" indent="-228600" algn="l" defTabSz="457200" rtl="0" eaLnBrk="1" latinLnBrk="0" hangingPunct="1">
              <a:spcBef>
                <a:spcPct val="20000"/>
              </a:spcBef>
              <a:buClr>
                <a:schemeClr val="hlink"/>
              </a:buClr>
              <a:buFont typeface="Wingdings" pitchFamily="2" charset="2"/>
              <a:buChar char="§"/>
              <a:defRPr sz="2400" kern="1200">
                <a:solidFill>
                  <a:schemeClr val="tx1"/>
                </a:solidFill>
                <a:latin typeface="Arial" panose="020B0604020202020204" pitchFamily="34" charset="0"/>
                <a:ea typeface="+mn-ea"/>
                <a:cs typeface="+mn-cs"/>
              </a:defRPr>
            </a:lvl3pPr>
            <a:lvl4pPr marL="1600200" indent="-228600" algn="l" defTabSz="457200" rtl="0" eaLnBrk="1" latinLnBrk="0" hangingPunct="1">
              <a:spcBef>
                <a:spcPct val="20000"/>
              </a:spcBef>
              <a:buChar char="–"/>
              <a:defRPr sz="2000" kern="1200">
                <a:solidFill>
                  <a:schemeClr val="tx1"/>
                </a:solidFill>
                <a:latin typeface="Arial" panose="020B0604020202020204" pitchFamily="34" charset="0"/>
                <a:ea typeface="+mn-ea"/>
                <a:cs typeface="+mn-cs"/>
              </a:defRPr>
            </a:lvl4pPr>
            <a:lvl5pPr marL="2057400" indent="-228600" algn="l" defTabSz="457200" rtl="0" eaLnBrk="1" latinLnBrk="0" hangingPunct="1">
              <a:spcBef>
                <a:spcPct val="20000"/>
              </a:spcBef>
              <a:buClr>
                <a:schemeClr val="hlink"/>
              </a:buClr>
              <a:buFont typeface="Wingdings" pitchFamily="2" charset="2"/>
              <a:buChar char="§"/>
              <a:defRPr sz="2000" kern="1200">
                <a:solidFill>
                  <a:schemeClr val="tx1"/>
                </a:solidFill>
                <a:latin typeface="Arial" panose="020B0604020202020204" pitchFamily="34" charset="0"/>
                <a:ea typeface="+mn-ea"/>
                <a:cs typeface="+mn-cs"/>
              </a:defRPr>
            </a:lvl5pPr>
            <a:lvl6pPr marL="2514600" indent="-228600" algn="l" defTabSz="457200" rtl="0" eaLnBrk="0" fontAlgn="base" latinLnBrk="0" hangingPunct="0">
              <a:spcBef>
                <a:spcPct val="20000"/>
              </a:spcBef>
              <a:spcAft>
                <a:spcPct val="0"/>
              </a:spcAft>
              <a:buClr>
                <a:schemeClr val="hlink"/>
              </a:buClr>
              <a:buFont typeface="Wingdings" pitchFamily="2" charset="2"/>
              <a:buChar char="§"/>
              <a:defRPr sz="2000" kern="1200">
                <a:solidFill>
                  <a:schemeClr val="tx1"/>
                </a:solidFill>
                <a:latin typeface="Arial" panose="020B0604020202020204" pitchFamily="34" charset="0"/>
                <a:ea typeface="+mn-ea"/>
                <a:cs typeface="+mn-cs"/>
              </a:defRPr>
            </a:lvl6pPr>
            <a:lvl7pPr marL="2971800" indent="-228600" algn="l" defTabSz="457200" rtl="0" eaLnBrk="0" fontAlgn="base" latinLnBrk="0" hangingPunct="0">
              <a:spcBef>
                <a:spcPct val="20000"/>
              </a:spcBef>
              <a:spcAft>
                <a:spcPct val="0"/>
              </a:spcAft>
              <a:buClr>
                <a:schemeClr val="hlink"/>
              </a:buClr>
              <a:buFont typeface="Wingdings" pitchFamily="2" charset="2"/>
              <a:buChar char="§"/>
              <a:defRPr sz="2000" kern="1200">
                <a:solidFill>
                  <a:schemeClr val="tx1"/>
                </a:solidFill>
                <a:latin typeface="Arial" panose="020B0604020202020204" pitchFamily="34" charset="0"/>
                <a:ea typeface="+mn-ea"/>
                <a:cs typeface="+mn-cs"/>
              </a:defRPr>
            </a:lvl7pPr>
            <a:lvl8pPr marL="3429000" indent="-228600" algn="l" defTabSz="457200" rtl="0" eaLnBrk="0" fontAlgn="base" latinLnBrk="0" hangingPunct="0">
              <a:spcBef>
                <a:spcPct val="20000"/>
              </a:spcBef>
              <a:spcAft>
                <a:spcPct val="0"/>
              </a:spcAft>
              <a:buClr>
                <a:schemeClr val="hlink"/>
              </a:buClr>
              <a:buFont typeface="Wingdings" pitchFamily="2" charset="2"/>
              <a:buChar char="§"/>
              <a:defRPr sz="2000" kern="1200">
                <a:solidFill>
                  <a:schemeClr val="tx1"/>
                </a:solidFill>
                <a:latin typeface="Arial" panose="020B0604020202020204" pitchFamily="34" charset="0"/>
                <a:ea typeface="+mn-ea"/>
                <a:cs typeface="+mn-cs"/>
              </a:defRPr>
            </a:lvl8pPr>
            <a:lvl9pPr marL="3886200" indent="-228600" algn="l" defTabSz="457200" rtl="0" eaLnBrk="0" fontAlgn="base" latinLnBrk="0" hangingPunct="0">
              <a:spcBef>
                <a:spcPct val="20000"/>
              </a:spcBef>
              <a:spcAft>
                <a:spcPct val="0"/>
              </a:spcAft>
              <a:buClr>
                <a:schemeClr val="hlink"/>
              </a:buClr>
              <a:buFont typeface="Wingdings" pitchFamily="2" charset="2"/>
              <a:buChar char="§"/>
              <a:defRPr sz="2000" kern="1200">
                <a:solidFill>
                  <a:schemeClr val="tx1"/>
                </a:solidFill>
                <a:latin typeface="Arial" panose="020B0604020202020204" pitchFamily="34" charset="0"/>
                <a:ea typeface="+mn-ea"/>
                <a:cs typeface="+mn-cs"/>
              </a:defRPr>
            </a:lvl9pPr>
          </a:lstStyle>
          <a:p>
            <a:pPr algn="r">
              <a:spcBef>
                <a:spcPct val="0"/>
              </a:spcBef>
              <a:buClrTx/>
              <a:buFontTx/>
              <a:buNone/>
            </a:pPr>
            <a:r>
              <a:rPr lang="en-US" altLang="en-US" sz="1400" dirty="0">
                <a:solidFill>
                  <a:schemeClr val="bg1">
                    <a:lumMod val="50000"/>
                  </a:schemeClr>
                </a:solidFill>
                <a:latin typeface="Times New Roman" panose="02020603050405020304" pitchFamily="18" charset="0"/>
              </a:rPr>
              <a:t>20</a:t>
            </a:r>
          </a:p>
        </p:txBody>
      </p:sp>
    </p:spTree>
    <p:extLst>
      <p:ext uri="{BB962C8B-B14F-4D97-AF65-F5344CB8AC3E}">
        <p14:creationId xmlns:p14="http://schemas.microsoft.com/office/powerpoint/2010/main" val="31510513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70F3A1-32B8-4EE5-B6BB-ACD2BDF41E32}"/>
              </a:ext>
            </a:extLst>
          </p:cNvPr>
          <p:cNvSpPr>
            <a:spLocks noGrp="1"/>
          </p:cNvSpPr>
          <p:nvPr>
            <p:ph type="title"/>
          </p:nvPr>
        </p:nvSpPr>
        <p:spPr/>
        <p:txBody>
          <a:bodyPr/>
          <a:lstStyle/>
          <a:p>
            <a:r>
              <a:rPr lang="en-US" altLang="en-US" sz="4400" dirty="0"/>
              <a:t>Cyclomatic</a:t>
            </a:r>
            <a:r>
              <a:rPr lang="en-US" altLang="en-US" dirty="0"/>
              <a:t> </a:t>
            </a:r>
            <a:r>
              <a:rPr lang="en-US" altLang="en-US" sz="4400" dirty="0"/>
              <a:t>Complexity</a:t>
            </a:r>
            <a:endParaRPr lang="en-US" dirty="0"/>
          </a:p>
        </p:txBody>
      </p:sp>
      <p:sp>
        <p:nvSpPr>
          <p:cNvPr id="3" name="Content Placeholder 2">
            <a:extLst>
              <a:ext uri="{FF2B5EF4-FFF2-40B4-BE49-F238E27FC236}">
                <a16:creationId xmlns:a16="http://schemas.microsoft.com/office/drawing/2014/main" id="{B883B2CF-3DDD-45D7-9BD4-18A816DCE66A}"/>
              </a:ext>
            </a:extLst>
          </p:cNvPr>
          <p:cNvSpPr>
            <a:spLocks noGrp="1"/>
          </p:cNvSpPr>
          <p:nvPr>
            <p:ph idx="1"/>
          </p:nvPr>
        </p:nvSpPr>
        <p:spPr>
          <a:xfrm>
            <a:off x="457200" y="1748159"/>
            <a:ext cx="8229600" cy="4441626"/>
          </a:xfrm>
        </p:spPr>
        <p:txBody>
          <a:bodyPr>
            <a:noAutofit/>
          </a:bodyPr>
          <a:lstStyle/>
          <a:p>
            <a:pPr>
              <a:lnSpc>
                <a:spcPct val="150000"/>
              </a:lnSpc>
              <a:defRPr/>
            </a:pPr>
            <a:r>
              <a:rPr lang="en-US" sz="2600" dirty="0">
                <a:solidFill>
                  <a:srgbClr val="222222"/>
                </a:solidFill>
                <a:latin typeface="Garamond" panose="02020404030301010803" pitchFamily="18" charset="0"/>
              </a:rPr>
              <a:t>Quantitative software metric to determine the number of independent paths as well as the complexity of the program. </a:t>
            </a:r>
          </a:p>
          <a:p>
            <a:pPr>
              <a:lnSpc>
                <a:spcPct val="150000"/>
              </a:lnSpc>
              <a:defRPr/>
            </a:pPr>
            <a:r>
              <a:rPr lang="en-US" sz="2600" dirty="0">
                <a:solidFill>
                  <a:srgbClr val="222222"/>
                </a:solidFill>
                <a:latin typeface="Garamond" panose="02020404030301010803" pitchFamily="18" charset="0"/>
              </a:rPr>
              <a:t>It is also a source code complexity unit that is corresponded to diverse coding errors. </a:t>
            </a:r>
          </a:p>
          <a:p>
            <a:pPr>
              <a:lnSpc>
                <a:spcPct val="150000"/>
              </a:lnSpc>
              <a:defRPr/>
            </a:pPr>
            <a:r>
              <a:rPr lang="en-US" sz="2600" dirty="0">
                <a:solidFill>
                  <a:srgbClr val="222222"/>
                </a:solidFill>
                <a:latin typeface="Garamond" panose="02020404030301010803" pitchFamily="18" charset="0"/>
              </a:rPr>
              <a:t>It is computed by generating a control-flow graph of the codes measuring the linearly independent paths.</a:t>
            </a:r>
          </a:p>
        </p:txBody>
      </p:sp>
      <p:sp>
        <p:nvSpPr>
          <p:cNvPr id="4" name="Slide Number Placeholder 4">
            <a:extLst>
              <a:ext uri="{FF2B5EF4-FFF2-40B4-BE49-F238E27FC236}">
                <a16:creationId xmlns:a16="http://schemas.microsoft.com/office/drawing/2014/main" id="{564A425C-A501-49C8-AEEC-239720FF9B3F}"/>
              </a:ext>
            </a:extLst>
          </p:cNvPr>
          <p:cNvSpPr txBox="1">
            <a:spLocks/>
          </p:cNvSpPr>
          <p:nvPr/>
        </p:nvSpPr>
        <p:spPr bwMode="auto">
          <a:xfrm>
            <a:off x="8473440" y="6395720"/>
            <a:ext cx="455452" cy="381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marL="0" algn="l" defTabSz="457200" rtl="0" eaLnBrk="1" latinLnBrk="0" hangingPunct="1">
              <a:spcBef>
                <a:spcPct val="20000"/>
              </a:spcBef>
              <a:buClr>
                <a:schemeClr val="hlink"/>
              </a:buClr>
              <a:buFont typeface="Wingdings" pitchFamily="2" charset="2"/>
              <a:buChar char="§"/>
              <a:defRPr sz="3200" kern="1200">
                <a:solidFill>
                  <a:schemeClr val="tx1"/>
                </a:solidFill>
                <a:latin typeface="Arial" panose="020B0604020202020204" pitchFamily="34" charset="0"/>
                <a:ea typeface="+mn-ea"/>
                <a:cs typeface="+mn-cs"/>
              </a:defRPr>
            </a:lvl1pPr>
            <a:lvl2pPr marL="742950" indent="-285750" algn="l" defTabSz="457200" rtl="0" eaLnBrk="1" latinLnBrk="0" hangingPunct="1">
              <a:spcBef>
                <a:spcPct val="20000"/>
              </a:spcBef>
              <a:buChar char="–"/>
              <a:defRPr sz="2800" kern="1200">
                <a:solidFill>
                  <a:schemeClr val="tx1"/>
                </a:solidFill>
                <a:latin typeface="Arial" panose="020B0604020202020204" pitchFamily="34" charset="0"/>
                <a:ea typeface="+mn-ea"/>
                <a:cs typeface="+mn-cs"/>
              </a:defRPr>
            </a:lvl2pPr>
            <a:lvl3pPr marL="1143000" indent="-228600" algn="l" defTabSz="457200" rtl="0" eaLnBrk="1" latinLnBrk="0" hangingPunct="1">
              <a:spcBef>
                <a:spcPct val="20000"/>
              </a:spcBef>
              <a:buClr>
                <a:schemeClr val="hlink"/>
              </a:buClr>
              <a:buFont typeface="Wingdings" pitchFamily="2" charset="2"/>
              <a:buChar char="§"/>
              <a:defRPr sz="2400" kern="1200">
                <a:solidFill>
                  <a:schemeClr val="tx1"/>
                </a:solidFill>
                <a:latin typeface="Arial" panose="020B0604020202020204" pitchFamily="34" charset="0"/>
                <a:ea typeface="+mn-ea"/>
                <a:cs typeface="+mn-cs"/>
              </a:defRPr>
            </a:lvl3pPr>
            <a:lvl4pPr marL="1600200" indent="-228600" algn="l" defTabSz="457200" rtl="0" eaLnBrk="1" latinLnBrk="0" hangingPunct="1">
              <a:spcBef>
                <a:spcPct val="20000"/>
              </a:spcBef>
              <a:buChar char="–"/>
              <a:defRPr sz="2000" kern="1200">
                <a:solidFill>
                  <a:schemeClr val="tx1"/>
                </a:solidFill>
                <a:latin typeface="Arial" panose="020B0604020202020204" pitchFamily="34" charset="0"/>
                <a:ea typeface="+mn-ea"/>
                <a:cs typeface="+mn-cs"/>
              </a:defRPr>
            </a:lvl4pPr>
            <a:lvl5pPr marL="2057400" indent="-228600" algn="l" defTabSz="457200" rtl="0" eaLnBrk="1" latinLnBrk="0" hangingPunct="1">
              <a:spcBef>
                <a:spcPct val="20000"/>
              </a:spcBef>
              <a:buClr>
                <a:schemeClr val="hlink"/>
              </a:buClr>
              <a:buFont typeface="Wingdings" pitchFamily="2" charset="2"/>
              <a:buChar char="§"/>
              <a:defRPr sz="2000" kern="1200">
                <a:solidFill>
                  <a:schemeClr val="tx1"/>
                </a:solidFill>
                <a:latin typeface="Arial" panose="020B0604020202020204" pitchFamily="34" charset="0"/>
                <a:ea typeface="+mn-ea"/>
                <a:cs typeface="+mn-cs"/>
              </a:defRPr>
            </a:lvl5pPr>
            <a:lvl6pPr marL="2514600" indent="-228600" algn="l" defTabSz="457200" rtl="0" eaLnBrk="0" fontAlgn="base" latinLnBrk="0" hangingPunct="0">
              <a:spcBef>
                <a:spcPct val="20000"/>
              </a:spcBef>
              <a:spcAft>
                <a:spcPct val="0"/>
              </a:spcAft>
              <a:buClr>
                <a:schemeClr val="hlink"/>
              </a:buClr>
              <a:buFont typeface="Wingdings" pitchFamily="2" charset="2"/>
              <a:buChar char="§"/>
              <a:defRPr sz="2000" kern="1200">
                <a:solidFill>
                  <a:schemeClr val="tx1"/>
                </a:solidFill>
                <a:latin typeface="Arial" panose="020B0604020202020204" pitchFamily="34" charset="0"/>
                <a:ea typeface="+mn-ea"/>
                <a:cs typeface="+mn-cs"/>
              </a:defRPr>
            </a:lvl6pPr>
            <a:lvl7pPr marL="2971800" indent="-228600" algn="l" defTabSz="457200" rtl="0" eaLnBrk="0" fontAlgn="base" latinLnBrk="0" hangingPunct="0">
              <a:spcBef>
                <a:spcPct val="20000"/>
              </a:spcBef>
              <a:spcAft>
                <a:spcPct val="0"/>
              </a:spcAft>
              <a:buClr>
                <a:schemeClr val="hlink"/>
              </a:buClr>
              <a:buFont typeface="Wingdings" pitchFamily="2" charset="2"/>
              <a:buChar char="§"/>
              <a:defRPr sz="2000" kern="1200">
                <a:solidFill>
                  <a:schemeClr val="tx1"/>
                </a:solidFill>
                <a:latin typeface="Arial" panose="020B0604020202020204" pitchFamily="34" charset="0"/>
                <a:ea typeface="+mn-ea"/>
                <a:cs typeface="+mn-cs"/>
              </a:defRPr>
            </a:lvl7pPr>
            <a:lvl8pPr marL="3429000" indent="-228600" algn="l" defTabSz="457200" rtl="0" eaLnBrk="0" fontAlgn="base" latinLnBrk="0" hangingPunct="0">
              <a:spcBef>
                <a:spcPct val="20000"/>
              </a:spcBef>
              <a:spcAft>
                <a:spcPct val="0"/>
              </a:spcAft>
              <a:buClr>
                <a:schemeClr val="hlink"/>
              </a:buClr>
              <a:buFont typeface="Wingdings" pitchFamily="2" charset="2"/>
              <a:buChar char="§"/>
              <a:defRPr sz="2000" kern="1200">
                <a:solidFill>
                  <a:schemeClr val="tx1"/>
                </a:solidFill>
                <a:latin typeface="Arial" panose="020B0604020202020204" pitchFamily="34" charset="0"/>
                <a:ea typeface="+mn-ea"/>
                <a:cs typeface="+mn-cs"/>
              </a:defRPr>
            </a:lvl8pPr>
            <a:lvl9pPr marL="3886200" indent="-228600" algn="l" defTabSz="457200" rtl="0" eaLnBrk="0" fontAlgn="base" latinLnBrk="0" hangingPunct="0">
              <a:spcBef>
                <a:spcPct val="20000"/>
              </a:spcBef>
              <a:spcAft>
                <a:spcPct val="0"/>
              </a:spcAft>
              <a:buClr>
                <a:schemeClr val="hlink"/>
              </a:buClr>
              <a:buFont typeface="Wingdings" pitchFamily="2" charset="2"/>
              <a:buChar char="§"/>
              <a:defRPr sz="2000" kern="1200">
                <a:solidFill>
                  <a:schemeClr val="tx1"/>
                </a:solidFill>
                <a:latin typeface="Arial" panose="020B0604020202020204" pitchFamily="34" charset="0"/>
                <a:ea typeface="+mn-ea"/>
                <a:cs typeface="+mn-cs"/>
              </a:defRPr>
            </a:lvl9pPr>
          </a:lstStyle>
          <a:p>
            <a:pPr algn="r">
              <a:spcBef>
                <a:spcPct val="0"/>
              </a:spcBef>
              <a:buClrTx/>
              <a:buFontTx/>
              <a:buNone/>
            </a:pPr>
            <a:r>
              <a:rPr lang="en-US" altLang="en-US" sz="1400" dirty="0">
                <a:solidFill>
                  <a:schemeClr val="bg1">
                    <a:lumMod val="50000"/>
                  </a:schemeClr>
                </a:solidFill>
                <a:latin typeface="Times New Roman" panose="02020603050405020304" pitchFamily="18" charset="0"/>
              </a:rPr>
              <a:t>21</a:t>
            </a:r>
          </a:p>
        </p:txBody>
      </p:sp>
    </p:spTree>
    <p:extLst>
      <p:ext uri="{BB962C8B-B14F-4D97-AF65-F5344CB8AC3E}">
        <p14:creationId xmlns:p14="http://schemas.microsoft.com/office/powerpoint/2010/main" val="11729861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Rectangle 2">
            <a:extLst>
              <a:ext uri="{FF2B5EF4-FFF2-40B4-BE49-F238E27FC236}">
                <a16:creationId xmlns:a16="http://schemas.microsoft.com/office/drawing/2014/main" id="{87FCA3B8-9FCD-E341-9B37-7F7129F0A88C}"/>
              </a:ext>
            </a:extLst>
          </p:cNvPr>
          <p:cNvSpPr>
            <a:spLocks noGrp="1" noChangeArrowheads="1"/>
          </p:cNvSpPr>
          <p:nvPr>
            <p:ph type="title"/>
          </p:nvPr>
        </p:nvSpPr>
        <p:spPr/>
        <p:txBody>
          <a:bodyPr>
            <a:normAutofit/>
          </a:bodyPr>
          <a:lstStyle/>
          <a:p>
            <a:pPr eaLnBrk="1" hangingPunct="1">
              <a:defRPr/>
            </a:pPr>
            <a:r>
              <a:rPr lang="en-US" altLang="en-US" dirty="0"/>
              <a:t>Cyclomatic Complexity</a:t>
            </a:r>
          </a:p>
        </p:txBody>
      </p:sp>
      <p:sp>
        <p:nvSpPr>
          <p:cNvPr id="13316" name="Rectangle 3">
            <a:extLst>
              <a:ext uri="{FF2B5EF4-FFF2-40B4-BE49-F238E27FC236}">
                <a16:creationId xmlns:a16="http://schemas.microsoft.com/office/drawing/2014/main" id="{47023EE3-2720-C147-A21D-CCD9021F3C3A}"/>
              </a:ext>
            </a:extLst>
          </p:cNvPr>
          <p:cNvSpPr>
            <a:spLocks noGrp="1" noChangeArrowheads="1"/>
          </p:cNvSpPr>
          <p:nvPr>
            <p:ph idx="1"/>
          </p:nvPr>
        </p:nvSpPr>
        <p:spPr>
          <a:xfrm>
            <a:off x="457199" y="1987315"/>
            <a:ext cx="8447649" cy="4261085"/>
          </a:xfrm>
        </p:spPr>
        <p:txBody>
          <a:bodyPr>
            <a:normAutofit/>
          </a:bodyPr>
          <a:lstStyle/>
          <a:p>
            <a:pPr>
              <a:lnSpc>
                <a:spcPct val="150000"/>
              </a:lnSpc>
              <a:defRPr/>
            </a:pPr>
            <a:r>
              <a:rPr lang="en-US" altLang="en-US" sz="2600" dirty="0">
                <a:solidFill>
                  <a:srgbClr val="222222"/>
                </a:solidFill>
                <a:latin typeface="Garamond" panose="02020404030301010803" pitchFamily="18" charset="0"/>
              </a:rPr>
              <a:t>Provides a quantitative measure of the logical complexity of a program</a:t>
            </a:r>
          </a:p>
          <a:p>
            <a:pPr>
              <a:lnSpc>
                <a:spcPct val="150000"/>
              </a:lnSpc>
              <a:defRPr/>
            </a:pPr>
            <a:r>
              <a:rPr lang="en-US" altLang="en-US" sz="2600" dirty="0">
                <a:solidFill>
                  <a:srgbClr val="222222"/>
                </a:solidFill>
                <a:latin typeface="Garamond" panose="02020404030301010803" pitchFamily="18" charset="0"/>
              </a:rPr>
              <a:t>Defines the number of independent paths in the basis set</a:t>
            </a:r>
          </a:p>
          <a:p>
            <a:pPr>
              <a:lnSpc>
                <a:spcPct val="150000"/>
              </a:lnSpc>
              <a:defRPr/>
            </a:pPr>
            <a:r>
              <a:rPr lang="en-US" altLang="en-US" sz="2600" dirty="0">
                <a:solidFill>
                  <a:srgbClr val="222222"/>
                </a:solidFill>
                <a:latin typeface="Garamond" panose="02020404030301010803" pitchFamily="18" charset="0"/>
              </a:rPr>
              <a:t>Provides an upper bound for the number of tests that must be conducted to ensure all statements have been executed at least once</a:t>
            </a:r>
          </a:p>
          <a:p>
            <a:pPr eaLnBrk="1" hangingPunct="1">
              <a:lnSpc>
                <a:spcPct val="90000"/>
              </a:lnSpc>
              <a:defRPr/>
            </a:pPr>
            <a:endParaRPr lang="en-US" altLang="en-US" sz="2400" dirty="0">
              <a:latin typeface="Garamond" panose="02020404030301010803" pitchFamily="18" charset="0"/>
            </a:endParaRPr>
          </a:p>
        </p:txBody>
      </p:sp>
      <p:sp>
        <p:nvSpPr>
          <p:cNvPr id="12290" name="Slide Number Placeholder 5">
            <a:extLst>
              <a:ext uri="{FF2B5EF4-FFF2-40B4-BE49-F238E27FC236}">
                <a16:creationId xmlns:a16="http://schemas.microsoft.com/office/drawing/2014/main" id="{59CB5D13-46A9-8C4E-A344-B2933911807D}"/>
              </a:ext>
            </a:extLst>
          </p:cNvPr>
          <p:cNvSpPr>
            <a:spLocks noGrp="1"/>
          </p:cNvSpPr>
          <p:nvPr>
            <p:ph type="sldNum" sz="quarter" idx="4294967295"/>
          </p:nvPr>
        </p:nvSpPr>
        <p:spPr bwMode="auto">
          <a:xfrm>
            <a:off x="8229600" y="6390640"/>
            <a:ext cx="675248" cy="33528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Font typeface="Wingdings" pitchFamily="2" charset="2"/>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hlink"/>
              </a:buClr>
              <a:buFont typeface="Wingdings" pitchFamily="2" charset="2"/>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hlink"/>
              </a:buClr>
              <a:buFont typeface="Wingdings"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itchFamily="2" charset="2"/>
              <a:buChar char="§"/>
              <a:defRPr sz="2000">
                <a:solidFill>
                  <a:schemeClr val="tx1"/>
                </a:solidFill>
                <a:latin typeface="Arial" panose="020B0604020202020204" pitchFamily="34" charset="0"/>
              </a:defRPr>
            </a:lvl9pPr>
          </a:lstStyle>
          <a:p>
            <a:pPr algn="r" eaLnBrk="1" hangingPunct="1">
              <a:spcBef>
                <a:spcPct val="0"/>
              </a:spcBef>
              <a:buClrTx/>
              <a:buFontTx/>
              <a:buNone/>
            </a:pPr>
            <a:fld id="{517D80C9-6641-8A42-9C83-42ADAB40E746}" type="slidenum">
              <a:rPr lang="en-US" altLang="en-US" sz="1400">
                <a:solidFill>
                  <a:schemeClr val="bg1">
                    <a:lumMod val="50000"/>
                  </a:schemeClr>
                </a:solidFill>
                <a:latin typeface="Times New Roman" panose="02020603050405020304" pitchFamily="18" charset="0"/>
              </a:rPr>
              <a:pPr algn="r" eaLnBrk="1" hangingPunct="1">
                <a:spcBef>
                  <a:spcPct val="0"/>
                </a:spcBef>
                <a:buClrTx/>
                <a:buFontTx/>
                <a:buNone/>
              </a:pPr>
              <a:t>244</a:t>
            </a:fld>
            <a:endParaRPr lang="en-US" altLang="en-US" sz="1400" dirty="0">
              <a:solidFill>
                <a:schemeClr val="bg1">
                  <a:lumMod val="50000"/>
                </a:schemeClr>
              </a:solidFill>
              <a:latin typeface="Times New Roman" panose="02020603050405020304" pitchFamily="18" charset="0"/>
            </a:endParaRPr>
          </a:p>
        </p:txBody>
      </p:sp>
    </p:spTree>
    <p:extLst>
      <p:ext uri="{BB962C8B-B14F-4D97-AF65-F5344CB8AC3E}">
        <p14:creationId xmlns:p14="http://schemas.microsoft.com/office/powerpoint/2010/main" val="2165895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D21FC-D637-3B4B-94FD-FB0F6DD304B5}"/>
              </a:ext>
            </a:extLst>
          </p:cNvPr>
          <p:cNvSpPr>
            <a:spLocks noGrp="1"/>
          </p:cNvSpPr>
          <p:nvPr>
            <p:ph type="title"/>
          </p:nvPr>
        </p:nvSpPr>
        <p:spPr/>
        <p:txBody>
          <a:bodyPr>
            <a:normAutofit/>
          </a:bodyPr>
          <a:lstStyle/>
          <a:p>
            <a:pPr>
              <a:defRPr/>
            </a:pPr>
            <a:r>
              <a:rPr lang="en-US" altLang="en-US" dirty="0"/>
              <a:t>Cyclomatic Complexity</a:t>
            </a:r>
            <a:endParaRPr lang="en-US" dirty="0"/>
          </a:p>
        </p:txBody>
      </p:sp>
      <p:sp>
        <p:nvSpPr>
          <p:cNvPr id="3" name="Content Placeholder 2">
            <a:extLst>
              <a:ext uri="{FF2B5EF4-FFF2-40B4-BE49-F238E27FC236}">
                <a16:creationId xmlns:a16="http://schemas.microsoft.com/office/drawing/2014/main" id="{A5425AAF-5123-6743-BE0E-3C6E90651310}"/>
              </a:ext>
            </a:extLst>
          </p:cNvPr>
          <p:cNvSpPr>
            <a:spLocks noGrp="1"/>
          </p:cNvSpPr>
          <p:nvPr>
            <p:ph idx="1"/>
          </p:nvPr>
        </p:nvSpPr>
        <p:spPr>
          <a:xfrm>
            <a:off x="177282" y="1847461"/>
            <a:ext cx="8790411" cy="4106300"/>
          </a:xfrm>
        </p:spPr>
        <p:txBody>
          <a:bodyPr>
            <a:normAutofit fontScale="25000" lnSpcReduction="20000"/>
          </a:bodyPr>
          <a:lstStyle/>
          <a:p>
            <a:pPr marL="0" indent="0">
              <a:lnSpc>
                <a:spcPct val="170000"/>
              </a:lnSpc>
              <a:buNone/>
              <a:defRPr/>
            </a:pPr>
            <a:r>
              <a:rPr lang="en-US" altLang="en-US" sz="10400" dirty="0">
                <a:solidFill>
                  <a:srgbClr val="222222"/>
                </a:solidFill>
                <a:latin typeface="Garamond" panose="02020404030301010803" pitchFamily="18" charset="0"/>
              </a:rPr>
              <a:t>Can be computed three ways</a:t>
            </a:r>
          </a:p>
          <a:p>
            <a:pPr marL="342900" lvl="1" indent="-342900">
              <a:lnSpc>
                <a:spcPct val="170000"/>
              </a:lnSpc>
              <a:buFont typeface="Arial"/>
              <a:buChar char="•"/>
              <a:defRPr/>
            </a:pPr>
            <a:r>
              <a:rPr lang="en-US" altLang="en-US" sz="10400" dirty="0">
                <a:solidFill>
                  <a:srgbClr val="222222"/>
                </a:solidFill>
                <a:latin typeface="Garamond" panose="02020404030301010803" pitchFamily="18" charset="0"/>
              </a:rPr>
              <a:t>The number of regions</a:t>
            </a:r>
          </a:p>
          <a:p>
            <a:pPr marL="342900" lvl="2" indent="-342900">
              <a:lnSpc>
                <a:spcPct val="170000"/>
              </a:lnSpc>
              <a:defRPr/>
            </a:pPr>
            <a:r>
              <a:rPr lang="en-US" altLang="en-US" sz="10400" dirty="0">
                <a:solidFill>
                  <a:srgbClr val="222222"/>
                </a:solidFill>
                <a:latin typeface="Garamond" panose="02020404030301010803" pitchFamily="18" charset="0"/>
              </a:rPr>
              <a:t>= E – N + 2, where E is the number of edges and N is the number of nodes in graph G</a:t>
            </a:r>
          </a:p>
          <a:p>
            <a:pPr marL="342900" lvl="2" indent="-342900">
              <a:lnSpc>
                <a:spcPct val="170000"/>
              </a:lnSpc>
              <a:defRPr/>
            </a:pPr>
            <a:r>
              <a:rPr lang="en-US" altLang="en-US" sz="10400" dirty="0">
                <a:solidFill>
                  <a:srgbClr val="222222"/>
                </a:solidFill>
                <a:latin typeface="Garamond" panose="02020404030301010803" pitchFamily="18" charset="0"/>
              </a:rPr>
              <a:t>= P + 1, where P is the number of predicate nodes in the flow graph G</a:t>
            </a:r>
          </a:p>
          <a:p>
            <a:pPr>
              <a:defRPr/>
            </a:pPr>
            <a:endParaRPr lang="en-US" sz="2400" dirty="0"/>
          </a:p>
        </p:txBody>
      </p:sp>
      <p:sp>
        <p:nvSpPr>
          <p:cNvPr id="4" name="Slide Number Placeholder 4">
            <a:extLst>
              <a:ext uri="{FF2B5EF4-FFF2-40B4-BE49-F238E27FC236}">
                <a16:creationId xmlns:a16="http://schemas.microsoft.com/office/drawing/2014/main" id="{FB52284B-B7F5-4C70-B0FB-B7A507C4BD50}"/>
              </a:ext>
            </a:extLst>
          </p:cNvPr>
          <p:cNvSpPr txBox="1">
            <a:spLocks/>
          </p:cNvSpPr>
          <p:nvPr/>
        </p:nvSpPr>
        <p:spPr bwMode="auto">
          <a:xfrm>
            <a:off x="8473440" y="6395720"/>
            <a:ext cx="455452" cy="381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marL="0" algn="l" defTabSz="457200" rtl="0" eaLnBrk="1" latinLnBrk="0" hangingPunct="1">
              <a:spcBef>
                <a:spcPct val="20000"/>
              </a:spcBef>
              <a:buClr>
                <a:schemeClr val="hlink"/>
              </a:buClr>
              <a:buFont typeface="Wingdings" pitchFamily="2" charset="2"/>
              <a:buChar char="§"/>
              <a:defRPr sz="3200" kern="1200">
                <a:solidFill>
                  <a:schemeClr val="tx1"/>
                </a:solidFill>
                <a:latin typeface="Arial" panose="020B0604020202020204" pitchFamily="34" charset="0"/>
                <a:ea typeface="+mn-ea"/>
                <a:cs typeface="+mn-cs"/>
              </a:defRPr>
            </a:lvl1pPr>
            <a:lvl2pPr marL="742950" indent="-285750" algn="l" defTabSz="457200" rtl="0" eaLnBrk="1" latinLnBrk="0" hangingPunct="1">
              <a:spcBef>
                <a:spcPct val="20000"/>
              </a:spcBef>
              <a:buChar char="–"/>
              <a:defRPr sz="2800" kern="1200">
                <a:solidFill>
                  <a:schemeClr val="tx1"/>
                </a:solidFill>
                <a:latin typeface="Arial" panose="020B0604020202020204" pitchFamily="34" charset="0"/>
                <a:ea typeface="+mn-ea"/>
                <a:cs typeface="+mn-cs"/>
              </a:defRPr>
            </a:lvl2pPr>
            <a:lvl3pPr marL="1143000" indent="-228600" algn="l" defTabSz="457200" rtl="0" eaLnBrk="1" latinLnBrk="0" hangingPunct="1">
              <a:spcBef>
                <a:spcPct val="20000"/>
              </a:spcBef>
              <a:buClr>
                <a:schemeClr val="hlink"/>
              </a:buClr>
              <a:buFont typeface="Wingdings" pitchFamily="2" charset="2"/>
              <a:buChar char="§"/>
              <a:defRPr sz="2400" kern="1200">
                <a:solidFill>
                  <a:schemeClr val="tx1"/>
                </a:solidFill>
                <a:latin typeface="Arial" panose="020B0604020202020204" pitchFamily="34" charset="0"/>
                <a:ea typeface="+mn-ea"/>
                <a:cs typeface="+mn-cs"/>
              </a:defRPr>
            </a:lvl3pPr>
            <a:lvl4pPr marL="1600200" indent="-228600" algn="l" defTabSz="457200" rtl="0" eaLnBrk="1" latinLnBrk="0" hangingPunct="1">
              <a:spcBef>
                <a:spcPct val="20000"/>
              </a:spcBef>
              <a:buChar char="–"/>
              <a:defRPr sz="2000" kern="1200">
                <a:solidFill>
                  <a:schemeClr val="tx1"/>
                </a:solidFill>
                <a:latin typeface="Arial" panose="020B0604020202020204" pitchFamily="34" charset="0"/>
                <a:ea typeface="+mn-ea"/>
                <a:cs typeface="+mn-cs"/>
              </a:defRPr>
            </a:lvl4pPr>
            <a:lvl5pPr marL="2057400" indent="-228600" algn="l" defTabSz="457200" rtl="0" eaLnBrk="1" latinLnBrk="0" hangingPunct="1">
              <a:spcBef>
                <a:spcPct val="20000"/>
              </a:spcBef>
              <a:buClr>
                <a:schemeClr val="hlink"/>
              </a:buClr>
              <a:buFont typeface="Wingdings" pitchFamily="2" charset="2"/>
              <a:buChar char="§"/>
              <a:defRPr sz="2000" kern="1200">
                <a:solidFill>
                  <a:schemeClr val="tx1"/>
                </a:solidFill>
                <a:latin typeface="Arial" panose="020B0604020202020204" pitchFamily="34" charset="0"/>
                <a:ea typeface="+mn-ea"/>
                <a:cs typeface="+mn-cs"/>
              </a:defRPr>
            </a:lvl5pPr>
            <a:lvl6pPr marL="2514600" indent="-228600" algn="l" defTabSz="457200" rtl="0" eaLnBrk="0" fontAlgn="base" latinLnBrk="0" hangingPunct="0">
              <a:spcBef>
                <a:spcPct val="20000"/>
              </a:spcBef>
              <a:spcAft>
                <a:spcPct val="0"/>
              </a:spcAft>
              <a:buClr>
                <a:schemeClr val="hlink"/>
              </a:buClr>
              <a:buFont typeface="Wingdings" pitchFamily="2" charset="2"/>
              <a:buChar char="§"/>
              <a:defRPr sz="2000" kern="1200">
                <a:solidFill>
                  <a:schemeClr val="tx1"/>
                </a:solidFill>
                <a:latin typeface="Arial" panose="020B0604020202020204" pitchFamily="34" charset="0"/>
                <a:ea typeface="+mn-ea"/>
                <a:cs typeface="+mn-cs"/>
              </a:defRPr>
            </a:lvl6pPr>
            <a:lvl7pPr marL="2971800" indent="-228600" algn="l" defTabSz="457200" rtl="0" eaLnBrk="0" fontAlgn="base" latinLnBrk="0" hangingPunct="0">
              <a:spcBef>
                <a:spcPct val="20000"/>
              </a:spcBef>
              <a:spcAft>
                <a:spcPct val="0"/>
              </a:spcAft>
              <a:buClr>
                <a:schemeClr val="hlink"/>
              </a:buClr>
              <a:buFont typeface="Wingdings" pitchFamily="2" charset="2"/>
              <a:buChar char="§"/>
              <a:defRPr sz="2000" kern="1200">
                <a:solidFill>
                  <a:schemeClr val="tx1"/>
                </a:solidFill>
                <a:latin typeface="Arial" panose="020B0604020202020204" pitchFamily="34" charset="0"/>
                <a:ea typeface="+mn-ea"/>
                <a:cs typeface="+mn-cs"/>
              </a:defRPr>
            </a:lvl7pPr>
            <a:lvl8pPr marL="3429000" indent="-228600" algn="l" defTabSz="457200" rtl="0" eaLnBrk="0" fontAlgn="base" latinLnBrk="0" hangingPunct="0">
              <a:spcBef>
                <a:spcPct val="20000"/>
              </a:spcBef>
              <a:spcAft>
                <a:spcPct val="0"/>
              </a:spcAft>
              <a:buClr>
                <a:schemeClr val="hlink"/>
              </a:buClr>
              <a:buFont typeface="Wingdings" pitchFamily="2" charset="2"/>
              <a:buChar char="§"/>
              <a:defRPr sz="2000" kern="1200">
                <a:solidFill>
                  <a:schemeClr val="tx1"/>
                </a:solidFill>
                <a:latin typeface="Arial" panose="020B0604020202020204" pitchFamily="34" charset="0"/>
                <a:ea typeface="+mn-ea"/>
                <a:cs typeface="+mn-cs"/>
              </a:defRPr>
            </a:lvl8pPr>
            <a:lvl9pPr marL="3886200" indent="-228600" algn="l" defTabSz="457200" rtl="0" eaLnBrk="0" fontAlgn="base" latinLnBrk="0" hangingPunct="0">
              <a:spcBef>
                <a:spcPct val="20000"/>
              </a:spcBef>
              <a:spcAft>
                <a:spcPct val="0"/>
              </a:spcAft>
              <a:buClr>
                <a:schemeClr val="hlink"/>
              </a:buClr>
              <a:buFont typeface="Wingdings" pitchFamily="2" charset="2"/>
              <a:buChar char="§"/>
              <a:defRPr sz="2000" kern="1200">
                <a:solidFill>
                  <a:schemeClr val="tx1"/>
                </a:solidFill>
                <a:latin typeface="Arial" panose="020B0604020202020204" pitchFamily="34" charset="0"/>
                <a:ea typeface="+mn-ea"/>
                <a:cs typeface="+mn-cs"/>
              </a:defRPr>
            </a:lvl9pPr>
          </a:lstStyle>
          <a:p>
            <a:pPr algn="r">
              <a:spcBef>
                <a:spcPct val="0"/>
              </a:spcBef>
              <a:buClrTx/>
              <a:buFontTx/>
              <a:buNone/>
            </a:pPr>
            <a:r>
              <a:rPr lang="en-US" altLang="en-US" sz="1400" dirty="0">
                <a:solidFill>
                  <a:schemeClr val="bg1">
                    <a:lumMod val="50000"/>
                  </a:schemeClr>
                </a:solidFill>
                <a:latin typeface="Times New Roman" panose="02020603050405020304" pitchFamily="18" charset="0"/>
              </a:rPr>
              <a:t>23</a:t>
            </a:r>
          </a:p>
        </p:txBody>
      </p:sp>
    </p:spTree>
    <p:extLst>
      <p:ext uri="{BB962C8B-B14F-4D97-AF65-F5344CB8AC3E}">
        <p14:creationId xmlns:p14="http://schemas.microsoft.com/office/powerpoint/2010/main" val="21466934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2">
            <a:extLst>
              <a:ext uri="{FF2B5EF4-FFF2-40B4-BE49-F238E27FC236}">
                <a16:creationId xmlns:a16="http://schemas.microsoft.com/office/drawing/2014/main" id="{70CBAEEA-36A3-604A-AB07-D40E6D1F7E26}"/>
              </a:ext>
            </a:extLst>
          </p:cNvPr>
          <p:cNvSpPr>
            <a:spLocks noGrp="1" noChangeArrowheads="1"/>
          </p:cNvSpPr>
          <p:nvPr>
            <p:ph type="title"/>
          </p:nvPr>
        </p:nvSpPr>
        <p:spPr/>
        <p:txBody>
          <a:bodyPr>
            <a:noAutofit/>
          </a:bodyPr>
          <a:lstStyle/>
          <a:p>
            <a:pPr>
              <a:defRPr/>
            </a:pPr>
            <a:r>
              <a:rPr lang="en-US" altLang="en-US" dirty="0"/>
              <a:t>Deriving the Paths and Test Cases</a:t>
            </a:r>
          </a:p>
        </p:txBody>
      </p:sp>
      <p:sp>
        <p:nvSpPr>
          <p:cNvPr id="14340" name="Rectangle 3">
            <a:extLst>
              <a:ext uri="{FF2B5EF4-FFF2-40B4-BE49-F238E27FC236}">
                <a16:creationId xmlns:a16="http://schemas.microsoft.com/office/drawing/2014/main" id="{CE1EACD6-5DCA-974E-A007-410B3AD8BAC6}"/>
              </a:ext>
            </a:extLst>
          </p:cNvPr>
          <p:cNvSpPr>
            <a:spLocks noGrp="1" noChangeArrowheads="1"/>
          </p:cNvSpPr>
          <p:nvPr>
            <p:ph idx="1"/>
          </p:nvPr>
        </p:nvSpPr>
        <p:spPr>
          <a:xfrm>
            <a:off x="149289" y="1894114"/>
            <a:ext cx="8668139" cy="4354285"/>
          </a:xfrm>
        </p:spPr>
        <p:txBody>
          <a:bodyPr vert="horz" lIns="91440" tIns="45720" rIns="91440" bIns="45720" rtlCol="0">
            <a:noAutofit/>
          </a:bodyPr>
          <a:lstStyle/>
          <a:p>
            <a:pPr>
              <a:lnSpc>
                <a:spcPct val="150000"/>
              </a:lnSpc>
              <a:defRPr/>
            </a:pPr>
            <a:r>
              <a:rPr lang="en-US" altLang="en-US" sz="2500" dirty="0">
                <a:solidFill>
                  <a:srgbClr val="222222"/>
                </a:solidFill>
                <a:latin typeface="Garamond" panose="02020404030301010803" pitchFamily="18" charset="0"/>
              </a:rPr>
              <a:t>Using the design or code as a foundation, draw a corresponding flow graph</a:t>
            </a:r>
          </a:p>
          <a:p>
            <a:pPr>
              <a:lnSpc>
                <a:spcPct val="150000"/>
              </a:lnSpc>
              <a:defRPr/>
            </a:pPr>
            <a:r>
              <a:rPr lang="en-US" altLang="en-US" sz="2500" dirty="0">
                <a:solidFill>
                  <a:srgbClr val="222222"/>
                </a:solidFill>
                <a:latin typeface="Garamond" panose="02020404030301010803" pitchFamily="18" charset="0"/>
              </a:rPr>
              <a:t>Determine the cyclomatic complexity of the resultant flow graph</a:t>
            </a:r>
          </a:p>
          <a:p>
            <a:pPr>
              <a:lnSpc>
                <a:spcPct val="150000"/>
              </a:lnSpc>
              <a:defRPr/>
            </a:pPr>
            <a:r>
              <a:rPr lang="en-US" altLang="en-US" sz="2500" dirty="0">
                <a:solidFill>
                  <a:srgbClr val="222222"/>
                </a:solidFill>
                <a:latin typeface="Garamond" panose="02020404030301010803" pitchFamily="18" charset="0"/>
              </a:rPr>
              <a:t>Determine the independent paths</a:t>
            </a:r>
          </a:p>
          <a:p>
            <a:pPr>
              <a:lnSpc>
                <a:spcPct val="150000"/>
              </a:lnSpc>
              <a:defRPr/>
            </a:pPr>
            <a:r>
              <a:rPr lang="en-US" altLang="en-US" sz="2500" dirty="0">
                <a:solidFill>
                  <a:srgbClr val="222222"/>
                </a:solidFill>
                <a:latin typeface="Garamond" panose="02020404030301010803" pitchFamily="18" charset="0"/>
              </a:rPr>
              <a:t>Prepare test cases that will force execution of each path in the basis set</a:t>
            </a:r>
          </a:p>
        </p:txBody>
      </p:sp>
      <p:sp>
        <p:nvSpPr>
          <p:cNvPr id="14338" name="Slide Number Placeholder 5">
            <a:extLst>
              <a:ext uri="{FF2B5EF4-FFF2-40B4-BE49-F238E27FC236}">
                <a16:creationId xmlns:a16="http://schemas.microsoft.com/office/drawing/2014/main" id="{C6C9C899-5376-D045-8033-FA32404889AD}"/>
              </a:ext>
            </a:extLst>
          </p:cNvPr>
          <p:cNvSpPr>
            <a:spLocks noGrp="1"/>
          </p:cNvSpPr>
          <p:nvPr>
            <p:ph type="sldNum" sz="quarter" idx="4294967295"/>
          </p:nvPr>
        </p:nvSpPr>
        <p:spPr bwMode="auto">
          <a:xfrm>
            <a:off x="8402320" y="6380480"/>
            <a:ext cx="415108" cy="34439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Font typeface="Wingdings" pitchFamily="2" charset="2"/>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hlink"/>
              </a:buClr>
              <a:buFont typeface="Wingdings" pitchFamily="2" charset="2"/>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hlink"/>
              </a:buClr>
              <a:buFont typeface="Wingdings"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itchFamily="2" charset="2"/>
              <a:buChar char="§"/>
              <a:defRPr sz="2000">
                <a:solidFill>
                  <a:schemeClr val="tx1"/>
                </a:solidFill>
                <a:latin typeface="Arial" panose="020B0604020202020204" pitchFamily="34" charset="0"/>
              </a:defRPr>
            </a:lvl9pPr>
          </a:lstStyle>
          <a:p>
            <a:pPr algn="r" eaLnBrk="1" hangingPunct="1">
              <a:spcBef>
                <a:spcPct val="0"/>
              </a:spcBef>
              <a:buClrTx/>
              <a:buFontTx/>
              <a:buNone/>
            </a:pPr>
            <a:fld id="{C0722989-BDE1-6142-AEAD-AA629253A22F}" type="slidenum">
              <a:rPr lang="en-US" altLang="en-US" sz="1400">
                <a:solidFill>
                  <a:schemeClr val="bg1">
                    <a:lumMod val="50000"/>
                  </a:schemeClr>
                </a:solidFill>
                <a:latin typeface="Times New Roman" panose="02020603050405020304" pitchFamily="18" charset="0"/>
              </a:rPr>
              <a:pPr algn="r" eaLnBrk="1" hangingPunct="1">
                <a:spcBef>
                  <a:spcPct val="0"/>
                </a:spcBef>
                <a:buClrTx/>
                <a:buFontTx/>
                <a:buNone/>
              </a:pPr>
              <a:t>246</a:t>
            </a:fld>
            <a:endParaRPr lang="en-US" altLang="en-US" sz="1400" dirty="0">
              <a:solidFill>
                <a:schemeClr val="bg1">
                  <a:lumMod val="50000"/>
                </a:schemeClr>
              </a:solidFill>
              <a:latin typeface="Times New Roman" panose="02020603050405020304" pitchFamily="18" charset="0"/>
            </a:endParaRPr>
          </a:p>
        </p:txBody>
      </p:sp>
    </p:spTree>
    <p:extLst>
      <p:ext uri="{BB962C8B-B14F-4D97-AF65-F5344CB8AC3E}">
        <p14:creationId xmlns:p14="http://schemas.microsoft.com/office/powerpoint/2010/main" val="2247893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C69C3BB-1FBD-534F-B0B5-FAB42F13DEE1}"/>
              </a:ext>
            </a:extLst>
          </p:cNvPr>
          <p:cNvSpPr>
            <a:spLocks noGrp="1"/>
          </p:cNvSpPr>
          <p:nvPr>
            <p:ph type="title"/>
          </p:nvPr>
        </p:nvSpPr>
        <p:spPr>
          <a:xfrm>
            <a:off x="722313" y="2976880"/>
            <a:ext cx="7772400" cy="1351280"/>
          </a:xfrm>
        </p:spPr>
        <p:txBody>
          <a:bodyPr>
            <a:normAutofit/>
          </a:bodyPr>
          <a:lstStyle/>
          <a:p>
            <a:r>
              <a:rPr lang="en-US" sz="4400" b="0" dirty="0"/>
              <a:t>FLOW GRAPH EXAMPLE</a:t>
            </a:r>
          </a:p>
        </p:txBody>
      </p:sp>
    </p:spTree>
    <p:extLst>
      <p:ext uri="{BB962C8B-B14F-4D97-AF65-F5344CB8AC3E}">
        <p14:creationId xmlns:p14="http://schemas.microsoft.com/office/powerpoint/2010/main" val="4084607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Slide Number Placeholder 4">
            <a:extLst>
              <a:ext uri="{FF2B5EF4-FFF2-40B4-BE49-F238E27FC236}">
                <a16:creationId xmlns:a16="http://schemas.microsoft.com/office/drawing/2014/main" id="{6362BE95-41BC-B24F-81EE-12F76D5C9A42}"/>
              </a:ext>
            </a:extLst>
          </p:cNvPr>
          <p:cNvSpPr>
            <a:spLocks noGrp="1"/>
          </p:cNvSpPr>
          <p:nvPr>
            <p:ph type="sldNum" sz="quarter" idx="4294967295"/>
          </p:nvPr>
        </p:nvSpPr>
        <p:spPr bwMode="auto">
          <a:xfrm>
            <a:off x="8305800" y="6441440"/>
            <a:ext cx="533400" cy="26416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Font typeface="Wingdings" pitchFamily="2" charset="2"/>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hlink"/>
              </a:buClr>
              <a:buFont typeface="Wingdings" pitchFamily="2" charset="2"/>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hlink"/>
              </a:buClr>
              <a:buFont typeface="Wingdings"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itchFamily="2" charset="2"/>
              <a:buChar char="§"/>
              <a:defRPr sz="2000">
                <a:solidFill>
                  <a:schemeClr val="tx1"/>
                </a:solidFill>
                <a:latin typeface="Arial" panose="020B0604020202020204" pitchFamily="34" charset="0"/>
              </a:defRPr>
            </a:lvl9pPr>
          </a:lstStyle>
          <a:p>
            <a:pPr algn="r" eaLnBrk="1" hangingPunct="1">
              <a:spcBef>
                <a:spcPct val="0"/>
              </a:spcBef>
              <a:buClrTx/>
              <a:buFontTx/>
              <a:buNone/>
            </a:pPr>
            <a:fld id="{EBF71238-5C3B-A444-B81B-0BA888A991E7}" type="slidenum">
              <a:rPr lang="en-US" altLang="en-US" sz="1400">
                <a:solidFill>
                  <a:schemeClr val="bg1">
                    <a:lumMod val="50000"/>
                  </a:schemeClr>
                </a:solidFill>
                <a:latin typeface="Times New Roman" panose="02020603050405020304" pitchFamily="18" charset="0"/>
              </a:rPr>
              <a:pPr algn="r" eaLnBrk="1" hangingPunct="1">
                <a:spcBef>
                  <a:spcPct val="0"/>
                </a:spcBef>
                <a:buClrTx/>
                <a:buFontTx/>
                <a:buNone/>
              </a:pPr>
              <a:t>248</a:t>
            </a:fld>
            <a:endParaRPr lang="en-US" altLang="en-US" sz="1400" dirty="0">
              <a:solidFill>
                <a:schemeClr val="bg1">
                  <a:lumMod val="50000"/>
                </a:schemeClr>
              </a:solidFill>
              <a:latin typeface="Times New Roman" panose="02020603050405020304" pitchFamily="18" charset="0"/>
            </a:endParaRPr>
          </a:p>
        </p:txBody>
      </p:sp>
      <p:sp>
        <p:nvSpPr>
          <p:cNvPr id="15364" name="Text Box 3">
            <a:extLst>
              <a:ext uri="{FF2B5EF4-FFF2-40B4-BE49-F238E27FC236}">
                <a16:creationId xmlns:a16="http://schemas.microsoft.com/office/drawing/2014/main" id="{9E3F596C-6A44-CB4A-AD9B-E7510994D2E4}"/>
              </a:ext>
            </a:extLst>
          </p:cNvPr>
          <p:cNvSpPr txBox="1">
            <a:spLocks noChangeArrowheads="1"/>
          </p:cNvSpPr>
          <p:nvPr/>
        </p:nvSpPr>
        <p:spPr bwMode="auto">
          <a:xfrm>
            <a:off x="272255" y="467360"/>
            <a:ext cx="3984779" cy="566928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marL="457200" indent="-457200">
              <a:spcBef>
                <a:spcPct val="20000"/>
              </a:spcBef>
              <a:buClr>
                <a:schemeClr val="hlink"/>
              </a:buClr>
              <a:buFont typeface="Wingdings" pitchFamily="2" charset="2"/>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hlink"/>
              </a:buClr>
              <a:buFont typeface="Wingdings" pitchFamily="2" charset="2"/>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hlink"/>
              </a:buClr>
              <a:buFont typeface="Wingdings"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itchFamily="2" charset="2"/>
              <a:buChar char="§"/>
              <a:defRPr sz="2000">
                <a:solidFill>
                  <a:schemeClr val="tx1"/>
                </a:solidFill>
                <a:latin typeface="Arial" panose="020B0604020202020204" pitchFamily="34" charset="0"/>
              </a:defRPr>
            </a:lvl9pPr>
          </a:lstStyle>
          <a:p>
            <a:pPr eaLnBrk="1" hangingPunct="1">
              <a:spcBef>
                <a:spcPct val="0"/>
              </a:spcBef>
              <a:buClrTx/>
              <a:buFontTx/>
              <a:buNone/>
            </a:pPr>
            <a:r>
              <a:rPr lang="en-US" altLang="en-US" sz="1600" b="1" dirty="0">
                <a:latin typeface="Courier New" panose="02070309020205020404" pitchFamily="49" charset="0"/>
              </a:rPr>
              <a:t> 1  int functionY(void)</a:t>
            </a:r>
          </a:p>
          <a:p>
            <a:pPr eaLnBrk="1" hangingPunct="1">
              <a:spcBef>
                <a:spcPct val="0"/>
              </a:spcBef>
              <a:buClrTx/>
              <a:buFontTx/>
              <a:buNone/>
            </a:pPr>
            <a:r>
              <a:rPr lang="en-US" altLang="en-US" sz="1600" b="1" dirty="0">
                <a:latin typeface="Courier New" panose="02070309020205020404" pitchFamily="49" charset="0"/>
              </a:rPr>
              <a:t> 2  {</a:t>
            </a:r>
          </a:p>
          <a:p>
            <a:pPr eaLnBrk="1" hangingPunct="1">
              <a:spcBef>
                <a:spcPct val="0"/>
              </a:spcBef>
              <a:buClrTx/>
              <a:buFontTx/>
              <a:buNone/>
            </a:pPr>
            <a:r>
              <a:rPr lang="en-US" altLang="en-US" sz="1600" b="1" dirty="0">
                <a:latin typeface="Courier New" panose="02070309020205020404" pitchFamily="49" charset="0"/>
              </a:rPr>
              <a:t> 3     int x = 0;</a:t>
            </a:r>
          </a:p>
          <a:p>
            <a:pPr eaLnBrk="1" hangingPunct="1">
              <a:spcBef>
                <a:spcPct val="0"/>
              </a:spcBef>
              <a:buClrTx/>
              <a:buFontTx/>
              <a:buNone/>
            </a:pPr>
            <a:r>
              <a:rPr lang="en-US" altLang="en-US" sz="1600" b="1" dirty="0">
                <a:latin typeface="Courier New" panose="02070309020205020404" pitchFamily="49" charset="0"/>
              </a:rPr>
              <a:t> 4     int y = 19;     </a:t>
            </a:r>
          </a:p>
          <a:p>
            <a:pPr eaLnBrk="1" hangingPunct="1">
              <a:spcBef>
                <a:spcPct val="0"/>
              </a:spcBef>
              <a:buClrTx/>
              <a:buFontTx/>
              <a:buNone/>
            </a:pPr>
            <a:r>
              <a:rPr lang="en-US" altLang="en-US" sz="1600" b="1" dirty="0">
                <a:latin typeface="Courier New" panose="02070309020205020404" pitchFamily="49" charset="0"/>
              </a:rPr>
              <a:t> </a:t>
            </a:r>
          </a:p>
          <a:p>
            <a:pPr eaLnBrk="1" hangingPunct="1">
              <a:spcBef>
                <a:spcPct val="0"/>
              </a:spcBef>
              <a:buClrTx/>
              <a:buFontTx/>
              <a:buNone/>
            </a:pPr>
            <a:r>
              <a:rPr lang="en-US" altLang="en-US" sz="1600" b="1" dirty="0">
                <a:latin typeface="Courier New" panose="02070309020205020404" pitchFamily="49" charset="0"/>
              </a:rPr>
              <a:t> 5  A: x++;</a:t>
            </a:r>
          </a:p>
          <a:p>
            <a:pPr eaLnBrk="1" hangingPunct="1">
              <a:spcBef>
                <a:spcPct val="0"/>
              </a:spcBef>
              <a:buClrTx/>
              <a:buFontTx/>
              <a:buNone/>
            </a:pPr>
            <a:r>
              <a:rPr lang="en-US" altLang="en-US" sz="1600" b="1" dirty="0">
                <a:latin typeface="Courier New" panose="02070309020205020404" pitchFamily="49" charset="0"/>
              </a:rPr>
              <a:t> 6     if (x &gt; 999) </a:t>
            </a:r>
          </a:p>
          <a:p>
            <a:pPr eaLnBrk="1" hangingPunct="1">
              <a:spcBef>
                <a:spcPct val="0"/>
              </a:spcBef>
              <a:buClrTx/>
              <a:buFontTx/>
              <a:buNone/>
            </a:pPr>
            <a:r>
              <a:rPr lang="en-US" altLang="en-US" sz="1600" b="1" dirty="0">
                <a:latin typeface="Courier New" panose="02070309020205020404" pitchFamily="49" charset="0"/>
              </a:rPr>
              <a:t> 7        goto D;</a:t>
            </a:r>
          </a:p>
          <a:p>
            <a:pPr eaLnBrk="1" hangingPunct="1">
              <a:spcBef>
                <a:spcPct val="0"/>
              </a:spcBef>
              <a:buClrTx/>
              <a:buFontTx/>
              <a:buNone/>
            </a:pPr>
            <a:r>
              <a:rPr lang="en-US" altLang="en-US" sz="1600" b="1" dirty="0">
                <a:latin typeface="Courier New" panose="02070309020205020404" pitchFamily="49" charset="0"/>
              </a:rPr>
              <a:t> 8     if (x % 11 == 0) </a:t>
            </a:r>
          </a:p>
          <a:p>
            <a:pPr eaLnBrk="1" hangingPunct="1">
              <a:spcBef>
                <a:spcPct val="0"/>
              </a:spcBef>
              <a:buClrTx/>
              <a:buFontTx/>
              <a:buNone/>
            </a:pPr>
            <a:r>
              <a:rPr lang="en-US" altLang="en-US" sz="1600" b="1" dirty="0">
                <a:latin typeface="Courier New" panose="02070309020205020404" pitchFamily="49" charset="0"/>
              </a:rPr>
              <a:t> 9        goto B;</a:t>
            </a:r>
          </a:p>
          <a:p>
            <a:pPr eaLnBrk="1" hangingPunct="1">
              <a:spcBef>
                <a:spcPct val="0"/>
              </a:spcBef>
              <a:buClrTx/>
              <a:buFontTx/>
              <a:buNone/>
            </a:pPr>
            <a:r>
              <a:rPr lang="en-US" altLang="en-US" sz="1600" b="1" dirty="0">
                <a:latin typeface="Courier New" panose="02070309020205020404" pitchFamily="49" charset="0"/>
              </a:rPr>
              <a:t>10     else goto A;</a:t>
            </a:r>
          </a:p>
          <a:p>
            <a:pPr eaLnBrk="1" hangingPunct="1">
              <a:spcBef>
                <a:spcPct val="0"/>
              </a:spcBef>
              <a:buClrTx/>
              <a:buFontTx/>
              <a:buChar char="•"/>
            </a:pPr>
            <a:endParaRPr lang="en-US" altLang="en-US" sz="1600" b="1" dirty="0">
              <a:latin typeface="Courier New" panose="02070309020205020404" pitchFamily="49" charset="0"/>
            </a:endParaRPr>
          </a:p>
          <a:p>
            <a:pPr eaLnBrk="1" hangingPunct="1">
              <a:spcBef>
                <a:spcPct val="0"/>
              </a:spcBef>
              <a:buClrTx/>
              <a:buFontTx/>
              <a:buNone/>
            </a:pPr>
            <a:r>
              <a:rPr lang="en-US" altLang="en-US" sz="1600" b="1" dirty="0">
                <a:latin typeface="Courier New" panose="02070309020205020404" pitchFamily="49" charset="0"/>
              </a:rPr>
              <a:t>11  B: if (x % y == 0) </a:t>
            </a:r>
          </a:p>
          <a:p>
            <a:pPr eaLnBrk="1" hangingPunct="1">
              <a:spcBef>
                <a:spcPct val="0"/>
              </a:spcBef>
              <a:buClrTx/>
              <a:buFontTx/>
              <a:buNone/>
            </a:pPr>
            <a:r>
              <a:rPr lang="en-US" altLang="en-US" sz="1600" b="1" dirty="0">
                <a:latin typeface="Courier New" panose="02070309020205020404" pitchFamily="49" charset="0"/>
              </a:rPr>
              <a:t>12        goto C;</a:t>
            </a:r>
          </a:p>
          <a:p>
            <a:pPr eaLnBrk="1" hangingPunct="1">
              <a:spcBef>
                <a:spcPct val="0"/>
              </a:spcBef>
              <a:buClrTx/>
              <a:buFontTx/>
              <a:buNone/>
            </a:pPr>
            <a:r>
              <a:rPr lang="en-US" altLang="en-US" sz="1600" b="1" dirty="0">
                <a:latin typeface="Courier New" panose="02070309020205020404" pitchFamily="49" charset="0"/>
              </a:rPr>
              <a:t>13     else goto A;</a:t>
            </a:r>
          </a:p>
          <a:p>
            <a:pPr eaLnBrk="1" hangingPunct="1">
              <a:spcBef>
                <a:spcPct val="0"/>
              </a:spcBef>
              <a:buClrTx/>
              <a:buFontTx/>
              <a:buChar char="•"/>
            </a:pPr>
            <a:endParaRPr lang="en-US" altLang="en-US" sz="1600" b="1" dirty="0">
              <a:latin typeface="Courier New" panose="02070309020205020404" pitchFamily="49" charset="0"/>
            </a:endParaRPr>
          </a:p>
          <a:p>
            <a:pPr eaLnBrk="1" hangingPunct="1">
              <a:spcBef>
                <a:spcPct val="0"/>
              </a:spcBef>
              <a:buClrTx/>
              <a:buFontTx/>
              <a:buNone/>
            </a:pPr>
            <a:r>
              <a:rPr lang="en-US" altLang="en-US" sz="1600" b="1" dirty="0">
                <a:latin typeface="Courier New" panose="02070309020205020404" pitchFamily="49" charset="0"/>
              </a:rPr>
              <a:t>14  C: printf("%d\n", x);</a:t>
            </a:r>
          </a:p>
          <a:p>
            <a:pPr eaLnBrk="1" hangingPunct="1">
              <a:spcBef>
                <a:spcPct val="0"/>
              </a:spcBef>
              <a:buClrTx/>
              <a:buFontTx/>
              <a:buNone/>
            </a:pPr>
            <a:r>
              <a:rPr lang="en-US" altLang="en-US" sz="1600" b="1" dirty="0">
                <a:latin typeface="Courier New" panose="02070309020205020404" pitchFamily="49" charset="0"/>
              </a:rPr>
              <a:t>15     goto A;</a:t>
            </a:r>
          </a:p>
          <a:p>
            <a:pPr eaLnBrk="1" hangingPunct="1">
              <a:spcBef>
                <a:spcPct val="0"/>
              </a:spcBef>
              <a:buClrTx/>
              <a:buFontTx/>
              <a:buChar char="•"/>
            </a:pPr>
            <a:endParaRPr lang="en-US" altLang="en-US" sz="1600" b="1" dirty="0">
              <a:latin typeface="Courier New" panose="02070309020205020404" pitchFamily="49" charset="0"/>
            </a:endParaRPr>
          </a:p>
          <a:p>
            <a:pPr eaLnBrk="1" hangingPunct="1">
              <a:spcBef>
                <a:spcPct val="0"/>
              </a:spcBef>
              <a:buClrTx/>
              <a:buFontTx/>
              <a:buNone/>
            </a:pPr>
            <a:r>
              <a:rPr lang="en-US" altLang="en-US" sz="1600" b="1" dirty="0">
                <a:latin typeface="Courier New" panose="02070309020205020404" pitchFamily="49" charset="0"/>
              </a:rPr>
              <a:t>16  D: printf("End of list\n");</a:t>
            </a:r>
          </a:p>
          <a:p>
            <a:pPr eaLnBrk="1" hangingPunct="1">
              <a:spcBef>
                <a:spcPct val="0"/>
              </a:spcBef>
              <a:buClrTx/>
              <a:buFontTx/>
              <a:buNone/>
            </a:pPr>
            <a:r>
              <a:rPr lang="en-US" altLang="en-US" sz="1600" b="1" dirty="0">
                <a:latin typeface="Courier New" panose="02070309020205020404" pitchFamily="49" charset="0"/>
              </a:rPr>
              <a:t>17     return 0;</a:t>
            </a:r>
          </a:p>
          <a:p>
            <a:pPr eaLnBrk="1" hangingPunct="1">
              <a:spcBef>
                <a:spcPct val="0"/>
              </a:spcBef>
              <a:buClrTx/>
              <a:buFontTx/>
              <a:buNone/>
            </a:pPr>
            <a:r>
              <a:rPr lang="en-US" altLang="en-US" sz="1600" b="1" dirty="0">
                <a:latin typeface="Courier New" panose="02070309020205020404" pitchFamily="49" charset="0"/>
              </a:rPr>
              <a:t>18  }</a:t>
            </a:r>
          </a:p>
        </p:txBody>
      </p:sp>
      <p:sp>
        <p:nvSpPr>
          <p:cNvPr id="15365" name="Oval 4">
            <a:extLst>
              <a:ext uri="{FF2B5EF4-FFF2-40B4-BE49-F238E27FC236}">
                <a16:creationId xmlns:a16="http://schemas.microsoft.com/office/drawing/2014/main" id="{7C5C882B-3501-2E49-9A85-7B796040A514}"/>
              </a:ext>
            </a:extLst>
          </p:cNvPr>
          <p:cNvSpPr>
            <a:spLocks noChangeArrowheads="1"/>
          </p:cNvSpPr>
          <p:nvPr/>
        </p:nvSpPr>
        <p:spPr bwMode="auto">
          <a:xfrm>
            <a:off x="6934200" y="762000"/>
            <a:ext cx="533400" cy="3810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hlink"/>
              </a:buClr>
              <a:buFont typeface="Wingdings" pitchFamily="2" charset="2"/>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hlink"/>
              </a:buClr>
              <a:buFont typeface="Wingdings" pitchFamily="2" charset="2"/>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hlink"/>
              </a:buClr>
              <a:buFont typeface="Wingdings"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itchFamily="2" charset="2"/>
              <a:buChar char="§"/>
              <a:defRPr sz="2000">
                <a:solidFill>
                  <a:schemeClr val="tx1"/>
                </a:solidFill>
                <a:latin typeface="Arial" panose="020B0604020202020204" pitchFamily="34" charset="0"/>
              </a:defRPr>
            </a:lvl9pPr>
          </a:lstStyle>
          <a:p>
            <a:pPr algn="ctr" eaLnBrk="1" hangingPunct="1">
              <a:spcBef>
                <a:spcPct val="0"/>
              </a:spcBef>
              <a:buClrTx/>
              <a:buFontTx/>
              <a:buNone/>
            </a:pPr>
            <a:r>
              <a:rPr lang="en-US" altLang="en-US" sz="2400">
                <a:latin typeface="Times New Roman" panose="02020603050405020304" pitchFamily="18" charset="0"/>
              </a:rPr>
              <a:t>3</a:t>
            </a:r>
          </a:p>
        </p:txBody>
      </p:sp>
      <p:sp>
        <p:nvSpPr>
          <p:cNvPr id="15366" name="Oval 5">
            <a:extLst>
              <a:ext uri="{FF2B5EF4-FFF2-40B4-BE49-F238E27FC236}">
                <a16:creationId xmlns:a16="http://schemas.microsoft.com/office/drawing/2014/main" id="{D295C6E3-FBF9-A841-8CC6-179DAA8EA49C}"/>
              </a:ext>
            </a:extLst>
          </p:cNvPr>
          <p:cNvSpPr>
            <a:spLocks noChangeArrowheads="1"/>
          </p:cNvSpPr>
          <p:nvPr/>
        </p:nvSpPr>
        <p:spPr bwMode="auto">
          <a:xfrm>
            <a:off x="6934200" y="1371600"/>
            <a:ext cx="533400" cy="3810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hlink"/>
              </a:buClr>
              <a:buFont typeface="Wingdings" pitchFamily="2" charset="2"/>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hlink"/>
              </a:buClr>
              <a:buFont typeface="Wingdings" pitchFamily="2" charset="2"/>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hlink"/>
              </a:buClr>
              <a:buFont typeface="Wingdings"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itchFamily="2" charset="2"/>
              <a:buChar char="§"/>
              <a:defRPr sz="2000">
                <a:solidFill>
                  <a:schemeClr val="tx1"/>
                </a:solidFill>
                <a:latin typeface="Arial" panose="020B0604020202020204" pitchFamily="34" charset="0"/>
              </a:defRPr>
            </a:lvl9pPr>
          </a:lstStyle>
          <a:p>
            <a:pPr algn="ctr" eaLnBrk="1" hangingPunct="1">
              <a:spcBef>
                <a:spcPct val="0"/>
              </a:spcBef>
              <a:buClrTx/>
              <a:buFontTx/>
              <a:buNone/>
            </a:pPr>
            <a:r>
              <a:rPr lang="en-US" altLang="en-US" sz="2400">
                <a:latin typeface="Times New Roman" panose="02020603050405020304" pitchFamily="18" charset="0"/>
              </a:rPr>
              <a:t>4</a:t>
            </a:r>
          </a:p>
        </p:txBody>
      </p:sp>
      <p:sp>
        <p:nvSpPr>
          <p:cNvPr id="15367" name="Oval 6">
            <a:extLst>
              <a:ext uri="{FF2B5EF4-FFF2-40B4-BE49-F238E27FC236}">
                <a16:creationId xmlns:a16="http://schemas.microsoft.com/office/drawing/2014/main" id="{FE36D70E-94D7-7E4C-9095-12823986993A}"/>
              </a:ext>
            </a:extLst>
          </p:cNvPr>
          <p:cNvSpPr>
            <a:spLocks noChangeArrowheads="1"/>
          </p:cNvSpPr>
          <p:nvPr/>
        </p:nvSpPr>
        <p:spPr bwMode="auto">
          <a:xfrm>
            <a:off x="6934200" y="2057400"/>
            <a:ext cx="533400" cy="3810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hlink"/>
              </a:buClr>
              <a:buFont typeface="Wingdings" pitchFamily="2" charset="2"/>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hlink"/>
              </a:buClr>
              <a:buFont typeface="Wingdings" pitchFamily="2" charset="2"/>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hlink"/>
              </a:buClr>
              <a:buFont typeface="Wingdings"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itchFamily="2" charset="2"/>
              <a:buChar char="§"/>
              <a:defRPr sz="2000">
                <a:solidFill>
                  <a:schemeClr val="tx1"/>
                </a:solidFill>
                <a:latin typeface="Arial" panose="020B0604020202020204" pitchFamily="34" charset="0"/>
              </a:defRPr>
            </a:lvl9pPr>
          </a:lstStyle>
          <a:p>
            <a:pPr algn="ctr" eaLnBrk="1" hangingPunct="1">
              <a:spcBef>
                <a:spcPct val="0"/>
              </a:spcBef>
              <a:buClrTx/>
              <a:buFontTx/>
              <a:buNone/>
            </a:pPr>
            <a:r>
              <a:rPr lang="en-US" altLang="en-US" sz="2400">
                <a:latin typeface="Times New Roman" panose="02020603050405020304" pitchFamily="18" charset="0"/>
              </a:rPr>
              <a:t>5</a:t>
            </a:r>
          </a:p>
        </p:txBody>
      </p:sp>
      <p:sp>
        <p:nvSpPr>
          <p:cNvPr id="15368" name="Oval 7">
            <a:extLst>
              <a:ext uri="{FF2B5EF4-FFF2-40B4-BE49-F238E27FC236}">
                <a16:creationId xmlns:a16="http://schemas.microsoft.com/office/drawing/2014/main" id="{CE7144A3-72F1-5843-8968-122F33D4E86F}"/>
              </a:ext>
            </a:extLst>
          </p:cNvPr>
          <p:cNvSpPr>
            <a:spLocks noChangeArrowheads="1"/>
          </p:cNvSpPr>
          <p:nvPr/>
        </p:nvSpPr>
        <p:spPr bwMode="auto">
          <a:xfrm>
            <a:off x="6934200" y="2743200"/>
            <a:ext cx="533400" cy="381000"/>
          </a:xfrm>
          <a:prstGeom prst="ellipse">
            <a:avLst/>
          </a:prstGeom>
          <a:noFill/>
          <a:ln w="38100" cmpd="dbl">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hlink"/>
              </a:buClr>
              <a:buFont typeface="Wingdings" pitchFamily="2" charset="2"/>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hlink"/>
              </a:buClr>
              <a:buFont typeface="Wingdings" pitchFamily="2" charset="2"/>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hlink"/>
              </a:buClr>
              <a:buFont typeface="Wingdings"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itchFamily="2" charset="2"/>
              <a:buChar char="§"/>
              <a:defRPr sz="2000">
                <a:solidFill>
                  <a:schemeClr val="tx1"/>
                </a:solidFill>
                <a:latin typeface="Arial" panose="020B0604020202020204" pitchFamily="34" charset="0"/>
              </a:defRPr>
            </a:lvl9pPr>
          </a:lstStyle>
          <a:p>
            <a:pPr algn="ctr" eaLnBrk="1" hangingPunct="1">
              <a:spcBef>
                <a:spcPct val="0"/>
              </a:spcBef>
              <a:buClrTx/>
              <a:buFontTx/>
              <a:buNone/>
            </a:pPr>
            <a:r>
              <a:rPr lang="en-US" altLang="en-US" sz="2400">
                <a:latin typeface="Times New Roman" panose="02020603050405020304" pitchFamily="18" charset="0"/>
              </a:rPr>
              <a:t>6</a:t>
            </a:r>
          </a:p>
        </p:txBody>
      </p:sp>
      <p:sp>
        <p:nvSpPr>
          <p:cNvPr id="15369" name="Oval 8">
            <a:extLst>
              <a:ext uri="{FF2B5EF4-FFF2-40B4-BE49-F238E27FC236}">
                <a16:creationId xmlns:a16="http://schemas.microsoft.com/office/drawing/2014/main" id="{BC7384CD-4117-5546-971C-8C3F555E1ACA}"/>
              </a:ext>
            </a:extLst>
          </p:cNvPr>
          <p:cNvSpPr>
            <a:spLocks noChangeArrowheads="1"/>
          </p:cNvSpPr>
          <p:nvPr/>
        </p:nvSpPr>
        <p:spPr bwMode="auto">
          <a:xfrm>
            <a:off x="7772400" y="3200400"/>
            <a:ext cx="533400" cy="3810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hlink"/>
              </a:buClr>
              <a:buFont typeface="Wingdings" pitchFamily="2" charset="2"/>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hlink"/>
              </a:buClr>
              <a:buFont typeface="Wingdings" pitchFamily="2" charset="2"/>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hlink"/>
              </a:buClr>
              <a:buFont typeface="Wingdings"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itchFamily="2" charset="2"/>
              <a:buChar char="§"/>
              <a:defRPr sz="2000">
                <a:solidFill>
                  <a:schemeClr val="tx1"/>
                </a:solidFill>
                <a:latin typeface="Arial" panose="020B0604020202020204" pitchFamily="34" charset="0"/>
              </a:defRPr>
            </a:lvl9pPr>
          </a:lstStyle>
          <a:p>
            <a:pPr algn="ctr" eaLnBrk="1" hangingPunct="1">
              <a:spcBef>
                <a:spcPct val="0"/>
              </a:spcBef>
              <a:buClrTx/>
              <a:buFontTx/>
              <a:buNone/>
            </a:pPr>
            <a:r>
              <a:rPr lang="en-US" altLang="en-US" sz="2400">
                <a:latin typeface="Times New Roman" panose="02020603050405020304" pitchFamily="18" charset="0"/>
              </a:rPr>
              <a:t>7</a:t>
            </a:r>
          </a:p>
        </p:txBody>
      </p:sp>
      <p:sp>
        <p:nvSpPr>
          <p:cNvPr id="15370" name="Oval 9">
            <a:extLst>
              <a:ext uri="{FF2B5EF4-FFF2-40B4-BE49-F238E27FC236}">
                <a16:creationId xmlns:a16="http://schemas.microsoft.com/office/drawing/2014/main" id="{B1205DE1-5383-7E4E-9663-A864AFB896FB}"/>
              </a:ext>
            </a:extLst>
          </p:cNvPr>
          <p:cNvSpPr>
            <a:spLocks noChangeArrowheads="1"/>
          </p:cNvSpPr>
          <p:nvPr/>
        </p:nvSpPr>
        <p:spPr bwMode="auto">
          <a:xfrm>
            <a:off x="7772400" y="3810000"/>
            <a:ext cx="533400" cy="3810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hlink"/>
              </a:buClr>
              <a:buFont typeface="Wingdings" pitchFamily="2" charset="2"/>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hlink"/>
              </a:buClr>
              <a:buFont typeface="Wingdings" pitchFamily="2" charset="2"/>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hlink"/>
              </a:buClr>
              <a:buFont typeface="Wingdings"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itchFamily="2" charset="2"/>
              <a:buChar char="§"/>
              <a:defRPr sz="2000">
                <a:solidFill>
                  <a:schemeClr val="tx1"/>
                </a:solidFill>
                <a:latin typeface="Arial" panose="020B0604020202020204" pitchFamily="34" charset="0"/>
              </a:defRPr>
            </a:lvl9pPr>
          </a:lstStyle>
          <a:p>
            <a:pPr algn="ctr" eaLnBrk="1" hangingPunct="1">
              <a:spcBef>
                <a:spcPct val="0"/>
              </a:spcBef>
              <a:buClrTx/>
              <a:buFontTx/>
              <a:buNone/>
            </a:pPr>
            <a:r>
              <a:rPr lang="en-US" altLang="en-US" sz="2400">
                <a:latin typeface="Times New Roman" panose="02020603050405020304" pitchFamily="18" charset="0"/>
              </a:rPr>
              <a:t>16</a:t>
            </a:r>
          </a:p>
        </p:txBody>
      </p:sp>
      <p:sp>
        <p:nvSpPr>
          <p:cNvPr id="15371" name="Oval 10">
            <a:extLst>
              <a:ext uri="{FF2B5EF4-FFF2-40B4-BE49-F238E27FC236}">
                <a16:creationId xmlns:a16="http://schemas.microsoft.com/office/drawing/2014/main" id="{1BE7E185-71F6-794A-8EAA-D8971ECF32EE}"/>
              </a:ext>
            </a:extLst>
          </p:cNvPr>
          <p:cNvSpPr>
            <a:spLocks noChangeArrowheads="1"/>
          </p:cNvSpPr>
          <p:nvPr/>
        </p:nvSpPr>
        <p:spPr bwMode="auto">
          <a:xfrm>
            <a:off x="7772400" y="4419600"/>
            <a:ext cx="533400" cy="3810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hlink"/>
              </a:buClr>
              <a:buFont typeface="Wingdings" pitchFamily="2" charset="2"/>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hlink"/>
              </a:buClr>
              <a:buFont typeface="Wingdings" pitchFamily="2" charset="2"/>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hlink"/>
              </a:buClr>
              <a:buFont typeface="Wingdings"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itchFamily="2" charset="2"/>
              <a:buChar char="§"/>
              <a:defRPr sz="2000">
                <a:solidFill>
                  <a:schemeClr val="tx1"/>
                </a:solidFill>
                <a:latin typeface="Arial" panose="020B0604020202020204" pitchFamily="34" charset="0"/>
              </a:defRPr>
            </a:lvl9pPr>
          </a:lstStyle>
          <a:p>
            <a:pPr algn="ctr" eaLnBrk="1" hangingPunct="1">
              <a:spcBef>
                <a:spcPct val="0"/>
              </a:spcBef>
              <a:buClrTx/>
              <a:buFontTx/>
              <a:buNone/>
            </a:pPr>
            <a:r>
              <a:rPr lang="en-US" altLang="en-US" sz="2400">
                <a:latin typeface="Times New Roman" panose="02020603050405020304" pitchFamily="18" charset="0"/>
              </a:rPr>
              <a:t>17</a:t>
            </a:r>
          </a:p>
        </p:txBody>
      </p:sp>
      <p:sp>
        <p:nvSpPr>
          <p:cNvPr id="15372" name="Oval 11">
            <a:extLst>
              <a:ext uri="{FF2B5EF4-FFF2-40B4-BE49-F238E27FC236}">
                <a16:creationId xmlns:a16="http://schemas.microsoft.com/office/drawing/2014/main" id="{4BC14F66-5B5E-2046-86CB-DBC08203AFC4}"/>
              </a:ext>
            </a:extLst>
          </p:cNvPr>
          <p:cNvSpPr>
            <a:spLocks noChangeArrowheads="1"/>
          </p:cNvSpPr>
          <p:nvPr/>
        </p:nvSpPr>
        <p:spPr bwMode="auto">
          <a:xfrm>
            <a:off x="6172200" y="3200400"/>
            <a:ext cx="533400" cy="381000"/>
          </a:xfrm>
          <a:prstGeom prst="ellipse">
            <a:avLst/>
          </a:prstGeom>
          <a:noFill/>
          <a:ln w="38100" cmpd="dbl">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hlink"/>
              </a:buClr>
              <a:buFont typeface="Wingdings" pitchFamily="2" charset="2"/>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hlink"/>
              </a:buClr>
              <a:buFont typeface="Wingdings" pitchFamily="2" charset="2"/>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hlink"/>
              </a:buClr>
              <a:buFont typeface="Wingdings"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itchFamily="2" charset="2"/>
              <a:buChar char="§"/>
              <a:defRPr sz="2000">
                <a:solidFill>
                  <a:schemeClr val="tx1"/>
                </a:solidFill>
                <a:latin typeface="Arial" panose="020B0604020202020204" pitchFamily="34" charset="0"/>
              </a:defRPr>
            </a:lvl9pPr>
          </a:lstStyle>
          <a:p>
            <a:pPr algn="ctr" eaLnBrk="1" hangingPunct="1">
              <a:spcBef>
                <a:spcPct val="0"/>
              </a:spcBef>
              <a:buClrTx/>
              <a:buFontTx/>
              <a:buNone/>
            </a:pPr>
            <a:r>
              <a:rPr lang="en-US" altLang="en-US" sz="2400">
                <a:latin typeface="Times New Roman" panose="02020603050405020304" pitchFamily="18" charset="0"/>
              </a:rPr>
              <a:t>8</a:t>
            </a:r>
          </a:p>
        </p:txBody>
      </p:sp>
      <p:sp>
        <p:nvSpPr>
          <p:cNvPr id="15373" name="Oval 12">
            <a:extLst>
              <a:ext uri="{FF2B5EF4-FFF2-40B4-BE49-F238E27FC236}">
                <a16:creationId xmlns:a16="http://schemas.microsoft.com/office/drawing/2014/main" id="{57A71F11-6C61-EC4F-AE0E-00CB1A7D9E7C}"/>
              </a:ext>
            </a:extLst>
          </p:cNvPr>
          <p:cNvSpPr>
            <a:spLocks noChangeArrowheads="1"/>
          </p:cNvSpPr>
          <p:nvPr/>
        </p:nvSpPr>
        <p:spPr bwMode="auto">
          <a:xfrm>
            <a:off x="6172200" y="3810000"/>
            <a:ext cx="533400" cy="3810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hlink"/>
              </a:buClr>
              <a:buFont typeface="Wingdings" pitchFamily="2" charset="2"/>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hlink"/>
              </a:buClr>
              <a:buFont typeface="Wingdings" pitchFamily="2" charset="2"/>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hlink"/>
              </a:buClr>
              <a:buFont typeface="Wingdings"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itchFamily="2" charset="2"/>
              <a:buChar char="§"/>
              <a:defRPr sz="2000">
                <a:solidFill>
                  <a:schemeClr val="tx1"/>
                </a:solidFill>
                <a:latin typeface="Arial" panose="020B0604020202020204" pitchFamily="34" charset="0"/>
              </a:defRPr>
            </a:lvl9pPr>
          </a:lstStyle>
          <a:p>
            <a:pPr algn="ctr" eaLnBrk="1" hangingPunct="1">
              <a:spcBef>
                <a:spcPct val="0"/>
              </a:spcBef>
              <a:buClrTx/>
              <a:buFontTx/>
              <a:buNone/>
            </a:pPr>
            <a:r>
              <a:rPr lang="en-US" altLang="en-US" sz="2400">
                <a:latin typeface="Times New Roman" panose="02020603050405020304" pitchFamily="18" charset="0"/>
              </a:rPr>
              <a:t>9</a:t>
            </a:r>
          </a:p>
        </p:txBody>
      </p:sp>
      <p:sp>
        <p:nvSpPr>
          <p:cNvPr id="15374" name="Oval 13">
            <a:extLst>
              <a:ext uri="{FF2B5EF4-FFF2-40B4-BE49-F238E27FC236}">
                <a16:creationId xmlns:a16="http://schemas.microsoft.com/office/drawing/2014/main" id="{E8EB0588-3644-E94E-885E-32FDD6D32F9B}"/>
              </a:ext>
            </a:extLst>
          </p:cNvPr>
          <p:cNvSpPr>
            <a:spLocks noChangeArrowheads="1"/>
          </p:cNvSpPr>
          <p:nvPr/>
        </p:nvSpPr>
        <p:spPr bwMode="auto">
          <a:xfrm>
            <a:off x="6172200" y="4419600"/>
            <a:ext cx="533400" cy="381000"/>
          </a:xfrm>
          <a:prstGeom prst="ellipse">
            <a:avLst/>
          </a:prstGeom>
          <a:noFill/>
          <a:ln w="38100" cmpd="dbl">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hlink"/>
              </a:buClr>
              <a:buFont typeface="Wingdings" pitchFamily="2" charset="2"/>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hlink"/>
              </a:buClr>
              <a:buFont typeface="Wingdings" pitchFamily="2" charset="2"/>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hlink"/>
              </a:buClr>
              <a:buFont typeface="Wingdings"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itchFamily="2" charset="2"/>
              <a:buChar char="§"/>
              <a:defRPr sz="2000">
                <a:solidFill>
                  <a:schemeClr val="tx1"/>
                </a:solidFill>
                <a:latin typeface="Arial" panose="020B0604020202020204" pitchFamily="34" charset="0"/>
              </a:defRPr>
            </a:lvl9pPr>
          </a:lstStyle>
          <a:p>
            <a:pPr algn="ctr" eaLnBrk="1" hangingPunct="1">
              <a:spcBef>
                <a:spcPct val="0"/>
              </a:spcBef>
              <a:buClrTx/>
              <a:buFontTx/>
              <a:buNone/>
            </a:pPr>
            <a:r>
              <a:rPr lang="en-US" altLang="en-US" sz="2400">
                <a:latin typeface="Times New Roman" panose="02020603050405020304" pitchFamily="18" charset="0"/>
              </a:rPr>
              <a:t>11</a:t>
            </a:r>
          </a:p>
        </p:txBody>
      </p:sp>
      <p:sp>
        <p:nvSpPr>
          <p:cNvPr id="15375" name="Oval 14">
            <a:extLst>
              <a:ext uri="{FF2B5EF4-FFF2-40B4-BE49-F238E27FC236}">
                <a16:creationId xmlns:a16="http://schemas.microsoft.com/office/drawing/2014/main" id="{77592336-75A8-044F-A5DD-6305403E3CB3}"/>
              </a:ext>
            </a:extLst>
          </p:cNvPr>
          <p:cNvSpPr>
            <a:spLocks noChangeArrowheads="1"/>
          </p:cNvSpPr>
          <p:nvPr/>
        </p:nvSpPr>
        <p:spPr bwMode="auto">
          <a:xfrm>
            <a:off x="6172200" y="5029200"/>
            <a:ext cx="533400" cy="3810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hlink"/>
              </a:buClr>
              <a:buFont typeface="Wingdings" pitchFamily="2" charset="2"/>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hlink"/>
              </a:buClr>
              <a:buFont typeface="Wingdings" pitchFamily="2" charset="2"/>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hlink"/>
              </a:buClr>
              <a:buFont typeface="Wingdings"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itchFamily="2" charset="2"/>
              <a:buChar char="§"/>
              <a:defRPr sz="2000">
                <a:solidFill>
                  <a:schemeClr val="tx1"/>
                </a:solidFill>
                <a:latin typeface="Arial" panose="020B0604020202020204" pitchFamily="34" charset="0"/>
              </a:defRPr>
            </a:lvl9pPr>
          </a:lstStyle>
          <a:p>
            <a:pPr algn="ctr" eaLnBrk="1" hangingPunct="1">
              <a:spcBef>
                <a:spcPct val="0"/>
              </a:spcBef>
              <a:buClrTx/>
              <a:buFontTx/>
              <a:buNone/>
            </a:pPr>
            <a:r>
              <a:rPr lang="en-US" altLang="en-US" sz="2400">
                <a:latin typeface="Times New Roman" panose="02020603050405020304" pitchFamily="18" charset="0"/>
              </a:rPr>
              <a:t>12</a:t>
            </a:r>
          </a:p>
        </p:txBody>
      </p:sp>
      <p:sp>
        <p:nvSpPr>
          <p:cNvPr id="15376" name="Oval 15">
            <a:extLst>
              <a:ext uri="{FF2B5EF4-FFF2-40B4-BE49-F238E27FC236}">
                <a16:creationId xmlns:a16="http://schemas.microsoft.com/office/drawing/2014/main" id="{43F9A2B6-2E3C-7A4D-92B5-F3C45D3E36CF}"/>
              </a:ext>
            </a:extLst>
          </p:cNvPr>
          <p:cNvSpPr>
            <a:spLocks noChangeArrowheads="1"/>
          </p:cNvSpPr>
          <p:nvPr/>
        </p:nvSpPr>
        <p:spPr bwMode="auto">
          <a:xfrm>
            <a:off x="6172200" y="5715000"/>
            <a:ext cx="533400" cy="3810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hlink"/>
              </a:buClr>
              <a:buFont typeface="Wingdings" pitchFamily="2" charset="2"/>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hlink"/>
              </a:buClr>
              <a:buFont typeface="Wingdings" pitchFamily="2" charset="2"/>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hlink"/>
              </a:buClr>
              <a:buFont typeface="Wingdings"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itchFamily="2" charset="2"/>
              <a:buChar char="§"/>
              <a:defRPr sz="2000">
                <a:solidFill>
                  <a:schemeClr val="tx1"/>
                </a:solidFill>
                <a:latin typeface="Arial" panose="020B0604020202020204" pitchFamily="34" charset="0"/>
              </a:defRPr>
            </a:lvl9pPr>
          </a:lstStyle>
          <a:p>
            <a:pPr algn="ctr" eaLnBrk="1" hangingPunct="1">
              <a:spcBef>
                <a:spcPct val="0"/>
              </a:spcBef>
              <a:buClrTx/>
              <a:buFontTx/>
              <a:buNone/>
            </a:pPr>
            <a:r>
              <a:rPr lang="en-US" altLang="en-US" sz="2400" dirty="0">
                <a:latin typeface="Times New Roman" panose="02020603050405020304" pitchFamily="18" charset="0"/>
              </a:rPr>
              <a:t>14</a:t>
            </a:r>
          </a:p>
        </p:txBody>
      </p:sp>
      <p:sp>
        <p:nvSpPr>
          <p:cNvPr id="15377" name="Oval 16">
            <a:extLst>
              <a:ext uri="{FF2B5EF4-FFF2-40B4-BE49-F238E27FC236}">
                <a16:creationId xmlns:a16="http://schemas.microsoft.com/office/drawing/2014/main" id="{B0098DB5-C72E-DE4A-85C7-346CF9B3B574}"/>
              </a:ext>
            </a:extLst>
          </p:cNvPr>
          <p:cNvSpPr>
            <a:spLocks noChangeArrowheads="1"/>
          </p:cNvSpPr>
          <p:nvPr/>
        </p:nvSpPr>
        <p:spPr bwMode="auto">
          <a:xfrm>
            <a:off x="6172200" y="6324600"/>
            <a:ext cx="533400" cy="3810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hlink"/>
              </a:buClr>
              <a:buFont typeface="Wingdings" pitchFamily="2" charset="2"/>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hlink"/>
              </a:buClr>
              <a:buFont typeface="Wingdings" pitchFamily="2" charset="2"/>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hlink"/>
              </a:buClr>
              <a:buFont typeface="Wingdings"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itchFamily="2" charset="2"/>
              <a:buChar char="§"/>
              <a:defRPr sz="2000">
                <a:solidFill>
                  <a:schemeClr val="tx1"/>
                </a:solidFill>
                <a:latin typeface="Arial" panose="020B0604020202020204" pitchFamily="34" charset="0"/>
              </a:defRPr>
            </a:lvl9pPr>
          </a:lstStyle>
          <a:p>
            <a:pPr algn="ctr" eaLnBrk="1" hangingPunct="1">
              <a:spcBef>
                <a:spcPct val="0"/>
              </a:spcBef>
              <a:buClrTx/>
              <a:buFontTx/>
              <a:buNone/>
            </a:pPr>
            <a:r>
              <a:rPr lang="en-US" altLang="en-US" sz="2400">
                <a:latin typeface="Times New Roman" panose="02020603050405020304" pitchFamily="18" charset="0"/>
              </a:rPr>
              <a:t>15</a:t>
            </a:r>
          </a:p>
        </p:txBody>
      </p:sp>
      <p:sp>
        <p:nvSpPr>
          <p:cNvPr id="15378" name="Oval 17">
            <a:extLst>
              <a:ext uri="{FF2B5EF4-FFF2-40B4-BE49-F238E27FC236}">
                <a16:creationId xmlns:a16="http://schemas.microsoft.com/office/drawing/2014/main" id="{45BFA486-2A1A-0A47-A724-26FAA96FD6EA}"/>
              </a:ext>
            </a:extLst>
          </p:cNvPr>
          <p:cNvSpPr>
            <a:spLocks noChangeArrowheads="1"/>
          </p:cNvSpPr>
          <p:nvPr/>
        </p:nvSpPr>
        <p:spPr bwMode="auto">
          <a:xfrm>
            <a:off x="5105400" y="5029200"/>
            <a:ext cx="533400" cy="3810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hlink"/>
              </a:buClr>
              <a:buFont typeface="Wingdings" pitchFamily="2" charset="2"/>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hlink"/>
              </a:buClr>
              <a:buFont typeface="Wingdings" pitchFamily="2" charset="2"/>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hlink"/>
              </a:buClr>
              <a:buFont typeface="Wingdings"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itchFamily="2" charset="2"/>
              <a:buChar char="§"/>
              <a:defRPr sz="2000">
                <a:solidFill>
                  <a:schemeClr val="tx1"/>
                </a:solidFill>
                <a:latin typeface="Arial" panose="020B0604020202020204" pitchFamily="34" charset="0"/>
              </a:defRPr>
            </a:lvl9pPr>
          </a:lstStyle>
          <a:p>
            <a:pPr algn="ctr" eaLnBrk="1" hangingPunct="1">
              <a:spcBef>
                <a:spcPct val="0"/>
              </a:spcBef>
              <a:buClrTx/>
              <a:buFontTx/>
              <a:buNone/>
            </a:pPr>
            <a:r>
              <a:rPr lang="en-US" altLang="en-US" sz="2400">
                <a:latin typeface="Times New Roman" panose="02020603050405020304" pitchFamily="18" charset="0"/>
              </a:rPr>
              <a:t>13</a:t>
            </a:r>
          </a:p>
        </p:txBody>
      </p:sp>
      <p:sp>
        <p:nvSpPr>
          <p:cNvPr id="15379" name="Oval 18">
            <a:extLst>
              <a:ext uri="{FF2B5EF4-FFF2-40B4-BE49-F238E27FC236}">
                <a16:creationId xmlns:a16="http://schemas.microsoft.com/office/drawing/2014/main" id="{D21C9497-3B9E-674B-83D0-61FACBD41F96}"/>
              </a:ext>
            </a:extLst>
          </p:cNvPr>
          <p:cNvSpPr>
            <a:spLocks noChangeArrowheads="1"/>
          </p:cNvSpPr>
          <p:nvPr/>
        </p:nvSpPr>
        <p:spPr bwMode="auto">
          <a:xfrm>
            <a:off x="5105400" y="3810000"/>
            <a:ext cx="533400" cy="3810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hlink"/>
              </a:buClr>
              <a:buFont typeface="Wingdings" pitchFamily="2" charset="2"/>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hlink"/>
              </a:buClr>
              <a:buFont typeface="Wingdings" pitchFamily="2" charset="2"/>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hlink"/>
              </a:buClr>
              <a:buFont typeface="Wingdings"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itchFamily="2" charset="2"/>
              <a:buChar char="§"/>
              <a:defRPr sz="2000">
                <a:solidFill>
                  <a:schemeClr val="tx1"/>
                </a:solidFill>
                <a:latin typeface="Arial" panose="020B0604020202020204" pitchFamily="34" charset="0"/>
              </a:defRPr>
            </a:lvl9pPr>
          </a:lstStyle>
          <a:p>
            <a:pPr algn="ctr" eaLnBrk="1" hangingPunct="1">
              <a:spcBef>
                <a:spcPct val="0"/>
              </a:spcBef>
              <a:buClrTx/>
              <a:buFontTx/>
              <a:buNone/>
            </a:pPr>
            <a:r>
              <a:rPr lang="en-US" altLang="en-US" sz="2400">
                <a:latin typeface="Times New Roman" panose="02020603050405020304" pitchFamily="18" charset="0"/>
              </a:rPr>
              <a:t>10</a:t>
            </a:r>
          </a:p>
        </p:txBody>
      </p:sp>
      <p:cxnSp>
        <p:nvCxnSpPr>
          <p:cNvPr id="15380" name="AutoShape 19">
            <a:extLst>
              <a:ext uri="{FF2B5EF4-FFF2-40B4-BE49-F238E27FC236}">
                <a16:creationId xmlns:a16="http://schemas.microsoft.com/office/drawing/2014/main" id="{F9244D21-8A5D-5E49-AA8F-56D88C186BAF}"/>
              </a:ext>
            </a:extLst>
          </p:cNvPr>
          <p:cNvCxnSpPr>
            <a:cxnSpLocks noChangeShapeType="1"/>
            <a:stCxn id="15365" idx="4"/>
            <a:endCxn id="15366" idx="0"/>
          </p:cNvCxnSpPr>
          <p:nvPr/>
        </p:nvCxnSpPr>
        <p:spPr bwMode="auto">
          <a:xfrm>
            <a:off x="7200900" y="1143000"/>
            <a:ext cx="0" cy="228600"/>
          </a:xfrm>
          <a:prstGeom prst="straightConnector1">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5381" name="AutoShape 20">
            <a:extLst>
              <a:ext uri="{FF2B5EF4-FFF2-40B4-BE49-F238E27FC236}">
                <a16:creationId xmlns:a16="http://schemas.microsoft.com/office/drawing/2014/main" id="{0D67C6EA-7F22-B740-9150-06A7E7E21CC0}"/>
              </a:ext>
            </a:extLst>
          </p:cNvPr>
          <p:cNvCxnSpPr>
            <a:cxnSpLocks noChangeShapeType="1"/>
            <a:stCxn id="15366" idx="4"/>
            <a:endCxn id="15367" idx="0"/>
          </p:cNvCxnSpPr>
          <p:nvPr/>
        </p:nvCxnSpPr>
        <p:spPr bwMode="auto">
          <a:xfrm>
            <a:off x="7200900" y="1752600"/>
            <a:ext cx="0" cy="304800"/>
          </a:xfrm>
          <a:prstGeom prst="straightConnector1">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5382" name="AutoShape 21">
            <a:extLst>
              <a:ext uri="{FF2B5EF4-FFF2-40B4-BE49-F238E27FC236}">
                <a16:creationId xmlns:a16="http://schemas.microsoft.com/office/drawing/2014/main" id="{05746127-BB0D-B64D-AA83-4B8AF699A42A}"/>
              </a:ext>
            </a:extLst>
          </p:cNvPr>
          <p:cNvCxnSpPr>
            <a:cxnSpLocks noChangeShapeType="1"/>
            <a:stCxn id="15367" idx="4"/>
            <a:endCxn id="15368" idx="0"/>
          </p:cNvCxnSpPr>
          <p:nvPr/>
        </p:nvCxnSpPr>
        <p:spPr bwMode="auto">
          <a:xfrm>
            <a:off x="7200900" y="2438400"/>
            <a:ext cx="0" cy="285750"/>
          </a:xfrm>
          <a:prstGeom prst="straightConnector1">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5383" name="AutoShape 22">
            <a:extLst>
              <a:ext uri="{FF2B5EF4-FFF2-40B4-BE49-F238E27FC236}">
                <a16:creationId xmlns:a16="http://schemas.microsoft.com/office/drawing/2014/main" id="{82ADBB8A-E7FE-264E-9485-F25CE2B67DDE}"/>
              </a:ext>
            </a:extLst>
          </p:cNvPr>
          <p:cNvCxnSpPr>
            <a:cxnSpLocks noChangeShapeType="1"/>
            <a:stCxn id="15368" idx="3"/>
            <a:endCxn id="15372" idx="7"/>
          </p:cNvCxnSpPr>
          <p:nvPr/>
        </p:nvCxnSpPr>
        <p:spPr bwMode="auto">
          <a:xfrm flipH="1">
            <a:off x="6627813" y="3087688"/>
            <a:ext cx="384175" cy="149225"/>
          </a:xfrm>
          <a:prstGeom prst="straightConnector1">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5384" name="AutoShape 23">
            <a:extLst>
              <a:ext uri="{FF2B5EF4-FFF2-40B4-BE49-F238E27FC236}">
                <a16:creationId xmlns:a16="http://schemas.microsoft.com/office/drawing/2014/main" id="{560FD6B4-F449-244E-9199-4F1B3BF7D6B0}"/>
              </a:ext>
            </a:extLst>
          </p:cNvPr>
          <p:cNvCxnSpPr>
            <a:cxnSpLocks noChangeShapeType="1"/>
            <a:stCxn id="15368" idx="5"/>
            <a:endCxn id="15369" idx="1"/>
          </p:cNvCxnSpPr>
          <p:nvPr/>
        </p:nvCxnSpPr>
        <p:spPr bwMode="auto">
          <a:xfrm>
            <a:off x="7389813" y="3087688"/>
            <a:ext cx="460375" cy="168275"/>
          </a:xfrm>
          <a:prstGeom prst="straightConnector1">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5385" name="AutoShape 24">
            <a:extLst>
              <a:ext uri="{FF2B5EF4-FFF2-40B4-BE49-F238E27FC236}">
                <a16:creationId xmlns:a16="http://schemas.microsoft.com/office/drawing/2014/main" id="{4AB8D0D6-DAD9-8B4B-B5CB-392A1AA41A0A}"/>
              </a:ext>
            </a:extLst>
          </p:cNvPr>
          <p:cNvCxnSpPr>
            <a:cxnSpLocks noChangeShapeType="1"/>
            <a:stCxn id="15372" idx="4"/>
            <a:endCxn id="15373" idx="0"/>
          </p:cNvCxnSpPr>
          <p:nvPr/>
        </p:nvCxnSpPr>
        <p:spPr bwMode="auto">
          <a:xfrm>
            <a:off x="6438900" y="3600450"/>
            <a:ext cx="0" cy="209550"/>
          </a:xfrm>
          <a:prstGeom prst="straightConnector1">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5386" name="AutoShape 25">
            <a:extLst>
              <a:ext uri="{FF2B5EF4-FFF2-40B4-BE49-F238E27FC236}">
                <a16:creationId xmlns:a16="http://schemas.microsoft.com/office/drawing/2014/main" id="{856FCBBA-8827-9D4D-917F-3F97357B08B0}"/>
              </a:ext>
            </a:extLst>
          </p:cNvPr>
          <p:cNvCxnSpPr>
            <a:cxnSpLocks noChangeShapeType="1"/>
            <a:stCxn id="15369" idx="4"/>
            <a:endCxn id="15370" idx="0"/>
          </p:cNvCxnSpPr>
          <p:nvPr/>
        </p:nvCxnSpPr>
        <p:spPr bwMode="auto">
          <a:xfrm>
            <a:off x="8039100" y="3581400"/>
            <a:ext cx="0" cy="228600"/>
          </a:xfrm>
          <a:prstGeom prst="straightConnector1">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5387" name="AutoShape 26">
            <a:extLst>
              <a:ext uri="{FF2B5EF4-FFF2-40B4-BE49-F238E27FC236}">
                <a16:creationId xmlns:a16="http://schemas.microsoft.com/office/drawing/2014/main" id="{B36F5157-8AFF-1E4C-A327-43E33F4686DD}"/>
              </a:ext>
            </a:extLst>
          </p:cNvPr>
          <p:cNvCxnSpPr>
            <a:cxnSpLocks noChangeShapeType="1"/>
            <a:stCxn id="15370" idx="4"/>
            <a:endCxn id="15371" idx="0"/>
          </p:cNvCxnSpPr>
          <p:nvPr/>
        </p:nvCxnSpPr>
        <p:spPr bwMode="auto">
          <a:xfrm>
            <a:off x="8039100" y="4191000"/>
            <a:ext cx="0" cy="228600"/>
          </a:xfrm>
          <a:prstGeom prst="straightConnector1">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5388" name="AutoShape 27">
            <a:extLst>
              <a:ext uri="{FF2B5EF4-FFF2-40B4-BE49-F238E27FC236}">
                <a16:creationId xmlns:a16="http://schemas.microsoft.com/office/drawing/2014/main" id="{785539B0-2F61-4045-9AF5-A015BA415838}"/>
              </a:ext>
            </a:extLst>
          </p:cNvPr>
          <p:cNvCxnSpPr>
            <a:cxnSpLocks noChangeShapeType="1"/>
            <a:stCxn id="15373" idx="4"/>
            <a:endCxn id="15374" idx="0"/>
          </p:cNvCxnSpPr>
          <p:nvPr/>
        </p:nvCxnSpPr>
        <p:spPr bwMode="auto">
          <a:xfrm>
            <a:off x="6438900" y="4191000"/>
            <a:ext cx="0" cy="209550"/>
          </a:xfrm>
          <a:prstGeom prst="straightConnector1">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5389" name="AutoShape 28">
            <a:extLst>
              <a:ext uri="{FF2B5EF4-FFF2-40B4-BE49-F238E27FC236}">
                <a16:creationId xmlns:a16="http://schemas.microsoft.com/office/drawing/2014/main" id="{BF84CE68-12F8-8A44-958B-C1A314FD617C}"/>
              </a:ext>
            </a:extLst>
          </p:cNvPr>
          <p:cNvCxnSpPr>
            <a:cxnSpLocks noChangeShapeType="1"/>
            <a:stCxn id="15374" idx="4"/>
            <a:endCxn id="15375" idx="0"/>
          </p:cNvCxnSpPr>
          <p:nvPr/>
        </p:nvCxnSpPr>
        <p:spPr bwMode="auto">
          <a:xfrm>
            <a:off x="6438900" y="4819650"/>
            <a:ext cx="0" cy="209550"/>
          </a:xfrm>
          <a:prstGeom prst="straightConnector1">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5390" name="AutoShape 29">
            <a:extLst>
              <a:ext uri="{FF2B5EF4-FFF2-40B4-BE49-F238E27FC236}">
                <a16:creationId xmlns:a16="http://schemas.microsoft.com/office/drawing/2014/main" id="{F31C7DDB-5926-9149-BAD9-5C777B6A855F}"/>
              </a:ext>
            </a:extLst>
          </p:cNvPr>
          <p:cNvCxnSpPr>
            <a:cxnSpLocks noChangeShapeType="1"/>
            <a:stCxn id="15375" idx="4"/>
            <a:endCxn id="15376" idx="0"/>
          </p:cNvCxnSpPr>
          <p:nvPr/>
        </p:nvCxnSpPr>
        <p:spPr bwMode="auto">
          <a:xfrm>
            <a:off x="6438900" y="5410200"/>
            <a:ext cx="0" cy="304800"/>
          </a:xfrm>
          <a:prstGeom prst="straightConnector1">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5391" name="AutoShape 30">
            <a:extLst>
              <a:ext uri="{FF2B5EF4-FFF2-40B4-BE49-F238E27FC236}">
                <a16:creationId xmlns:a16="http://schemas.microsoft.com/office/drawing/2014/main" id="{A8C0DB71-7FA8-174B-A1B7-9800E586EFCA}"/>
              </a:ext>
            </a:extLst>
          </p:cNvPr>
          <p:cNvCxnSpPr>
            <a:cxnSpLocks noChangeShapeType="1"/>
            <a:stCxn id="15376" idx="4"/>
            <a:endCxn id="15377" idx="0"/>
          </p:cNvCxnSpPr>
          <p:nvPr/>
        </p:nvCxnSpPr>
        <p:spPr bwMode="auto">
          <a:xfrm>
            <a:off x="6438900" y="6096000"/>
            <a:ext cx="0" cy="228600"/>
          </a:xfrm>
          <a:prstGeom prst="straightConnector1">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5392" name="AutoShape 31">
            <a:extLst>
              <a:ext uri="{FF2B5EF4-FFF2-40B4-BE49-F238E27FC236}">
                <a16:creationId xmlns:a16="http://schemas.microsoft.com/office/drawing/2014/main" id="{615DF795-12CD-6C42-84A3-9DB95E92C862}"/>
              </a:ext>
            </a:extLst>
          </p:cNvPr>
          <p:cNvCxnSpPr>
            <a:cxnSpLocks noChangeShapeType="1"/>
            <a:stCxn id="15372" idx="3"/>
            <a:endCxn id="15379" idx="7"/>
          </p:cNvCxnSpPr>
          <p:nvPr/>
        </p:nvCxnSpPr>
        <p:spPr bwMode="auto">
          <a:xfrm flipH="1">
            <a:off x="5561013" y="3544888"/>
            <a:ext cx="688975" cy="320675"/>
          </a:xfrm>
          <a:prstGeom prst="straightConnector1">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5393" name="AutoShape 32">
            <a:extLst>
              <a:ext uri="{FF2B5EF4-FFF2-40B4-BE49-F238E27FC236}">
                <a16:creationId xmlns:a16="http://schemas.microsoft.com/office/drawing/2014/main" id="{0ACE9D61-3628-EC42-9612-87D9CAF20FAC}"/>
              </a:ext>
            </a:extLst>
          </p:cNvPr>
          <p:cNvCxnSpPr>
            <a:cxnSpLocks noChangeShapeType="1"/>
            <a:stCxn id="15379" idx="0"/>
            <a:endCxn id="15367" idx="3"/>
          </p:cNvCxnSpPr>
          <p:nvPr/>
        </p:nvCxnSpPr>
        <p:spPr bwMode="auto">
          <a:xfrm rot="-5400000">
            <a:off x="5478463" y="2276475"/>
            <a:ext cx="1427162" cy="1639888"/>
          </a:xfrm>
          <a:prstGeom prst="curvedConnector3">
            <a:avLst>
              <a:gd name="adj1" fmla="val 74190"/>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5394" name="AutoShape 33">
            <a:extLst>
              <a:ext uri="{FF2B5EF4-FFF2-40B4-BE49-F238E27FC236}">
                <a16:creationId xmlns:a16="http://schemas.microsoft.com/office/drawing/2014/main" id="{3F75FA6B-3A2B-7241-827E-39C574227891}"/>
              </a:ext>
            </a:extLst>
          </p:cNvPr>
          <p:cNvCxnSpPr>
            <a:cxnSpLocks noChangeShapeType="1"/>
            <a:stCxn id="15378" idx="2"/>
            <a:endCxn id="15367" idx="2"/>
          </p:cNvCxnSpPr>
          <p:nvPr/>
        </p:nvCxnSpPr>
        <p:spPr bwMode="auto">
          <a:xfrm rot="10800000" flipH="1">
            <a:off x="5105400" y="2247900"/>
            <a:ext cx="1828800" cy="2971800"/>
          </a:xfrm>
          <a:prstGeom prst="curvedConnector3">
            <a:avLst>
              <a:gd name="adj1" fmla="val -12500"/>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5395" name="AutoShape 34">
            <a:extLst>
              <a:ext uri="{FF2B5EF4-FFF2-40B4-BE49-F238E27FC236}">
                <a16:creationId xmlns:a16="http://schemas.microsoft.com/office/drawing/2014/main" id="{B8A37450-DC09-534D-889C-809D4214BE5C}"/>
              </a:ext>
            </a:extLst>
          </p:cNvPr>
          <p:cNvCxnSpPr>
            <a:cxnSpLocks noChangeShapeType="1"/>
            <a:stCxn id="15377" idx="2"/>
            <a:endCxn id="15367" idx="1"/>
          </p:cNvCxnSpPr>
          <p:nvPr/>
        </p:nvCxnSpPr>
        <p:spPr bwMode="auto">
          <a:xfrm rot="10800000" flipH="1">
            <a:off x="6172200" y="2112963"/>
            <a:ext cx="839788" cy="4402137"/>
          </a:xfrm>
          <a:prstGeom prst="curvedConnector4">
            <a:avLst>
              <a:gd name="adj1" fmla="val -210588"/>
              <a:gd name="adj2" fmla="val 106454"/>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5396" name="AutoShape 35">
            <a:extLst>
              <a:ext uri="{FF2B5EF4-FFF2-40B4-BE49-F238E27FC236}">
                <a16:creationId xmlns:a16="http://schemas.microsoft.com/office/drawing/2014/main" id="{7AA2C419-6470-064D-AA48-EA4C7F931C72}"/>
              </a:ext>
            </a:extLst>
          </p:cNvPr>
          <p:cNvCxnSpPr>
            <a:cxnSpLocks noChangeShapeType="1"/>
            <a:stCxn id="15374" idx="3"/>
            <a:endCxn id="15378" idx="7"/>
          </p:cNvCxnSpPr>
          <p:nvPr/>
        </p:nvCxnSpPr>
        <p:spPr bwMode="auto">
          <a:xfrm flipH="1">
            <a:off x="5561013" y="4764088"/>
            <a:ext cx="688975" cy="320675"/>
          </a:xfrm>
          <a:prstGeom prst="straightConnector1">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2732611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C69C3BB-1FBD-534F-B0B5-FAB42F13DEE1}"/>
              </a:ext>
            </a:extLst>
          </p:cNvPr>
          <p:cNvSpPr>
            <a:spLocks noGrp="1"/>
          </p:cNvSpPr>
          <p:nvPr>
            <p:ph type="title"/>
          </p:nvPr>
        </p:nvSpPr>
        <p:spPr/>
        <p:txBody>
          <a:bodyPr>
            <a:noAutofit/>
          </a:bodyPr>
          <a:lstStyle/>
          <a:p>
            <a:r>
              <a:rPr lang="en-US" altLang="en-US" sz="4400" b="0" dirty="0"/>
              <a:t>A Sample Function to Diagram and Analyze</a:t>
            </a:r>
            <a:endParaRPr lang="en-US" sz="4400" b="0" dirty="0"/>
          </a:p>
        </p:txBody>
      </p:sp>
    </p:spTree>
    <p:extLst>
      <p:ext uri="{BB962C8B-B14F-4D97-AF65-F5344CB8AC3E}">
        <p14:creationId xmlns:p14="http://schemas.microsoft.com/office/powerpoint/2010/main" val="2015151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7"/>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bwMode="auto">
          <a:xfrm>
            <a:off x="1782399" y="2803264"/>
            <a:ext cx="5579201" cy="31348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lide Number Placeholder 3"/>
          <p:cNvSpPr>
            <a:spLocks noGrp="1"/>
          </p:cNvSpPr>
          <p:nvPr>
            <p:ph type="sldNum" sz="quarter" idx="4294967295"/>
          </p:nvPr>
        </p:nvSpPr>
        <p:spPr>
          <a:xfrm>
            <a:off x="7086600" y="6356350"/>
            <a:ext cx="2057400" cy="365125"/>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A514042-282F-4A4C-AEE0-05D5E3952A87}" type="slidenum">
              <a:rPr lang="en-US" altLang="en-US" smtClean="0"/>
              <a:pPr/>
              <a:t>25</a:t>
            </a:fld>
            <a:endParaRPr lang="en-US" altLang="en-US" dirty="0"/>
          </a:p>
        </p:txBody>
      </p:sp>
      <p:sp>
        <p:nvSpPr>
          <p:cNvPr id="6" name="TextBox 5">
            <a:extLst>
              <a:ext uri="{FF2B5EF4-FFF2-40B4-BE49-F238E27FC236}">
                <a16:creationId xmlns:a16="http://schemas.microsoft.com/office/drawing/2014/main" id="{13520FAE-B27C-4342-80F4-536F9C66E707}"/>
              </a:ext>
            </a:extLst>
          </p:cNvPr>
          <p:cNvSpPr txBox="1"/>
          <p:nvPr/>
        </p:nvSpPr>
        <p:spPr>
          <a:xfrm>
            <a:off x="3097388" y="5987018"/>
            <a:ext cx="2667000" cy="400110"/>
          </a:xfrm>
          <a:prstGeom prst="rect">
            <a:avLst/>
          </a:prstGeom>
          <a:noFill/>
        </p:spPr>
        <p:txBody>
          <a:bodyPr wrap="square" rtlCol="0">
            <a:spAutoFit/>
          </a:bodyPr>
          <a:lstStyle/>
          <a:p>
            <a:pPr algn="ctr"/>
            <a:r>
              <a:rPr lang="en-US" sz="2000" dirty="0">
                <a:latin typeface="Garamond" panose="02020404030301010803" pitchFamily="18" charset="0"/>
              </a:rPr>
              <a:t>Fig. 4</a:t>
            </a:r>
          </a:p>
        </p:txBody>
      </p:sp>
      <p:sp>
        <p:nvSpPr>
          <p:cNvPr id="3" name="Rectangle 2">
            <a:extLst>
              <a:ext uri="{FF2B5EF4-FFF2-40B4-BE49-F238E27FC236}">
                <a16:creationId xmlns:a16="http://schemas.microsoft.com/office/drawing/2014/main" id="{53C81D72-E97B-5947-8EE9-9EF861878EBA}"/>
              </a:ext>
            </a:extLst>
          </p:cNvPr>
          <p:cNvSpPr/>
          <p:nvPr/>
        </p:nvSpPr>
        <p:spPr>
          <a:xfrm>
            <a:off x="2751101" y="522288"/>
            <a:ext cx="3359574" cy="707886"/>
          </a:xfrm>
          <a:prstGeom prst="rect">
            <a:avLst/>
          </a:prstGeom>
        </p:spPr>
        <p:txBody>
          <a:bodyPr wrap="none">
            <a:spAutoFit/>
          </a:bodyPr>
          <a:lstStyle/>
          <a:p>
            <a:pPr algn="just"/>
            <a:r>
              <a:rPr lang="en-US" sz="4000" b="1" dirty="0">
                <a:solidFill>
                  <a:schemeClr val="bg1"/>
                </a:solidFill>
                <a:latin typeface="Garamond" panose="02020404030301010803" pitchFamily="18" charset="0"/>
              </a:rPr>
              <a:t>Iceberg Model</a:t>
            </a:r>
          </a:p>
        </p:txBody>
      </p:sp>
      <p:sp>
        <p:nvSpPr>
          <p:cNvPr id="7" name="Content Placeholder 2">
            <a:extLst>
              <a:ext uri="{FF2B5EF4-FFF2-40B4-BE49-F238E27FC236}">
                <a16:creationId xmlns:a16="http://schemas.microsoft.com/office/drawing/2014/main" id="{9C3F65BE-3969-914A-A398-842FA899694C}"/>
              </a:ext>
            </a:extLst>
          </p:cNvPr>
          <p:cNvSpPr txBox="1">
            <a:spLocks/>
          </p:cNvSpPr>
          <p:nvPr/>
        </p:nvSpPr>
        <p:spPr>
          <a:xfrm>
            <a:off x="457200" y="1816643"/>
            <a:ext cx="8229600" cy="4039872"/>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chemeClr val="accent2"/>
              </a:buClr>
              <a:buFont typeface="Arial"/>
              <a:buChar char="•"/>
              <a:defRPr sz="3200" kern="1200">
                <a:solidFill>
                  <a:srgbClr val="0B3D29"/>
                </a:solidFill>
                <a:latin typeface="+mn-lt"/>
                <a:ea typeface="+mn-ea"/>
                <a:cs typeface="+mn-cs"/>
              </a:defRPr>
            </a:lvl1pPr>
            <a:lvl2pPr marL="742950" indent="-285750" algn="l" defTabSz="457200" rtl="0" eaLnBrk="1" latinLnBrk="0" hangingPunct="1">
              <a:spcBef>
                <a:spcPct val="20000"/>
              </a:spcBef>
              <a:buClr>
                <a:schemeClr val="accent2"/>
              </a:buClr>
              <a:buFont typeface="Arial"/>
              <a:buChar char="–"/>
              <a:defRPr sz="2800" kern="1200">
                <a:solidFill>
                  <a:srgbClr val="0B3D29"/>
                </a:solidFill>
                <a:latin typeface="+mn-lt"/>
                <a:ea typeface="+mn-ea"/>
                <a:cs typeface="+mn-cs"/>
              </a:defRPr>
            </a:lvl2pPr>
            <a:lvl3pPr marL="1143000" indent="-228600" algn="l" defTabSz="457200" rtl="0" eaLnBrk="1" latinLnBrk="0" hangingPunct="1">
              <a:spcBef>
                <a:spcPct val="20000"/>
              </a:spcBef>
              <a:buClr>
                <a:schemeClr val="accent2"/>
              </a:buClr>
              <a:buFont typeface="Arial"/>
              <a:buChar char="•"/>
              <a:defRPr sz="2400" kern="1200">
                <a:solidFill>
                  <a:srgbClr val="0B3D29"/>
                </a:solidFill>
                <a:latin typeface="+mn-lt"/>
                <a:ea typeface="+mn-ea"/>
                <a:cs typeface="+mn-cs"/>
              </a:defRPr>
            </a:lvl3pPr>
            <a:lvl4pPr marL="1600200" indent="-228600" algn="l" defTabSz="457200" rtl="0" eaLnBrk="1" latinLnBrk="0" hangingPunct="1">
              <a:spcBef>
                <a:spcPct val="20000"/>
              </a:spcBef>
              <a:buClr>
                <a:schemeClr val="accent2"/>
              </a:buClr>
              <a:buFont typeface="Arial"/>
              <a:buChar char="–"/>
              <a:defRPr sz="2000" kern="1200">
                <a:solidFill>
                  <a:srgbClr val="0B3D29"/>
                </a:solidFill>
                <a:latin typeface="+mn-lt"/>
                <a:ea typeface="+mn-ea"/>
                <a:cs typeface="+mn-cs"/>
              </a:defRPr>
            </a:lvl4pPr>
            <a:lvl5pPr marL="2057400" indent="-228600" algn="l" defTabSz="457200" rtl="0" eaLnBrk="1" latinLnBrk="0" hangingPunct="1">
              <a:spcBef>
                <a:spcPct val="20000"/>
              </a:spcBef>
              <a:buClr>
                <a:schemeClr val="accent2"/>
              </a:buClr>
              <a:buFont typeface="Arial"/>
              <a:buChar char="»"/>
              <a:defRPr sz="2000" kern="1200">
                <a:solidFill>
                  <a:srgbClr val="0B3D29"/>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just">
              <a:buNone/>
            </a:pPr>
            <a:r>
              <a:rPr lang="en-US" sz="2400" dirty="0">
                <a:latin typeface="Garamond" panose="02020404030301010803" pitchFamily="18" charset="0"/>
              </a:rPr>
              <a:t>Iceberg is used as an analogy to represent underlying structures generating perceived events and issues</a:t>
            </a:r>
          </a:p>
        </p:txBody>
      </p:sp>
    </p:spTree>
    <p:extLst>
      <p:ext uri="{BB962C8B-B14F-4D97-AF65-F5344CB8AC3E}">
        <p14:creationId xmlns:p14="http://schemas.microsoft.com/office/powerpoint/2010/main" val="14639786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Number Placeholder 4">
            <a:extLst>
              <a:ext uri="{FF2B5EF4-FFF2-40B4-BE49-F238E27FC236}">
                <a16:creationId xmlns:a16="http://schemas.microsoft.com/office/drawing/2014/main" id="{FAA27858-D94E-AE45-B494-B9C615474EF6}"/>
              </a:ext>
            </a:extLst>
          </p:cNvPr>
          <p:cNvSpPr>
            <a:spLocks noGrp="1"/>
          </p:cNvSpPr>
          <p:nvPr>
            <p:ph type="sldNum" sz="quarter" idx="4294967295"/>
          </p:nvPr>
        </p:nvSpPr>
        <p:spPr bwMode="auto">
          <a:xfrm>
            <a:off x="8473440" y="6400800"/>
            <a:ext cx="436880" cy="3048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Font typeface="Wingdings" pitchFamily="2" charset="2"/>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hlink"/>
              </a:buClr>
              <a:buFont typeface="Wingdings" pitchFamily="2" charset="2"/>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hlink"/>
              </a:buClr>
              <a:buFont typeface="Wingdings"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itchFamily="2" charset="2"/>
              <a:buChar char="§"/>
              <a:defRPr sz="2000">
                <a:solidFill>
                  <a:schemeClr val="tx1"/>
                </a:solidFill>
                <a:latin typeface="Arial" panose="020B0604020202020204" pitchFamily="34" charset="0"/>
              </a:defRPr>
            </a:lvl9pPr>
          </a:lstStyle>
          <a:p>
            <a:pPr algn="r" eaLnBrk="1" hangingPunct="1">
              <a:spcBef>
                <a:spcPct val="0"/>
              </a:spcBef>
              <a:buClrTx/>
              <a:buFontTx/>
              <a:buNone/>
            </a:pPr>
            <a:fld id="{A220B7E7-382C-E640-A423-BBDDB3CBF8AB}" type="slidenum">
              <a:rPr lang="en-US" altLang="en-US" sz="1400">
                <a:solidFill>
                  <a:schemeClr val="bg1">
                    <a:lumMod val="50000"/>
                  </a:schemeClr>
                </a:solidFill>
                <a:latin typeface="Times New Roman" panose="02020603050405020304" pitchFamily="18" charset="0"/>
              </a:rPr>
              <a:pPr algn="r" eaLnBrk="1" hangingPunct="1">
                <a:spcBef>
                  <a:spcPct val="0"/>
                </a:spcBef>
                <a:buClrTx/>
                <a:buFontTx/>
                <a:buNone/>
              </a:pPr>
              <a:t>250</a:t>
            </a:fld>
            <a:endParaRPr lang="en-US" altLang="en-US" sz="1400" dirty="0">
              <a:solidFill>
                <a:schemeClr val="bg1">
                  <a:lumMod val="50000"/>
                </a:schemeClr>
              </a:solidFill>
              <a:latin typeface="Times New Roman" panose="02020603050405020304" pitchFamily="18" charset="0"/>
            </a:endParaRPr>
          </a:p>
        </p:txBody>
      </p:sp>
      <p:sp>
        <p:nvSpPr>
          <p:cNvPr id="17412" name="Text Box 1027">
            <a:extLst>
              <a:ext uri="{FF2B5EF4-FFF2-40B4-BE49-F238E27FC236}">
                <a16:creationId xmlns:a16="http://schemas.microsoft.com/office/drawing/2014/main" id="{9F1AD4C2-DAFF-9949-8091-7397705A927F}"/>
              </a:ext>
            </a:extLst>
          </p:cNvPr>
          <p:cNvSpPr txBox="1">
            <a:spLocks noChangeArrowheads="1"/>
          </p:cNvSpPr>
          <p:nvPr/>
        </p:nvSpPr>
        <p:spPr bwMode="auto">
          <a:xfrm>
            <a:off x="347662" y="234950"/>
            <a:ext cx="3983038" cy="596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marL="457200" indent="-457200">
              <a:spcBef>
                <a:spcPct val="20000"/>
              </a:spcBef>
              <a:buClr>
                <a:schemeClr val="hlink"/>
              </a:buClr>
              <a:buFont typeface="Wingdings" pitchFamily="2" charset="2"/>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hlink"/>
              </a:buClr>
              <a:buFont typeface="Wingdings" pitchFamily="2" charset="2"/>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hlink"/>
              </a:buClr>
              <a:buFont typeface="Wingdings"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itchFamily="2" charset="2"/>
              <a:buChar char="§"/>
              <a:defRPr sz="2000">
                <a:solidFill>
                  <a:schemeClr val="tx1"/>
                </a:solidFill>
                <a:latin typeface="Arial" panose="020B0604020202020204" pitchFamily="34" charset="0"/>
              </a:defRPr>
            </a:lvl9pPr>
          </a:lstStyle>
          <a:p>
            <a:pPr eaLnBrk="1" hangingPunct="1">
              <a:spcBef>
                <a:spcPct val="0"/>
              </a:spcBef>
              <a:buClrTx/>
              <a:buFontTx/>
              <a:buNone/>
            </a:pPr>
            <a:r>
              <a:rPr lang="en-US" altLang="en-US" sz="1600" b="1" dirty="0">
                <a:latin typeface="Courier New" panose="02070309020205020404" pitchFamily="49" charset="0"/>
              </a:rPr>
              <a:t> 1  int </a:t>
            </a:r>
            <a:r>
              <a:rPr lang="en-US" altLang="en-US" sz="1600" b="1" dirty="0" err="1">
                <a:latin typeface="Courier New" panose="02070309020205020404" pitchFamily="49" charset="0"/>
              </a:rPr>
              <a:t>functionZ</a:t>
            </a:r>
            <a:r>
              <a:rPr lang="en-US" altLang="en-US" sz="1600" b="1" dirty="0">
                <a:latin typeface="Courier New" panose="02070309020205020404" pitchFamily="49" charset="0"/>
              </a:rPr>
              <a:t>(int y)</a:t>
            </a:r>
          </a:p>
          <a:p>
            <a:pPr eaLnBrk="1" hangingPunct="1">
              <a:spcBef>
                <a:spcPct val="0"/>
              </a:spcBef>
              <a:buClrTx/>
              <a:buFontTx/>
              <a:buNone/>
            </a:pPr>
            <a:r>
              <a:rPr lang="en-US" altLang="en-US" sz="1600" b="1" dirty="0">
                <a:latin typeface="Courier New" panose="02070309020205020404" pitchFamily="49" charset="0"/>
              </a:rPr>
              <a:t> 2  {</a:t>
            </a:r>
          </a:p>
          <a:p>
            <a:pPr eaLnBrk="1" hangingPunct="1">
              <a:spcBef>
                <a:spcPct val="0"/>
              </a:spcBef>
              <a:buClrTx/>
              <a:buFontTx/>
              <a:buNone/>
            </a:pPr>
            <a:r>
              <a:rPr lang="en-US" altLang="en-US" sz="1600" b="1" dirty="0">
                <a:latin typeface="Courier New" panose="02070309020205020404" pitchFamily="49" charset="0"/>
              </a:rPr>
              <a:t> 3  int x = 0;</a:t>
            </a:r>
          </a:p>
          <a:p>
            <a:pPr eaLnBrk="1" hangingPunct="1">
              <a:spcBef>
                <a:spcPct val="0"/>
              </a:spcBef>
              <a:buClrTx/>
              <a:buFontTx/>
              <a:buNone/>
            </a:pPr>
            <a:r>
              <a:rPr lang="en-US" altLang="en-US" sz="1600" b="1" dirty="0">
                <a:latin typeface="Courier New" panose="02070309020205020404" pitchFamily="49" charset="0"/>
              </a:rPr>
              <a:t>        </a:t>
            </a:r>
          </a:p>
          <a:p>
            <a:pPr eaLnBrk="1" hangingPunct="1">
              <a:spcBef>
                <a:spcPct val="0"/>
              </a:spcBef>
              <a:buClrTx/>
              <a:buFontTx/>
              <a:buNone/>
            </a:pPr>
            <a:r>
              <a:rPr lang="en-US" altLang="en-US" sz="1600" b="1" dirty="0">
                <a:latin typeface="Courier New" panose="02070309020205020404" pitchFamily="49" charset="0"/>
              </a:rPr>
              <a:t> 4  while (x &lt;= (y * y)) </a:t>
            </a:r>
          </a:p>
          <a:p>
            <a:pPr eaLnBrk="1" hangingPunct="1">
              <a:spcBef>
                <a:spcPct val="0"/>
              </a:spcBef>
              <a:buClrTx/>
              <a:buFontTx/>
              <a:buNone/>
            </a:pPr>
            <a:r>
              <a:rPr lang="en-US" altLang="en-US" sz="1600" b="1" dirty="0">
                <a:latin typeface="Courier New" panose="02070309020205020404" pitchFamily="49" charset="0"/>
              </a:rPr>
              <a:t> 5     {</a:t>
            </a:r>
          </a:p>
          <a:p>
            <a:pPr eaLnBrk="1" hangingPunct="1">
              <a:spcBef>
                <a:spcPct val="0"/>
              </a:spcBef>
              <a:buClrTx/>
              <a:buFontTx/>
              <a:buNone/>
            </a:pPr>
            <a:r>
              <a:rPr lang="en-US" altLang="en-US" sz="1600" b="1" dirty="0">
                <a:latin typeface="Courier New" panose="02070309020205020404" pitchFamily="49" charset="0"/>
              </a:rPr>
              <a:t> 6     if ((x % 11 == 0) &amp;&amp;</a:t>
            </a:r>
          </a:p>
          <a:p>
            <a:pPr eaLnBrk="1" hangingPunct="1">
              <a:spcBef>
                <a:spcPct val="0"/>
              </a:spcBef>
              <a:buClrTx/>
              <a:buFontTx/>
              <a:buNone/>
            </a:pPr>
            <a:r>
              <a:rPr lang="en-US" altLang="en-US" sz="1600" b="1" dirty="0">
                <a:latin typeface="Courier New" panose="02070309020205020404" pitchFamily="49" charset="0"/>
              </a:rPr>
              <a:t> 7         (x % y == 0)) </a:t>
            </a:r>
          </a:p>
          <a:p>
            <a:pPr eaLnBrk="1" hangingPunct="1">
              <a:spcBef>
                <a:spcPct val="0"/>
              </a:spcBef>
              <a:buClrTx/>
              <a:buFontTx/>
              <a:buNone/>
            </a:pPr>
            <a:r>
              <a:rPr lang="en-US" altLang="en-US" sz="1600" b="1" dirty="0">
                <a:latin typeface="Courier New" panose="02070309020205020404" pitchFamily="49" charset="0"/>
              </a:rPr>
              <a:t> 8        {   </a:t>
            </a:r>
          </a:p>
          <a:p>
            <a:pPr eaLnBrk="1" hangingPunct="1">
              <a:spcBef>
                <a:spcPct val="0"/>
              </a:spcBef>
              <a:buClrTx/>
              <a:buFontTx/>
              <a:buNone/>
            </a:pPr>
            <a:r>
              <a:rPr lang="en-US" altLang="en-US" sz="1600" b="1" dirty="0">
                <a:latin typeface="Courier New" panose="02070309020205020404" pitchFamily="49" charset="0"/>
              </a:rPr>
              <a:t> 9        printf(“%d”, x);</a:t>
            </a:r>
          </a:p>
          <a:p>
            <a:pPr eaLnBrk="1" hangingPunct="1">
              <a:spcBef>
                <a:spcPct val="0"/>
              </a:spcBef>
              <a:buClrTx/>
              <a:buFontTx/>
              <a:buNone/>
            </a:pPr>
            <a:r>
              <a:rPr lang="en-US" altLang="en-US" sz="1600" b="1" dirty="0">
                <a:latin typeface="Courier New" panose="02070309020205020404" pitchFamily="49" charset="0"/>
              </a:rPr>
              <a:t>10        x++;</a:t>
            </a:r>
          </a:p>
          <a:p>
            <a:pPr eaLnBrk="1" hangingPunct="1">
              <a:spcBef>
                <a:spcPct val="0"/>
              </a:spcBef>
              <a:buClrTx/>
              <a:buFontTx/>
              <a:buNone/>
            </a:pPr>
            <a:r>
              <a:rPr lang="en-US" altLang="en-US" sz="1600" b="1" dirty="0">
                <a:latin typeface="Courier New" panose="02070309020205020404" pitchFamily="49" charset="0"/>
              </a:rPr>
              <a:t>11        } // End if</a:t>
            </a:r>
          </a:p>
          <a:p>
            <a:pPr eaLnBrk="1" hangingPunct="1">
              <a:spcBef>
                <a:spcPct val="0"/>
              </a:spcBef>
              <a:buClrTx/>
              <a:buFontTx/>
              <a:buNone/>
            </a:pPr>
            <a:r>
              <a:rPr lang="en-US" altLang="en-US" sz="1600" b="1" dirty="0">
                <a:latin typeface="Courier New" panose="02070309020205020404" pitchFamily="49" charset="0"/>
              </a:rPr>
              <a:t>12     else if ((x % 7 == 0) ||</a:t>
            </a:r>
          </a:p>
          <a:p>
            <a:pPr eaLnBrk="1" hangingPunct="1">
              <a:spcBef>
                <a:spcPct val="0"/>
              </a:spcBef>
              <a:buClrTx/>
              <a:buFontTx/>
              <a:buNone/>
            </a:pPr>
            <a:r>
              <a:rPr lang="en-US" altLang="en-US" sz="1600" b="1" dirty="0">
                <a:latin typeface="Courier New" panose="02070309020205020404" pitchFamily="49" charset="0"/>
              </a:rPr>
              <a:t>13              (x % y == 1))</a:t>
            </a:r>
          </a:p>
          <a:p>
            <a:pPr eaLnBrk="1" hangingPunct="1">
              <a:spcBef>
                <a:spcPct val="0"/>
              </a:spcBef>
              <a:buClrTx/>
              <a:buFontTx/>
              <a:buNone/>
            </a:pPr>
            <a:r>
              <a:rPr lang="en-US" altLang="en-US" sz="1600" b="1" dirty="0">
                <a:latin typeface="Courier New" panose="02070309020205020404" pitchFamily="49" charset="0"/>
              </a:rPr>
              <a:t>14        { </a:t>
            </a:r>
          </a:p>
          <a:p>
            <a:pPr eaLnBrk="1" hangingPunct="1">
              <a:spcBef>
                <a:spcPct val="0"/>
              </a:spcBef>
              <a:buClrTx/>
              <a:buFontTx/>
              <a:buNone/>
            </a:pPr>
            <a:r>
              <a:rPr lang="en-US" altLang="en-US" sz="1600" b="1" dirty="0">
                <a:latin typeface="Courier New" panose="02070309020205020404" pitchFamily="49" charset="0"/>
              </a:rPr>
              <a:t>15        printf(“%d”, y);</a:t>
            </a:r>
          </a:p>
          <a:p>
            <a:pPr eaLnBrk="1" hangingPunct="1">
              <a:spcBef>
                <a:spcPct val="0"/>
              </a:spcBef>
              <a:buClrTx/>
              <a:buFontTx/>
              <a:buNone/>
            </a:pPr>
            <a:r>
              <a:rPr lang="en-US" altLang="en-US" sz="1600" b="1" dirty="0">
                <a:latin typeface="Courier New" panose="02070309020205020404" pitchFamily="49" charset="0"/>
              </a:rPr>
              <a:t>16        x = x + 2;     </a:t>
            </a:r>
          </a:p>
          <a:p>
            <a:pPr eaLnBrk="1" hangingPunct="1">
              <a:spcBef>
                <a:spcPct val="0"/>
              </a:spcBef>
              <a:buClrTx/>
              <a:buFontTx/>
              <a:buAutoNum type="arabicPlain" startAt="17"/>
            </a:pPr>
            <a:r>
              <a:rPr lang="en-US" altLang="en-US" sz="1600" b="1" dirty="0">
                <a:latin typeface="Courier New" panose="02070309020205020404" pitchFamily="49" charset="0"/>
              </a:rPr>
              <a:t>      } // End else</a:t>
            </a:r>
          </a:p>
          <a:p>
            <a:pPr eaLnBrk="1" hangingPunct="1">
              <a:spcBef>
                <a:spcPct val="0"/>
              </a:spcBef>
              <a:buClrTx/>
              <a:buFontTx/>
              <a:buNone/>
            </a:pPr>
            <a:r>
              <a:rPr lang="en-US" altLang="en-US" sz="1600" b="1" dirty="0">
                <a:latin typeface="Courier New" panose="02070309020205020404" pitchFamily="49" charset="0"/>
              </a:rPr>
              <a:t>18     printf(“\n”);</a:t>
            </a:r>
          </a:p>
          <a:p>
            <a:pPr eaLnBrk="1" hangingPunct="1">
              <a:spcBef>
                <a:spcPct val="0"/>
              </a:spcBef>
              <a:buClrTx/>
              <a:buFontTx/>
              <a:buNone/>
            </a:pPr>
            <a:r>
              <a:rPr lang="en-US" altLang="en-US" sz="1600" b="1" dirty="0">
                <a:latin typeface="Courier New" panose="02070309020205020404" pitchFamily="49" charset="0"/>
              </a:rPr>
              <a:t>19     } // End while</a:t>
            </a:r>
          </a:p>
          <a:p>
            <a:pPr eaLnBrk="1" hangingPunct="1">
              <a:spcBef>
                <a:spcPct val="0"/>
              </a:spcBef>
              <a:buClrTx/>
              <a:buFontTx/>
              <a:buNone/>
            </a:pPr>
            <a:endParaRPr lang="en-US" altLang="en-US" sz="1600" b="1" dirty="0">
              <a:latin typeface="Courier New" panose="02070309020205020404" pitchFamily="49" charset="0"/>
            </a:endParaRPr>
          </a:p>
          <a:p>
            <a:pPr eaLnBrk="1" hangingPunct="1">
              <a:spcBef>
                <a:spcPct val="0"/>
              </a:spcBef>
              <a:buClrTx/>
              <a:buFontTx/>
              <a:buNone/>
            </a:pPr>
            <a:r>
              <a:rPr lang="en-US" altLang="en-US" sz="1600" b="1" dirty="0">
                <a:latin typeface="Courier New" panose="02070309020205020404" pitchFamily="49" charset="0"/>
              </a:rPr>
              <a:t>20  printf("End of list\n");</a:t>
            </a:r>
          </a:p>
          <a:p>
            <a:pPr eaLnBrk="1" hangingPunct="1">
              <a:spcBef>
                <a:spcPct val="0"/>
              </a:spcBef>
              <a:buClrTx/>
              <a:buFontTx/>
              <a:buNone/>
            </a:pPr>
            <a:r>
              <a:rPr lang="en-US" altLang="en-US" sz="1600" b="1" dirty="0">
                <a:latin typeface="Courier New" panose="02070309020205020404" pitchFamily="49" charset="0"/>
              </a:rPr>
              <a:t>21  return 0;</a:t>
            </a:r>
          </a:p>
          <a:p>
            <a:pPr eaLnBrk="1" hangingPunct="1">
              <a:spcBef>
                <a:spcPct val="0"/>
              </a:spcBef>
              <a:buClrTx/>
              <a:buFontTx/>
              <a:buNone/>
            </a:pPr>
            <a:r>
              <a:rPr lang="en-US" altLang="en-US" sz="1600" b="1" dirty="0">
                <a:latin typeface="Courier New" panose="02070309020205020404" pitchFamily="49" charset="0"/>
              </a:rPr>
              <a:t>22  } // End </a:t>
            </a:r>
            <a:r>
              <a:rPr lang="en-US" altLang="en-US" sz="1600" b="1" dirty="0" err="1">
                <a:latin typeface="Courier New" panose="02070309020205020404" pitchFamily="49" charset="0"/>
              </a:rPr>
              <a:t>functionZ</a:t>
            </a:r>
            <a:endParaRPr lang="en-US" altLang="en-US" sz="1600" b="1" dirty="0">
              <a:latin typeface="Courier New" panose="02070309020205020404" pitchFamily="49" charset="0"/>
            </a:endParaRPr>
          </a:p>
        </p:txBody>
      </p:sp>
      <p:sp>
        <p:nvSpPr>
          <p:cNvPr id="17413" name="Oval 1028">
            <a:extLst>
              <a:ext uri="{FF2B5EF4-FFF2-40B4-BE49-F238E27FC236}">
                <a16:creationId xmlns:a16="http://schemas.microsoft.com/office/drawing/2014/main" id="{2D25706B-5F6C-5446-9DA2-70F827D91136}"/>
              </a:ext>
            </a:extLst>
          </p:cNvPr>
          <p:cNvSpPr>
            <a:spLocks noChangeArrowheads="1"/>
          </p:cNvSpPr>
          <p:nvPr/>
        </p:nvSpPr>
        <p:spPr bwMode="auto">
          <a:xfrm>
            <a:off x="6477000" y="762000"/>
            <a:ext cx="533400" cy="3810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hlink"/>
              </a:buClr>
              <a:buFont typeface="Wingdings" pitchFamily="2" charset="2"/>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hlink"/>
              </a:buClr>
              <a:buFont typeface="Wingdings" pitchFamily="2" charset="2"/>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hlink"/>
              </a:buClr>
              <a:buFont typeface="Wingdings"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itchFamily="2" charset="2"/>
              <a:buChar char="§"/>
              <a:defRPr sz="2000">
                <a:solidFill>
                  <a:schemeClr val="tx1"/>
                </a:solidFill>
                <a:latin typeface="Arial" panose="020B0604020202020204" pitchFamily="34" charset="0"/>
              </a:defRPr>
            </a:lvl9pPr>
          </a:lstStyle>
          <a:p>
            <a:pPr algn="ctr" eaLnBrk="1" hangingPunct="1">
              <a:spcBef>
                <a:spcPct val="0"/>
              </a:spcBef>
              <a:buClrTx/>
              <a:buFontTx/>
              <a:buNone/>
            </a:pPr>
            <a:r>
              <a:rPr lang="en-US" altLang="en-US" sz="2400">
                <a:latin typeface="Times New Roman" panose="02020603050405020304" pitchFamily="18" charset="0"/>
              </a:rPr>
              <a:t>3</a:t>
            </a:r>
          </a:p>
        </p:txBody>
      </p:sp>
      <p:sp>
        <p:nvSpPr>
          <p:cNvPr id="17414" name="Oval 1029">
            <a:extLst>
              <a:ext uri="{FF2B5EF4-FFF2-40B4-BE49-F238E27FC236}">
                <a16:creationId xmlns:a16="http://schemas.microsoft.com/office/drawing/2014/main" id="{B3D3968A-3AF1-F14F-A6D0-87F79980C8E7}"/>
              </a:ext>
            </a:extLst>
          </p:cNvPr>
          <p:cNvSpPr>
            <a:spLocks noChangeArrowheads="1"/>
          </p:cNvSpPr>
          <p:nvPr/>
        </p:nvSpPr>
        <p:spPr bwMode="auto">
          <a:xfrm>
            <a:off x="6477000" y="1371600"/>
            <a:ext cx="533400" cy="381000"/>
          </a:xfrm>
          <a:prstGeom prst="ellipse">
            <a:avLst/>
          </a:prstGeom>
          <a:noFill/>
          <a:ln w="38100" cmpd="dbl">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hlink"/>
              </a:buClr>
              <a:buFont typeface="Wingdings" pitchFamily="2" charset="2"/>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hlink"/>
              </a:buClr>
              <a:buFont typeface="Wingdings" pitchFamily="2" charset="2"/>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hlink"/>
              </a:buClr>
              <a:buFont typeface="Wingdings"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itchFamily="2" charset="2"/>
              <a:buChar char="§"/>
              <a:defRPr sz="2000">
                <a:solidFill>
                  <a:schemeClr val="tx1"/>
                </a:solidFill>
                <a:latin typeface="Arial" panose="020B0604020202020204" pitchFamily="34" charset="0"/>
              </a:defRPr>
            </a:lvl9pPr>
          </a:lstStyle>
          <a:p>
            <a:pPr algn="ctr" eaLnBrk="1" hangingPunct="1">
              <a:spcBef>
                <a:spcPct val="0"/>
              </a:spcBef>
              <a:buClrTx/>
              <a:buFontTx/>
              <a:buNone/>
            </a:pPr>
            <a:r>
              <a:rPr lang="en-US" altLang="en-US" sz="2400">
                <a:latin typeface="Times New Roman" panose="02020603050405020304" pitchFamily="18" charset="0"/>
              </a:rPr>
              <a:t>4</a:t>
            </a:r>
          </a:p>
        </p:txBody>
      </p:sp>
      <p:sp>
        <p:nvSpPr>
          <p:cNvPr id="17415" name="Oval 1030">
            <a:extLst>
              <a:ext uri="{FF2B5EF4-FFF2-40B4-BE49-F238E27FC236}">
                <a16:creationId xmlns:a16="http://schemas.microsoft.com/office/drawing/2014/main" id="{E1EB87B0-6BB0-FD44-BB2C-45587A9A4EBA}"/>
              </a:ext>
            </a:extLst>
          </p:cNvPr>
          <p:cNvSpPr>
            <a:spLocks noChangeArrowheads="1"/>
          </p:cNvSpPr>
          <p:nvPr/>
        </p:nvSpPr>
        <p:spPr bwMode="auto">
          <a:xfrm>
            <a:off x="6477000" y="1981200"/>
            <a:ext cx="533400" cy="381000"/>
          </a:xfrm>
          <a:prstGeom prst="ellipse">
            <a:avLst/>
          </a:prstGeom>
          <a:noFill/>
          <a:ln w="38100" cmpd="dbl">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hlink"/>
              </a:buClr>
              <a:buFont typeface="Wingdings" pitchFamily="2" charset="2"/>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hlink"/>
              </a:buClr>
              <a:buFont typeface="Wingdings" pitchFamily="2" charset="2"/>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hlink"/>
              </a:buClr>
              <a:buFont typeface="Wingdings"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itchFamily="2" charset="2"/>
              <a:buChar char="§"/>
              <a:defRPr sz="2000">
                <a:solidFill>
                  <a:schemeClr val="tx1"/>
                </a:solidFill>
                <a:latin typeface="Arial" panose="020B0604020202020204" pitchFamily="34" charset="0"/>
              </a:defRPr>
            </a:lvl9pPr>
          </a:lstStyle>
          <a:p>
            <a:pPr algn="ctr" eaLnBrk="1" hangingPunct="1">
              <a:spcBef>
                <a:spcPct val="0"/>
              </a:spcBef>
              <a:buClrTx/>
              <a:buFontTx/>
              <a:buNone/>
            </a:pPr>
            <a:r>
              <a:rPr lang="en-US" altLang="en-US" sz="2400">
                <a:latin typeface="Times New Roman" panose="02020603050405020304" pitchFamily="18" charset="0"/>
              </a:rPr>
              <a:t>6</a:t>
            </a:r>
          </a:p>
        </p:txBody>
      </p:sp>
      <p:sp>
        <p:nvSpPr>
          <p:cNvPr id="17416" name="Oval 1031">
            <a:extLst>
              <a:ext uri="{FF2B5EF4-FFF2-40B4-BE49-F238E27FC236}">
                <a16:creationId xmlns:a16="http://schemas.microsoft.com/office/drawing/2014/main" id="{797EA82B-0B87-FD4E-B5DB-36A244799C7C}"/>
              </a:ext>
            </a:extLst>
          </p:cNvPr>
          <p:cNvSpPr>
            <a:spLocks noChangeArrowheads="1"/>
          </p:cNvSpPr>
          <p:nvPr/>
        </p:nvSpPr>
        <p:spPr bwMode="auto">
          <a:xfrm>
            <a:off x="7391400" y="1981200"/>
            <a:ext cx="533400" cy="381000"/>
          </a:xfrm>
          <a:prstGeom prst="ellipse">
            <a:avLst/>
          </a:prstGeom>
          <a:noFill/>
          <a:ln w="38100" cmpd="dbl">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hlink"/>
              </a:buClr>
              <a:buFont typeface="Wingdings" pitchFamily="2" charset="2"/>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hlink"/>
              </a:buClr>
              <a:buFont typeface="Wingdings" pitchFamily="2" charset="2"/>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hlink"/>
              </a:buClr>
              <a:buFont typeface="Wingdings"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itchFamily="2" charset="2"/>
              <a:buChar char="§"/>
              <a:defRPr sz="2000">
                <a:solidFill>
                  <a:schemeClr val="tx1"/>
                </a:solidFill>
                <a:latin typeface="Arial" panose="020B0604020202020204" pitchFamily="34" charset="0"/>
              </a:defRPr>
            </a:lvl9pPr>
          </a:lstStyle>
          <a:p>
            <a:pPr algn="ctr" eaLnBrk="1" hangingPunct="1">
              <a:spcBef>
                <a:spcPct val="0"/>
              </a:spcBef>
              <a:buClrTx/>
              <a:buFontTx/>
              <a:buNone/>
            </a:pPr>
            <a:r>
              <a:rPr lang="en-US" altLang="en-US" sz="2400">
                <a:latin typeface="Times New Roman" panose="02020603050405020304" pitchFamily="18" charset="0"/>
              </a:rPr>
              <a:t>7</a:t>
            </a:r>
          </a:p>
        </p:txBody>
      </p:sp>
      <p:sp>
        <p:nvSpPr>
          <p:cNvPr id="17417" name="Oval 1032">
            <a:extLst>
              <a:ext uri="{FF2B5EF4-FFF2-40B4-BE49-F238E27FC236}">
                <a16:creationId xmlns:a16="http://schemas.microsoft.com/office/drawing/2014/main" id="{453102FF-4621-0F49-82D1-B1CE3C46C0BB}"/>
              </a:ext>
            </a:extLst>
          </p:cNvPr>
          <p:cNvSpPr>
            <a:spLocks noChangeArrowheads="1"/>
          </p:cNvSpPr>
          <p:nvPr/>
        </p:nvSpPr>
        <p:spPr bwMode="auto">
          <a:xfrm>
            <a:off x="7391400" y="2667000"/>
            <a:ext cx="533400" cy="3810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hlink"/>
              </a:buClr>
              <a:buFont typeface="Wingdings" pitchFamily="2" charset="2"/>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hlink"/>
              </a:buClr>
              <a:buFont typeface="Wingdings" pitchFamily="2" charset="2"/>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hlink"/>
              </a:buClr>
              <a:buFont typeface="Wingdings"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itchFamily="2" charset="2"/>
              <a:buChar char="§"/>
              <a:defRPr sz="2000">
                <a:solidFill>
                  <a:schemeClr val="tx1"/>
                </a:solidFill>
                <a:latin typeface="Arial" panose="020B0604020202020204" pitchFamily="34" charset="0"/>
              </a:defRPr>
            </a:lvl9pPr>
          </a:lstStyle>
          <a:p>
            <a:pPr algn="ctr" eaLnBrk="1" hangingPunct="1">
              <a:spcBef>
                <a:spcPct val="0"/>
              </a:spcBef>
              <a:buClrTx/>
              <a:buFontTx/>
              <a:buNone/>
            </a:pPr>
            <a:r>
              <a:rPr lang="en-US" altLang="en-US" sz="2400">
                <a:latin typeface="Times New Roman" panose="02020603050405020304" pitchFamily="18" charset="0"/>
              </a:rPr>
              <a:t>9</a:t>
            </a:r>
          </a:p>
        </p:txBody>
      </p:sp>
      <p:sp>
        <p:nvSpPr>
          <p:cNvPr id="17418" name="Oval 1033">
            <a:extLst>
              <a:ext uri="{FF2B5EF4-FFF2-40B4-BE49-F238E27FC236}">
                <a16:creationId xmlns:a16="http://schemas.microsoft.com/office/drawing/2014/main" id="{54253A03-293B-CC40-9EF1-5232447E3BD0}"/>
              </a:ext>
            </a:extLst>
          </p:cNvPr>
          <p:cNvSpPr>
            <a:spLocks noChangeArrowheads="1"/>
          </p:cNvSpPr>
          <p:nvPr/>
        </p:nvSpPr>
        <p:spPr bwMode="auto">
          <a:xfrm>
            <a:off x="7391400" y="3352800"/>
            <a:ext cx="533400" cy="3810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hlink"/>
              </a:buClr>
              <a:buFont typeface="Wingdings" pitchFamily="2" charset="2"/>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hlink"/>
              </a:buClr>
              <a:buFont typeface="Wingdings" pitchFamily="2" charset="2"/>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hlink"/>
              </a:buClr>
              <a:buFont typeface="Wingdings"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itchFamily="2" charset="2"/>
              <a:buChar char="§"/>
              <a:defRPr sz="2000">
                <a:solidFill>
                  <a:schemeClr val="tx1"/>
                </a:solidFill>
                <a:latin typeface="Arial" panose="020B0604020202020204" pitchFamily="34" charset="0"/>
              </a:defRPr>
            </a:lvl9pPr>
          </a:lstStyle>
          <a:p>
            <a:pPr algn="ctr" eaLnBrk="1" hangingPunct="1">
              <a:spcBef>
                <a:spcPct val="0"/>
              </a:spcBef>
              <a:buClrTx/>
              <a:buFontTx/>
              <a:buNone/>
            </a:pPr>
            <a:r>
              <a:rPr lang="en-US" altLang="en-US" sz="2400">
                <a:latin typeface="Times New Roman" panose="02020603050405020304" pitchFamily="18" charset="0"/>
              </a:rPr>
              <a:t>10</a:t>
            </a:r>
          </a:p>
        </p:txBody>
      </p:sp>
      <p:sp>
        <p:nvSpPr>
          <p:cNvPr id="17419" name="Oval 1034">
            <a:extLst>
              <a:ext uri="{FF2B5EF4-FFF2-40B4-BE49-F238E27FC236}">
                <a16:creationId xmlns:a16="http://schemas.microsoft.com/office/drawing/2014/main" id="{E57EF7AA-6803-B94D-9AAC-D809096DAFC4}"/>
              </a:ext>
            </a:extLst>
          </p:cNvPr>
          <p:cNvSpPr>
            <a:spLocks noChangeArrowheads="1"/>
          </p:cNvSpPr>
          <p:nvPr/>
        </p:nvSpPr>
        <p:spPr bwMode="auto">
          <a:xfrm>
            <a:off x="5410200" y="2819400"/>
            <a:ext cx="533400" cy="381000"/>
          </a:xfrm>
          <a:prstGeom prst="ellipse">
            <a:avLst/>
          </a:prstGeom>
          <a:noFill/>
          <a:ln w="38100" cmpd="dbl">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hlink"/>
              </a:buClr>
              <a:buFont typeface="Wingdings" pitchFamily="2" charset="2"/>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hlink"/>
              </a:buClr>
              <a:buFont typeface="Wingdings" pitchFamily="2" charset="2"/>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hlink"/>
              </a:buClr>
              <a:buFont typeface="Wingdings"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itchFamily="2" charset="2"/>
              <a:buChar char="§"/>
              <a:defRPr sz="2000">
                <a:solidFill>
                  <a:schemeClr val="tx1"/>
                </a:solidFill>
                <a:latin typeface="Arial" panose="020B0604020202020204" pitchFamily="34" charset="0"/>
              </a:defRPr>
            </a:lvl9pPr>
          </a:lstStyle>
          <a:p>
            <a:pPr algn="ctr" eaLnBrk="1" hangingPunct="1">
              <a:spcBef>
                <a:spcPct val="0"/>
              </a:spcBef>
              <a:buClrTx/>
              <a:buFontTx/>
              <a:buNone/>
            </a:pPr>
            <a:r>
              <a:rPr lang="en-US" altLang="en-US" sz="2400">
                <a:latin typeface="Times New Roman" panose="02020603050405020304" pitchFamily="18" charset="0"/>
              </a:rPr>
              <a:t>12</a:t>
            </a:r>
          </a:p>
        </p:txBody>
      </p:sp>
      <p:sp>
        <p:nvSpPr>
          <p:cNvPr id="17420" name="Oval 1035">
            <a:extLst>
              <a:ext uri="{FF2B5EF4-FFF2-40B4-BE49-F238E27FC236}">
                <a16:creationId xmlns:a16="http://schemas.microsoft.com/office/drawing/2014/main" id="{D054E730-5272-E443-8556-28158A4D829E}"/>
              </a:ext>
            </a:extLst>
          </p:cNvPr>
          <p:cNvSpPr>
            <a:spLocks noChangeArrowheads="1"/>
          </p:cNvSpPr>
          <p:nvPr/>
        </p:nvSpPr>
        <p:spPr bwMode="auto">
          <a:xfrm>
            <a:off x="6400800" y="2819400"/>
            <a:ext cx="533400" cy="381000"/>
          </a:xfrm>
          <a:prstGeom prst="ellipse">
            <a:avLst/>
          </a:prstGeom>
          <a:noFill/>
          <a:ln w="38100" cmpd="dbl">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hlink"/>
              </a:buClr>
              <a:buFont typeface="Wingdings" pitchFamily="2" charset="2"/>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hlink"/>
              </a:buClr>
              <a:buFont typeface="Wingdings" pitchFamily="2" charset="2"/>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hlink"/>
              </a:buClr>
              <a:buFont typeface="Wingdings"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itchFamily="2" charset="2"/>
              <a:buChar char="§"/>
              <a:defRPr sz="2000">
                <a:solidFill>
                  <a:schemeClr val="tx1"/>
                </a:solidFill>
                <a:latin typeface="Arial" panose="020B0604020202020204" pitchFamily="34" charset="0"/>
              </a:defRPr>
            </a:lvl9pPr>
          </a:lstStyle>
          <a:p>
            <a:pPr algn="ctr" eaLnBrk="1" hangingPunct="1">
              <a:spcBef>
                <a:spcPct val="0"/>
              </a:spcBef>
              <a:buClrTx/>
              <a:buFontTx/>
              <a:buNone/>
            </a:pPr>
            <a:r>
              <a:rPr lang="en-US" altLang="en-US" sz="2400">
                <a:latin typeface="Times New Roman" panose="02020603050405020304" pitchFamily="18" charset="0"/>
              </a:rPr>
              <a:t>13</a:t>
            </a:r>
          </a:p>
        </p:txBody>
      </p:sp>
      <p:sp>
        <p:nvSpPr>
          <p:cNvPr id="17421" name="Oval 1036">
            <a:extLst>
              <a:ext uri="{FF2B5EF4-FFF2-40B4-BE49-F238E27FC236}">
                <a16:creationId xmlns:a16="http://schemas.microsoft.com/office/drawing/2014/main" id="{393B1359-1628-DB48-9449-57FD1BF37827}"/>
              </a:ext>
            </a:extLst>
          </p:cNvPr>
          <p:cNvSpPr>
            <a:spLocks noChangeArrowheads="1"/>
          </p:cNvSpPr>
          <p:nvPr/>
        </p:nvSpPr>
        <p:spPr bwMode="auto">
          <a:xfrm>
            <a:off x="5410200" y="3657600"/>
            <a:ext cx="533400" cy="3810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hlink"/>
              </a:buClr>
              <a:buFont typeface="Wingdings" pitchFamily="2" charset="2"/>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hlink"/>
              </a:buClr>
              <a:buFont typeface="Wingdings" pitchFamily="2" charset="2"/>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hlink"/>
              </a:buClr>
              <a:buFont typeface="Wingdings"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itchFamily="2" charset="2"/>
              <a:buChar char="§"/>
              <a:defRPr sz="2000">
                <a:solidFill>
                  <a:schemeClr val="tx1"/>
                </a:solidFill>
                <a:latin typeface="Arial" panose="020B0604020202020204" pitchFamily="34" charset="0"/>
              </a:defRPr>
            </a:lvl9pPr>
          </a:lstStyle>
          <a:p>
            <a:pPr algn="ctr" eaLnBrk="1" hangingPunct="1">
              <a:spcBef>
                <a:spcPct val="0"/>
              </a:spcBef>
              <a:buClrTx/>
              <a:buFontTx/>
              <a:buNone/>
            </a:pPr>
            <a:r>
              <a:rPr lang="en-US" altLang="en-US" sz="2400">
                <a:latin typeface="Times New Roman" panose="02020603050405020304" pitchFamily="18" charset="0"/>
              </a:rPr>
              <a:t>15</a:t>
            </a:r>
          </a:p>
        </p:txBody>
      </p:sp>
      <p:sp>
        <p:nvSpPr>
          <p:cNvPr id="17422" name="Oval 1037">
            <a:extLst>
              <a:ext uri="{FF2B5EF4-FFF2-40B4-BE49-F238E27FC236}">
                <a16:creationId xmlns:a16="http://schemas.microsoft.com/office/drawing/2014/main" id="{52D16570-932A-BA47-AA37-A93B9D006009}"/>
              </a:ext>
            </a:extLst>
          </p:cNvPr>
          <p:cNvSpPr>
            <a:spLocks noChangeArrowheads="1"/>
          </p:cNvSpPr>
          <p:nvPr/>
        </p:nvSpPr>
        <p:spPr bwMode="auto">
          <a:xfrm>
            <a:off x="5410200" y="4267200"/>
            <a:ext cx="533400" cy="3810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hlink"/>
              </a:buClr>
              <a:buFont typeface="Wingdings" pitchFamily="2" charset="2"/>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hlink"/>
              </a:buClr>
              <a:buFont typeface="Wingdings" pitchFamily="2" charset="2"/>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hlink"/>
              </a:buClr>
              <a:buFont typeface="Wingdings"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itchFamily="2" charset="2"/>
              <a:buChar char="§"/>
              <a:defRPr sz="2000">
                <a:solidFill>
                  <a:schemeClr val="tx1"/>
                </a:solidFill>
                <a:latin typeface="Arial" panose="020B0604020202020204" pitchFamily="34" charset="0"/>
              </a:defRPr>
            </a:lvl9pPr>
          </a:lstStyle>
          <a:p>
            <a:pPr algn="ctr" eaLnBrk="1" hangingPunct="1">
              <a:spcBef>
                <a:spcPct val="0"/>
              </a:spcBef>
              <a:buClrTx/>
              <a:buFontTx/>
              <a:buNone/>
            </a:pPr>
            <a:r>
              <a:rPr lang="en-US" altLang="en-US" sz="2400">
                <a:latin typeface="Times New Roman" panose="02020603050405020304" pitchFamily="18" charset="0"/>
              </a:rPr>
              <a:t>16</a:t>
            </a:r>
          </a:p>
        </p:txBody>
      </p:sp>
      <p:sp>
        <p:nvSpPr>
          <p:cNvPr id="17423" name="Oval 1038">
            <a:extLst>
              <a:ext uri="{FF2B5EF4-FFF2-40B4-BE49-F238E27FC236}">
                <a16:creationId xmlns:a16="http://schemas.microsoft.com/office/drawing/2014/main" id="{049AEA0D-EFBA-054E-88C8-AAE85B10B474}"/>
              </a:ext>
            </a:extLst>
          </p:cNvPr>
          <p:cNvSpPr>
            <a:spLocks noChangeArrowheads="1"/>
          </p:cNvSpPr>
          <p:nvPr/>
        </p:nvSpPr>
        <p:spPr bwMode="auto">
          <a:xfrm>
            <a:off x="6477000" y="4724400"/>
            <a:ext cx="533400" cy="3810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hlink"/>
              </a:buClr>
              <a:buFont typeface="Wingdings" pitchFamily="2" charset="2"/>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hlink"/>
              </a:buClr>
              <a:buFont typeface="Wingdings" pitchFamily="2" charset="2"/>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hlink"/>
              </a:buClr>
              <a:buFont typeface="Wingdings"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itchFamily="2" charset="2"/>
              <a:buChar char="§"/>
              <a:defRPr sz="2000">
                <a:solidFill>
                  <a:schemeClr val="tx1"/>
                </a:solidFill>
                <a:latin typeface="Arial" panose="020B0604020202020204" pitchFamily="34" charset="0"/>
              </a:defRPr>
            </a:lvl9pPr>
          </a:lstStyle>
          <a:p>
            <a:pPr algn="ctr" eaLnBrk="1" hangingPunct="1">
              <a:spcBef>
                <a:spcPct val="0"/>
              </a:spcBef>
              <a:buClrTx/>
              <a:buFontTx/>
              <a:buNone/>
            </a:pPr>
            <a:r>
              <a:rPr lang="en-US" altLang="en-US" sz="2400">
                <a:latin typeface="Times New Roman" panose="02020603050405020304" pitchFamily="18" charset="0"/>
              </a:rPr>
              <a:t>18</a:t>
            </a:r>
          </a:p>
        </p:txBody>
      </p:sp>
      <p:sp>
        <p:nvSpPr>
          <p:cNvPr id="17424" name="Oval 1039">
            <a:extLst>
              <a:ext uri="{FF2B5EF4-FFF2-40B4-BE49-F238E27FC236}">
                <a16:creationId xmlns:a16="http://schemas.microsoft.com/office/drawing/2014/main" id="{6FD1955E-B703-FD42-82F9-51AB595E8E79}"/>
              </a:ext>
            </a:extLst>
          </p:cNvPr>
          <p:cNvSpPr>
            <a:spLocks noChangeArrowheads="1"/>
          </p:cNvSpPr>
          <p:nvPr/>
        </p:nvSpPr>
        <p:spPr bwMode="auto">
          <a:xfrm>
            <a:off x="6477000" y="5334000"/>
            <a:ext cx="533400" cy="3810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hlink"/>
              </a:buClr>
              <a:buFont typeface="Wingdings" pitchFamily="2" charset="2"/>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hlink"/>
              </a:buClr>
              <a:buFont typeface="Wingdings" pitchFamily="2" charset="2"/>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hlink"/>
              </a:buClr>
              <a:buFont typeface="Wingdings"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itchFamily="2" charset="2"/>
              <a:buChar char="§"/>
              <a:defRPr sz="2000">
                <a:solidFill>
                  <a:schemeClr val="tx1"/>
                </a:solidFill>
                <a:latin typeface="Arial" panose="020B0604020202020204" pitchFamily="34" charset="0"/>
              </a:defRPr>
            </a:lvl9pPr>
          </a:lstStyle>
          <a:p>
            <a:pPr algn="ctr" eaLnBrk="1" hangingPunct="1">
              <a:spcBef>
                <a:spcPct val="0"/>
              </a:spcBef>
              <a:buClrTx/>
              <a:buFontTx/>
              <a:buNone/>
            </a:pPr>
            <a:r>
              <a:rPr lang="en-US" altLang="en-US" sz="2400">
                <a:latin typeface="Times New Roman" panose="02020603050405020304" pitchFamily="18" charset="0"/>
              </a:rPr>
              <a:t>20</a:t>
            </a:r>
          </a:p>
        </p:txBody>
      </p:sp>
      <p:cxnSp>
        <p:nvCxnSpPr>
          <p:cNvPr id="17425" name="AutoShape 1040">
            <a:extLst>
              <a:ext uri="{FF2B5EF4-FFF2-40B4-BE49-F238E27FC236}">
                <a16:creationId xmlns:a16="http://schemas.microsoft.com/office/drawing/2014/main" id="{38598DB3-EF61-664A-B1A4-ABD5649EEC6E}"/>
              </a:ext>
            </a:extLst>
          </p:cNvPr>
          <p:cNvCxnSpPr>
            <a:cxnSpLocks noChangeShapeType="1"/>
            <a:stCxn id="17413" idx="4"/>
            <a:endCxn id="17414" idx="0"/>
          </p:cNvCxnSpPr>
          <p:nvPr/>
        </p:nvCxnSpPr>
        <p:spPr bwMode="auto">
          <a:xfrm>
            <a:off x="6743700" y="1143000"/>
            <a:ext cx="0" cy="20955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7426" name="AutoShape 1041">
            <a:extLst>
              <a:ext uri="{FF2B5EF4-FFF2-40B4-BE49-F238E27FC236}">
                <a16:creationId xmlns:a16="http://schemas.microsoft.com/office/drawing/2014/main" id="{C71A3A3B-813C-2F44-8C8C-E44F0AD8466E}"/>
              </a:ext>
            </a:extLst>
          </p:cNvPr>
          <p:cNvCxnSpPr>
            <a:cxnSpLocks noChangeShapeType="1"/>
            <a:stCxn id="17414" idx="4"/>
            <a:endCxn id="17415" idx="0"/>
          </p:cNvCxnSpPr>
          <p:nvPr/>
        </p:nvCxnSpPr>
        <p:spPr bwMode="auto">
          <a:xfrm>
            <a:off x="6743700" y="1771650"/>
            <a:ext cx="0" cy="19050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7427" name="AutoShape 1042">
            <a:extLst>
              <a:ext uri="{FF2B5EF4-FFF2-40B4-BE49-F238E27FC236}">
                <a16:creationId xmlns:a16="http://schemas.microsoft.com/office/drawing/2014/main" id="{2A96DE49-11A4-B14C-B8E4-2C1BA2614F01}"/>
              </a:ext>
            </a:extLst>
          </p:cNvPr>
          <p:cNvCxnSpPr>
            <a:cxnSpLocks noChangeShapeType="1"/>
            <a:stCxn id="17415" idx="6"/>
            <a:endCxn id="17416" idx="2"/>
          </p:cNvCxnSpPr>
          <p:nvPr/>
        </p:nvCxnSpPr>
        <p:spPr bwMode="auto">
          <a:xfrm>
            <a:off x="7029450" y="2171700"/>
            <a:ext cx="342900" cy="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7428" name="AutoShape 1043">
            <a:extLst>
              <a:ext uri="{FF2B5EF4-FFF2-40B4-BE49-F238E27FC236}">
                <a16:creationId xmlns:a16="http://schemas.microsoft.com/office/drawing/2014/main" id="{6AFF803A-87F5-7141-B7CA-4D494E729CD1}"/>
              </a:ext>
            </a:extLst>
          </p:cNvPr>
          <p:cNvCxnSpPr>
            <a:cxnSpLocks noChangeShapeType="1"/>
            <a:stCxn id="17416" idx="4"/>
            <a:endCxn id="17417" idx="0"/>
          </p:cNvCxnSpPr>
          <p:nvPr/>
        </p:nvCxnSpPr>
        <p:spPr bwMode="auto">
          <a:xfrm>
            <a:off x="7658100" y="2381250"/>
            <a:ext cx="0" cy="28575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7429" name="AutoShape 1044">
            <a:extLst>
              <a:ext uri="{FF2B5EF4-FFF2-40B4-BE49-F238E27FC236}">
                <a16:creationId xmlns:a16="http://schemas.microsoft.com/office/drawing/2014/main" id="{C36B06FF-2AB0-DF45-B640-59EA154F4949}"/>
              </a:ext>
            </a:extLst>
          </p:cNvPr>
          <p:cNvCxnSpPr>
            <a:cxnSpLocks noChangeShapeType="1"/>
            <a:stCxn id="17417" idx="4"/>
            <a:endCxn id="17418" idx="0"/>
          </p:cNvCxnSpPr>
          <p:nvPr/>
        </p:nvCxnSpPr>
        <p:spPr bwMode="auto">
          <a:xfrm>
            <a:off x="7658100" y="3048000"/>
            <a:ext cx="0" cy="30480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17430" name="Oval 1045">
            <a:extLst>
              <a:ext uri="{FF2B5EF4-FFF2-40B4-BE49-F238E27FC236}">
                <a16:creationId xmlns:a16="http://schemas.microsoft.com/office/drawing/2014/main" id="{676D92AB-59CD-8E46-9AE0-3608CE566900}"/>
              </a:ext>
            </a:extLst>
          </p:cNvPr>
          <p:cNvSpPr>
            <a:spLocks noChangeArrowheads="1"/>
          </p:cNvSpPr>
          <p:nvPr/>
        </p:nvSpPr>
        <p:spPr bwMode="auto">
          <a:xfrm>
            <a:off x="6477000" y="5867400"/>
            <a:ext cx="533400" cy="3810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hlink"/>
              </a:buClr>
              <a:buFont typeface="Wingdings" pitchFamily="2" charset="2"/>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hlink"/>
              </a:buClr>
              <a:buFont typeface="Wingdings" pitchFamily="2" charset="2"/>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hlink"/>
              </a:buClr>
              <a:buFont typeface="Wingdings"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itchFamily="2" charset="2"/>
              <a:buChar char="§"/>
              <a:defRPr sz="2000">
                <a:solidFill>
                  <a:schemeClr val="tx1"/>
                </a:solidFill>
                <a:latin typeface="Arial" panose="020B0604020202020204" pitchFamily="34" charset="0"/>
              </a:defRPr>
            </a:lvl9pPr>
          </a:lstStyle>
          <a:p>
            <a:pPr algn="ctr" eaLnBrk="1" hangingPunct="1">
              <a:spcBef>
                <a:spcPct val="0"/>
              </a:spcBef>
              <a:buClrTx/>
              <a:buFontTx/>
              <a:buNone/>
            </a:pPr>
            <a:r>
              <a:rPr lang="en-US" altLang="en-US" sz="2400">
                <a:latin typeface="Times New Roman" panose="02020603050405020304" pitchFamily="18" charset="0"/>
              </a:rPr>
              <a:t>21</a:t>
            </a:r>
          </a:p>
        </p:txBody>
      </p:sp>
      <p:cxnSp>
        <p:nvCxnSpPr>
          <p:cNvPr id="17431" name="AutoShape 1046">
            <a:extLst>
              <a:ext uri="{FF2B5EF4-FFF2-40B4-BE49-F238E27FC236}">
                <a16:creationId xmlns:a16="http://schemas.microsoft.com/office/drawing/2014/main" id="{368C8E96-41FB-BC43-BFBD-FA1E2642A6C1}"/>
              </a:ext>
            </a:extLst>
          </p:cNvPr>
          <p:cNvCxnSpPr>
            <a:cxnSpLocks noChangeShapeType="1"/>
            <a:stCxn id="17418" idx="4"/>
            <a:endCxn id="17423" idx="7"/>
          </p:cNvCxnSpPr>
          <p:nvPr/>
        </p:nvCxnSpPr>
        <p:spPr bwMode="auto">
          <a:xfrm flipH="1">
            <a:off x="6932613" y="3733800"/>
            <a:ext cx="725487" cy="1046163"/>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7432" name="AutoShape 1047">
            <a:extLst>
              <a:ext uri="{FF2B5EF4-FFF2-40B4-BE49-F238E27FC236}">
                <a16:creationId xmlns:a16="http://schemas.microsoft.com/office/drawing/2014/main" id="{2105A799-8971-6C4A-8B6B-A9E885EB65C3}"/>
              </a:ext>
            </a:extLst>
          </p:cNvPr>
          <p:cNvCxnSpPr>
            <a:cxnSpLocks noChangeShapeType="1"/>
            <a:stCxn id="17415" idx="2"/>
            <a:endCxn id="17419" idx="0"/>
          </p:cNvCxnSpPr>
          <p:nvPr/>
        </p:nvCxnSpPr>
        <p:spPr bwMode="auto">
          <a:xfrm flipH="1">
            <a:off x="5676900" y="2171700"/>
            <a:ext cx="781050" cy="62865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7433" name="AutoShape 1048">
            <a:extLst>
              <a:ext uri="{FF2B5EF4-FFF2-40B4-BE49-F238E27FC236}">
                <a16:creationId xmlns:a16="http://schemas.microsoft.com/office/drawing/2014/main" id="{84C9CB46-F0F4-8046-933F-4322274E63D8}"/>
              </a:ext>
            </a:extLst>
          </p:cNvPr>
          <p:cNvCxnSpPr>
            <a:cxnSpLocks noChangeShapeType="1"/>
            <a:stCxn id="17419" idx="4"/>
            <a:endCxn id="17421" idx="0"/>
          </p:cNvCxnSpPr>
          <p:nvPr/>
        </p:nvCxnSpPr>
        <p:spPr bwMode="auto">
          <a:xfrm>
            <a:off x="5676900" y="3219450"/>
            <a:ext cx="0" cy="43815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7434" name="AutoShape 1049">
            <a:extLst>
              <a:ext uri="{FF2B5EF4-FFF2-40B4-BE49-F238E27FC236}">
                <a16:creationId xmlns:a16="http://schemas.microsoft.com/office/drawing/2014/main" id="{47880395-776C-DE41-BE54-BCD9C3A88405}"/>
              </a:ext>
            </a:extLst>
          </p:cNvPr>
          <p:cNvCxnSpPr>
            <a:cxnSpLocks noChangeShapeType="1"/>
            <a:stCxn id="17419" idx="6"/>
            <a:endCxn id="17420" idx="2"/>
          </p:cNvCxnSpPr>
          <p:nvPr/>
        </p:nvCxnSpPr>
        <p:spPr bwMode="auto">
          <a:xfrm>
            <a:off x="5962650" y="3009900"/>
            <a:ext cx="419100" cy="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7435" name="AutoShape 1050">
            <a:extLst>
              <a:ext uri="{FF2B5EF4-FFF2-40B4-BE49-F238E27FC236}">
                <a16:creationId xmlns:a16="http://schemas.microsoft.com/office/drawing/2014/main" id="{D15E9D08-0BB5-F64E-88D0-FDB48CBCFEF9}"/>
              </a:ext>
            </a:extLst>
          </p:cNvPr>
          <p:cNvCxnSpPr>
            <a:cxnSpLocks noChangeShapeType="1"/>
            <a:stCxn id="17420" idx="3"/>
            <a:endCxn id="17421" idx="6"/>
          </p:cNvCxnSpPr>
          <p:nvPr/>
        </p:nvCxnSpPr>
        <p:spPr bwMode="auto">
          <a:xfrm flipH="1">
            <a:off x="5943600" y="3163888"/>
            <a:ext cx="534988" cy="684212"/>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7436" name="AutoShape 1051">
            <a:extLst>
              <a:ext uri="{FF2B5EF4-FFF2-40B4-BE49-F238E27FC236}">
                <a16:creationId xmlns:a16="http://schemas.microsoft.com/office/drawing/2014/main" id="{5C36EDC8-DFAC-4542-91E8-03B3246BAF9A}"/>
              </a:ext>
            </a:extLst>
          </p:cNvPr>
          <p:cNvCxnSpPr>
            <a:cxnSpLocks noChangeShapeType="1"/>
            <a:stCxn id="17421" idx="4"/>
            <a:endCxn id="17422" idx="0"/>
          </p:cNvCxnSpPr>
          <p:nvPr/>
        </p:nvCxnSpPr>
        <p:spPr bwMode="auto">
          <a:xfrm>
            <a:off x="5676900" y="4038600"/>
            <a:ext cx="0" cy="22860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7437" name="AutoShape 1052">
            <a:extLst>
              <a:ext uri="{FF2B5EF4-FFF2-40B4-BE49-F238E27FC236}">
                <a16:creationId xmlns:a16="http://schemas.microsoft.com/office/drawing/2014/main" id="{6808290D-A40A-DB4B-B58F-867E0DC0F208}"/>
              </a:ext>
            </a:extLst>
          </p:cNvPr>
          <p:cNvCxnSpPr>
            <a:cxnSpLocks noChangeShapeType="1"/>
            <a:stCxn id="17422" idx="5"/>
            <a:endCxn id="17423" idx="1"/>
          </p:cNvCxnSpPr>
          <p:nvPr/>
        </p:nvCxnSpPr>
        <p:spPr bwMode="auto">
          <a:xfrm>
            <a:off x="5865813" y="4592638"/>
            <a:ext cx="688975" cy="187325"/>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7438" name="AutoShape 1053">
            <a:extLst>
              <a:ext uri="{FF2B5EF4-FFF2-40B4-BE49-F238E27FC236}">
                <a16:creationId xmlns:a16="http://schemas.microsoft.com/office/drawing/2014/main" id="{0C983A51-B35E-3840-A9AD-1F2E6A6BC752}"/>
              </a:ext>
            </a:extLst>
          </p:cNvPr>
          <p:cNvCxnSpPr>
            <a:cxnSpLocks noChangeShapeType="1"/>
            <a:stCxn id="17424" idx="4"/>
            <a:endCxn id="17430" idx="0"/>
          </p:cNvCxnSpPr>
          <p:nvPr/>
        </p:nvCxnSpPr>
        <p:spPr bwMode="auto">
          <a:xfrm>
            <a:off x="6743700" y="5715000"/>
            <a:ext cx="0" cy="15240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7439" name="AutoShape 1054">
            <a:extLst>
              <a:ext uri="{FF2B5EF4-FFF2-40B4-BE49-F238E27FC236}">
                <a16:creationId xmlns:a16="http://schemas.microsoft.com/office/drawing/2014/main" id="{3E715BA6-1403-7644-92A9-DA398E486616}"/>
              </a:ext>
            </a:extLst>
          </p:cNvPr>
          <p:cNvCxnSpPr>
            <a:cxnSpLocks noChangeShapeType="1"/>
            <a:stCxn id="17416" idx="3"/>
            <a:endCxn id="17419" idx="7"/>
          </p:cNvCxnSpPr>
          <p:nvPr/>
        </p:nvCxnSpPr>
        <p:spPr bwMode="auto">
          <a:xfrm flipH="1">
            <a:off x="5865813" y="2325688"/>
            <a:ext cx="1603375" cy="530225"/>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17440" name="Freeform 1055">
            <a:extLst>
              <a:ext uri="{FF2B5EF4-FFF2-40B4-BE49-F238E27FC236}">
                <a16:creationId xmlns:a16="http://schemas.microsoft.com/office/drawing/2014/main" id="{3F0BE007-BF0C-D64F-BEEE-8811E5479041}"/>
              </a:ext>
            </a:extLst>
          </p:cNvPr>
          <p:cNvSpPr>
            <a:spLocks/>
          </p:cNvSpPr>
          <p:nvPr/>
        </p:nvSpPr>
        <p:spPr bwMode="auto">
          <a:xfrm>
            <a:off x="7010400" y="1308100"/>
            <a:ext cx="1765300" cy="3568700"/>
          </a:xfrm>
          <a:custGeom>
            <a:avLst/>
            <a:gdLst>
              <a:gd name="T0" fmla="*/ 0 w 1112"/>
              <a:gd name="T1" fmla="*/ 2147483646 h 2248"/>
              <a:gd name="T2" fmla="*/ 2147483646 w 1112"/>
              <a:gd name="T3" fmla="*/ 2147483646 h 2248"/>
              <a:gd name="T4" fmla="*/ 2147483646 w 1112"/>
              <a:gd name="T5" fmla="*/ 2147483646 h 2248"/>
              <a:gd name="T6" fmla="*/ 0 w 1112"/>
              <a:gd name="T7" fmla="*/ 2147483646 h 2248"/>
              <a:gd name="T8" fmla="*/ 0 60000 65536"/>
              <a:gd name="T9" fmla="*/ 0 60000 65536"/>
              <a:gd name="T10" fmla="*/ 0 60000 65536"/>
              <a:gd name="T11" fmla="*/ 0 60000 65536"/>
              <a:gd name="T12" fmla="*/ 0 w 1112"/>
              <a:gd name="T13" fmla="*/ 0 h 2248"/>
              <a:gd name="T14" fmla="*/ 1112 w 1112"/>
              <a:gd name="T15" fmla="*/ 2248 h 2248"/>
            </a:gdLst>
            <a:ahLst/>
            <a:cxnLst>
              <a:cxn ang="T8">
                <a:pos x="T0" y="T1"/>
              </a:cxn>
              <a:cxn ang="T9">
                <a:pos x="T2" y="T3"/>
              </a:cxn>
              <a:cxn ang="T10">
                <a:pos x="T4" y="T5"/>
              </a:cxn>
              <a:cxn ang="T11">
                <a:pos x="T6" y="T7"/>
              </a:cxn>
            </a:cxnLst>
            <a:rect l="T12" t="T13" r="T14" b="T15"/>
            <a:pathLst>
              <a:path w="1112" h="2248">
                <a:moveTo>
                  <a:pt x="0" y="2248"/>
                </a:moveTo>
                <a:cubicBezTo>
                  <a:pt x="404" y="2056"/>
                  <a:pt x="808" y="1864"/>
                  <a:pt x="960" y="1528"/>
                </a:cubicBezTo>
                <a:cubicBezTo>
                  <a:pt x="1112" y="1192"/>
                  <a:pt x="1072" y="464"/>
                  <a:pt x="912" y="232"/>
                </a:cubicBezTo>
                <a:cubicBezTo>
                  <a:pt x="752" y="0"/>
                  <a:pt x="152" y="152"/>
                  <a:pt x="0" y="136"/>
                </a:cubicBezTo>
              </a:path>
            </a:pathLst>
          </a:custGeom>
          <a:noFill/>
          <a:ln w="9525">
            <a:solidFill>
              <a:schemeClr val="tx1"/>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7441" name="Freeform 1056">
            <a:extLst>
              <a:ext uri="{FF2B5EF4-FFF2-40B4-BE49-F238E27FC236}">
                <a16:creationId xmlns:a16="http://schemas.microsoft.com/office/drawing/2014/main" id="{47E6BD17-2151-4F45-8CC2-93E4BF7FA38A}"/>
              </a:ext>
            </a:extLst>
          </p:cNvPr>
          <p:cNvSpPr>
            <a:spLocks/>
          </p:cNvSpPr>
          <p:nvPr/>
        </p:nvSpPr>
        <p:spPr bwMode="auto">
          <a:xfrm>
            <a:off x="4559300" y="1600200"/>
            <a:ext cx="1917700" cy="3975100"/>
          </a:xfrm>
          <a:custGeom>
            <a:avLst/>
            <a:gdLst>
              <a:gd name="T0" fmla="*/ 2147483646 w 1208"/>
              <a:gd name="T1" fmla="*/ 0 h 2504"/>
              <a:gd name="T2" fmla="*/ 2147483646 w 1208"/>
              <a:gd name="T3" fmla="*/ 2147483646 h 2504"/>
              <a:gd name="T4" fmla="*/ 2147483646 w 1208"/>
              <a:gd name="T5" fmla="*/ 2147483646 h 2504"/>
              <a:gd name="T6" fmla="*/ 2147483646 w 1208"/>
              <a:gd name="T7" fmla="*/ 2147483646 h 2504"/>
              <a:gd name="T8" fmla="*/ 2147483646 w 1208"/>
              <a:gd name="T9" fmla="*/ 2147483646 h 2504"/>
              <a:gd name="T10" fmla="*/ 0 60000 65536"/>
              <a:gd name="T11" fmla="*/ 0 60000 65536"/>
              <a:gd name="T12" fmla="*/ 0 60000 65536"/>
              <a:gd name="T13" fmla="*/ 0 60000 65536"/>
              <a:gd name="T14" fmla="*/ 0 60000 65536"/>
              <a:gd name="T15" fmla="*/ 0 w 1208"/>
              <a:gd name="T16" fmla="*/ 0 h 2504"/>
              <a:gd name="T17" fmla="*/ 1208 w 1208"/>
              <a:gd name="T18" fmla="*/ 2504 h 2504"/>
            </a:gdLst>
            <a:ahLst/>
            <a:cxnLst>
              <a:cxn ang="T10">
                <a:pos x="T0" y="T1"/>
              </a:cxn>
              <a:cxn ang="T11">
                <a:pos x="T2" y="T3"/>
              </a:cxn>
              <a:cxn ang="T12">
                <a:pos x="T4" y="T5"/>
              </a:cxn>
              <a:cxn ang="T13">
                <a:pos x="T6" y="T7"/>
              </a:cxn>
              <a:cxn ang="T14">
                <a:pos x="T8" y="T9"/>
              </a:cxn>
            </a:cxnLst>
            <a:rect l="T15" t="T16" r="T17" b="T18"/>
            <a:pathLst>
              <a:path w="1208" h="2504">
                <a:moveTo>
                  <a:pt x="1208" y="0"/>
                </a:moveTo>
                <a:cubicBezTo>
                  <a:pt x="796" y="160"/>
                  <a:pt x="384" y="320"/>
                  <a:pt x="200" y="624"/>
                </a:cubicBezTo>
                <a:cubicBezTo>
                  <a:pt x="16" y="928"/>
                  <a:pt x="0" y="1528"/>
                  <a:pt x="104" y="1824"/>
                </a:cubicBezTo>
                <a:cubicBezTo>
                  <a:pt x="208" y="2120"/>
                  <a:pt x="640" y="2296"/>
                  <a:pt x="824" y="2400"/>
                </a:cubicBezTo>
                <a:cubicBezTo>
                  <a:pt x="1008" y="2504"/>
                  <a:pt x="1144" y="2440"/>
                  <a:pt x="1208" y="2448"/>
                </a:cubicBezTo>
              </a:path>
            </a:pathLst>
          </a:custGeom>
          <a:noFill/>
          <a:ln w="9525">
            <a:solidFill>
              <a:schemeClr val="tx1"/>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7442" name="AutoShape 1057">
            <a:extLst>
              <a:ext uri="{FF2B5EF4-FFF2-40B4-BE49-F238E27FC236}">
                <a16:creationId xmlns:a16="http://schemas.microsoft.com/office/drawing/2014/main" id="{72179144-FF8E-5A46-969D-AD8D69686A82}"/>
              </a:ext>
            </a:extLst>
          </p:cNvPr>
          <p:cNvCxnSpPr>
            <a:cxnSpLocks noChangeShapeType="1"/>
            <a:stCxn id="17420" idx="4"/>
            <a:endCxn id="17423" idx="0"/>
          </p:cNvCxnSpPr>
          <p:nvPr/>
        </p:nvCxnSpPr>
        <p:spPr bwMode="auto">
          <a:xfrm>
            <a:off x="6667500" y="3219450"/>
            <a:ext cx="76200" cy="150495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3021461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2">
            <a:extLst>
              <a:ext uri="{FF2B5EF4-FFF2-40B4-BE49-F238E27FC236}">
                <a16:creationId xmlns:a16="http://schemas.microsoft.com/office/drawing/2014/main" id="{9169EDCF-91A8-F24E-A43C-93622310A85C}"/>
              </a:ext>
            </a:extLst>
          </p:cNvPr>
          <p:cNvSpPr>
            <a:spLocks noGrp="1" noRot="1" noChangeArrowheads="1"/>
          </p:cNvSpPr>
          <p:nvPr>
            <p:ph type="title"/>
          </p:nvPr>
        </p:nvSpPr>
        <p:spPr/>
        <p:txBody>
          <a:bodyPr>
            <a:normAutofit/>
          </a:bodyPr>
          <a:lstStyle/>
          <a:p>
            <a:pPr eaLnBrk="1" hangingPunct="1">
              <a:defRPr/>
            </a:pPr>
            <a:r>
              <a:rPr lang="en-GB" dirty="0"/>
              <a:t>Deriving Test Cases: An Example</a:t>
            </a:r>
          </a:p>
        </p:txBody>
      </p:sp>
      <p:pic>
        <p:nvPicPr>
          <p:cNvPr id="24579" name="Picture 3">
            <a:extLst>
              <a:ext uri="{FF2B5EF4-FFF2-40B4-BE49-F238E27FC236}">
                <a16:creationId xmlns:a16="http://schemas.microsoft.com/office/drawing/2014/main" id="{77CAD2E6-EAA4-B045-8ADD-769E129A105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a:xfrm>
            <a:off x="2537512" y="1769499"/>
            <a:ext cx="5741431" cy="4961499"/>
          </a:xfrm>
          <a:noFill/>
          <a:extLst>
            <a:ext uri="{909E8E84-426E-40DD-AFC4-6F175D3DCCD1}">
              <a14:hiddenFill xmlns:a14="http://schemas.microsoft.com/office/drawing/2010/main">
                <a:solidFill>
                  <a:srgbClr val="FFFFFF"/>
                </a:solidFill>
              </a14:hiddenFill>
            </a:ext>
          </a:extLst>
        </p:spPr>
      </p:pic>
      <p:sp>
        <p:nvSpPr>
          <p:cNvPr id="4" name="Slide Number Placeholder 4">
            <a:extLst>
              <a:ext uri="{FF2B5EF4-FFF2-40B4-BE49-F238E27FC236}">
                <a16:creationId xmlns:a16="http://schemas.microsoft.com/office/drawing/2014/main" id="{15E79604-D563-4347-BA0B-FAC92A5A532E}"/>
              </a:ext>
            </a:extLst>
          </p:cNvPr>
          <p:cNvSpPr txBox="1">
            <a:spLocks/>
          </p:cNvSpPr>
          <p:nvPr/>
        </p:nvSpPr>
        <p:spPr bwMode="auto">
          <a:xfrm>
            <a:off x="8473440" y="6400800"/>
            <a:ext cx="436880" cy="3048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marL="0" algn="l" defTabSz="457200" rtl="0" eaLnBrk="1" latinLnBrk="0" hangingPunct="1">
              <a:spcBef>
                <a:spcPct val="20000"/>
              </a:spcBef>
              <a:buClr>
                <a:schemeClr val="hlink"/>
              </a:buClr>
              <a:buFont typeface="Wingdings" pitchFamily="2" charset="2"/>
              <a:buChar char="§"/>
              <a:defRPr sz="3200" kern="1200">
                <a:solidFill>
                  <a:schemeClr val="tx1"/>
                </a:solidFill>
                <a:latin typeface="Arial" panose="020B0604020202020204" pitchFamily="34" charset="0"/>
                <a:ea typeface="+mn-ea"/>
                <a:cs typeface="+mn-cs"/>
              </a:defRPr>
            </a:lvl1pPr>
            <a:lvl2pPr marL="742950" indent="-285750" algn="l" defTabSz="457200" rtl="0" eaLnBrk="1" latinLnBrk="0" hangingPunct="1">
              <a:spcBef>
                <a:spcPct val="20000"/>
              </a:spcBef>
              <a:buChar char="–"/>
              <a:defRPr sz="2800" kern="1200">
                <a:solidFill>
                  <a:schemeClr val="tx1"/>
                </a:solidFill>
                <a:latin typeface="Arial" panose="020B0604020202020204" pitchFamily="34" charset="0"/>
                <a:ea typeface="+mn-ea"/>
                <a:cs typeface="+mn-cs"/>
              </a:defRPr>
            </a:lvl2pPr>
            <a:lvl3pPr marL="1143000" indent="-228600" algn="l" defTabSz="457200" rtl="0" eaLnBrk="1" latinLnBrk="0" hangingPunct="1">
              <a:spcBef>
                <a:spcPct val="20000"/>
              </a:spcBef>
              <a:buClr>
                <a:schemeClr val="hlink"/>
              </a:buClr>
              <a:buFont typeface="Wingdings" pitchFamily="2" charset="2"/>
              <a:buChar char="§"/>
              <a:defRPr sz="2400" kern="1200">
                <a:solidFill>
                  <a:schemeClr val="tx1"/>
                </a:solidFill>
                <a:latin typeface="Arial" panose="020B0604020202020204" pitchFamily="34" charset="0"/>
                <a:ea typeface="+mn-ea"/>
                <a:cs typeface="+mn-cs"/>
              </a:defRPr>
            </a:lvl3pPr>
            <a:lvl4pPr marL="1600200" indent="-228600" algn="l" defTabSz="457200" rtl="0" eaLnBrk="1" latinLnBrk="0" hangingPunct="1">
              <a:spcBef>
                <a:spcPct val="20000"/>
              </a:spcBef>
              <a:buChar char="–"/>
              <a:defRPr sz="2000" kern="1200">
                <a:solidFill>
                  <a:schemeClr val="tx1"/>
                </a:solidFill>
                <a:latin typeface="Arial" panose="020B0604020202020204" pitchFamily="34" charset="0"/>
                <a:ea typeface="+mn-ea"/>
                <a:cs typeface="+mn-cs"/>
              </a:defRPr>
            </a:lvl4pPr>
            <a:lvl5pPr marL="2057400" indent="-228600" algn="l" defTabSz="457200" rtl="0" eaLnBrk="1" latinLnBrk="0" hangingPunct="1">
              <a:spcBef>
                <a:spcPct val="20000"/>
              </a:spcBef>
              <a:buClr>
                <a:schemeClr val="hlink"/>
              </a:buClr>
              <a:buFont typeface="Wingdings" pitchFamily="2" charset="2"/>
              <a:buChar char="§"/>
              <a:defRPr sz="2000" kern="1200">
                <a:solidFill>
                  <a:schemeClr val="tx1"/>
                </a:solidFill>
                <a:latin typeface="Arial" panose="020B0604020202020204" pitchFamily="34" charset="0"/>
                <a:ea typeface="+mn-ea"/>
                <a:cs typeface="+mn-cs"/>
              </a:defRPr>
            </a:lvl5pPr>
            <a:lvl6pPr marL="2514600" indent="-228600" algn="l" defTabSz="457200" rtl="0" eaLnBrk="0" fontAlgn="base" latinLnBrk="0" hangingPunct="0">
              <a:spcBef>
                <a:spcPct val="20000"/>
              </a:spcBef>
              <a:spcAft>
                <a:spcPct val="0"/>
              </a:spcAft>
              <a:buClr>
                <a:schemeClr val="hlink"/>
              </a:buClr>
              <a:buFont typeface="Wingdings" pitchFamily="2" charset="2"/>
              <a:buChar char="§"/>
              <a:defRPr sz="2000" kern="1200">
                <a:solidFill>
                  <a:schemeClr val="tx1"/>
                </a:solidFill>
                <a:latin typeface="Arial" panose="020B0604020202020204" pitchFamily="34" charset="0"/>
                <a:ea typeface="+mn-ea"/>
                <a:cs typeface="+mn-cs"/>
              </a:defRPr>
            </a:lvl6pPr>
            <a:lvl7pPr marL="2971800" indent="-228600" algn="l" defTabSz="457200" rtl="0" eaLnBrk="0" fontAlgn="base" latinLnBrk="0" hangingPunct="0">
              <a:spcBef>
                <a:spcPct val="20000"/>
              </a:spcBef>
              <a:spcAft>
                <a:spcPct val="0"/>
              </a:spcAft>
              <a:buClr>
                <a:schemeClr val="hlink"/>
              </a:buClr>
              <a:buFont typeface="Wingdings" pitchFamily="2" charset="2"/>
              <a:buChar char="§"/>
              <a:defRPr sz="2000" kern="1200">
                <a:solidFill>
                  <a:schemeClr val="tx1"/>
                </a:solidFill>
                <a:latin typeface="Arial" panose="020B0604020202020204" pitchFamily="34" charset="0"/>
                <a:ea typeface="+mn-ea"/>
                <a:cs typeface="+mn-cs"/>
              </a:defRPr>
            </a:lvl7pPr>
            <a:lvl8pPr marL="3429000" indent="-228600" algn="l" defTabSz="457200" rtl="0" eaLnBrk="0" fontAlgn="base" latinLnBrk="0" hangingPunct="0">
              <a:spcBef>
                <a:spcPct val="20000"/>
              </a:spcBef>
              <a:spcAft>
                <a:spcPct val="0"/>
              </a:spcAft>
              <a:buClr>
                <a:schemeClr val="hlink"/>
              </a:buClr>
              <a:buFont typeface="Wingdings" pitchFamily="2" charset="2"/>
              <a:buChar char="§"/>
              <a:defRPr sz="2000" kern="1200">
                <a:solidFill>
                  <a:schemeClr val="tx1"/>
                </a:solidFill>
                <a:latin typeface="Arial" panose="020B0604020202020204" pitchFamily="34" charset="0"/>
                <a:ea typeface="+mn-ea"/>
                <a:cs typeface="+mn-cs"/>
              </a:defRPr>
            </a:lvl8pPr>
            <a:lvl9pPr marL="3886200" indent="-228600" algn="l" defTabSz="457200" rtl="0" eaLnBrk="0" fontAlgn="base" latinLnBrk="0" hangingPunct="0">
              <a:spcBef>
                <a:spcPct val="20000"/>
              </a:spcBef>
              <a:spcAft>
                <a:spcPct val="0"/>
              </a:spcAft>
              <a:buClr>
                <a:schemeClr val="hlink"/>
              </a:buClr>
              <a:buFont typeface="Wingdings" pitchFamily="2" charset="2"/>
              <a:buChar char="§"/>
              <a:defRPr sz="2000" kern="1200">
                <a:solidFill>
                  <a:schemeClr val="tx1"/>
                </a:solidFill>
                <a:latin typeface="Arial" panose="020B0604020202020204" pitchFamily="34" charset="0"/>
                <a:ea typeface="+mn-ea"/>
                <a:cs typeface="+mn-cs"/>
              </a:defRPr>
            </a:lvl9pPr>
          </a:lstStyle>
          <a:p>
            <a:pPr algn="r">
              <a:spcBef>
                <a:spcPct val="0"/>
              </a:spcBef>
              <a:buClrTx/>
              <a:buFontTx/>
              <a:buNone/>
            </a:pPr>
            <a:fld id="{A220B7E7-382C-E640-A423-BBDDB3CBF8AB}" type="slidenum">
              <a:rPr lang="en-US" altLang="en-US" sz="1400" smtClean="0">
                <a:solidFill>
                  <a:schemeClr val="bg1">
                    <a:lumMod val="50000"/>
                  </a:schemeClr>
                </a:solidFill>
                <a:latin typeface="Times New Roman" panose="02020603050405020304" pitchFamily="18" charset="0"/>
              </a:rPr>
              <a:pPr algn="r">
                <a:spcBef>
                  <a:spcPct val="0"/>
                </a:spcBef>
                <a:buClrTx/>
                <a:buFontTx/>
                <a:buNone/>
              </a:pPr>
              <a:t>251</a:t>
            </a:fld>
            <a:endParaRPr lang="en-US" altLang="en-US" sz="1400" dirty="0">
              <a:solidFill>
                <a:schemeClr val="bg1">
                  <a:lumMod val="50000"/>
                </a:schemeClr>
              </a:solidFill>
              <a:latin typeface="Times New Roman" panose="02020603050405020304" pitchFamily="18" charset="0"/>
            </a:endParaRPr>
          </a:p>
        </p:txBody>
      </p:sp>
    </p:spTree>
    <p:extLst>
      <p:ext uri="{BB962C8B-B14F-4D97-AF65-F5344CB8AC3E}">
        <p14:creationId xmlns:p14="http://schemas.microsoft.com/office/powerpoint/2010/main" val="3405023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2">
            <a:extLst>
              <a:ext uri="{FF2B5EF4-FFF2-40B4-BE49-F238E27FC236}">
                <a16:creationId xmlns:a16="http://schemas.microsoft.com/office/drawing/2014/main" id="{75027F45-901B-CD4B-BBE5-C66B3A64F4A7}"/>
              </a:ext>
            </a:extLst>
          </p:cNvPr>
          <p:cNvSpPr>
            <a:spLocks noGrp="1" noRot="1" noChangeArrowheads="1"/>
          </p:cNvSpPr>
          <p:nvPr>
            <p:ph type="title"/>
          </p:nvPr>
        </p:nvSpPr>
        <p:spPr/>
        <p:txBody>
          <a:bodyPr>
            <a:normAutofit/>
          </a:bodyPr>
          <a:lstStyle/>
          <a:p>
            <a:pPr>
              <a:defRPr/>
            </a:pPr>
            <a:r>
              <a:rPr lang="en-GB" dirty="0"/>
              <a:t>Deriving Test Cases: Identify Flow</a:t>
            </a:r>
          </a:p>
        </p:txBody>
      </p:sp>
      <p:pic>
        <p:nvPicPr>
          <p:cNvPr id="25603" name="Picture 3">
            <a:extLst>
              <a:ext uri="{FF2B5EF4-FFF2-40B4-BE49-F238E27FC236}">
                <a16:creationId xmlns:a16="http://schemas.microsoft.com/office/drawing/2014/main" id="{95E6E507-4D8C-854D-9AC6-48A36D5A6BF6}"/>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a:xfrm>
            <a:off x="2672079" y="1754107"/>
            <a:ext cx="4409441" cy="4994367"/>
          </a:xfrm>
        </p:spPr>
      </p:pic>
      <p:sp>
        <p:nvSpPr>
          <p:cNvPr id="4" name="Slide Number Placeholder 4">
            <a:extLst>
              <a:ext uri="{FF2B5EF4-FFF2-40B4-BE49-F238E27FC236}">
                <a16:creationId xmlns:a16="http://schemas.microsoft.com/office/drawing/2014/main" id="{47540FE8-17DC-4CFA-97E7-9778652549FF}"/>
              </a:ext>
            </a:extLst>
          </p:cNvPr>
          <p:cNvSpPr txBox="1">
            <a:spLocks/>
          </p:cNvSpPr>
          <p:nvPr/>
        </p:nvSpPr>
        <p:spPr bwMode="auto">
          <a:xfrm>
            <a:off x="8473440" y="6400800"/>
            <a:ext cx="436880" cy="3048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marL="0" algn="l" defTabSz="457200" rtl="0" eaLnBrk="1" latinLnBrk="0" hangingPunct="1">
              <a:spcBef>
                <a:spcPct val="20000"/>
              </a:spcBef>
              <a:buClr>
                <a:schemeClr val="hlink"/>
              </a:buClr>
              <a:buFont typeface="Wingdings" pitchFamily="2" charset="2"/>
              <a:buChar char="§"/>
              <a:defRPr sz="3200" kern="1200">
                <a:solidFill>
                  <a:schemeClr val="tx1"/>
                </a:solidFill>
                <a:latin typeface="Arial" panose="020B0604020202020204" pitchFamily="34" charset="0"/>
                <a:ea typeface="+mn-ea"/>
                <a:cs typeface="+mn-cs"/>
              </a:defRPr>
            </a:lvl1pPr>
            <a:lvl2pPr marL="742950" indent="-285750" algn="l" defTabSz="457200" rtl="0" eaLnBrk="1" latinLnBrk="0" hangingPunct="1">
              <a:spcBef>
                <a:spcPct val="20000"/>
              </a:spcBef>
              <a:buChar char="–"/>
              <a:defRPr sz="2800" kern="1200">
                <a:solidFill>
                  <a:schemeClr val="tx1"/>
                </a:solidFill>
                <a:latin typeface="Arial" panose="020B0604020202020204" pitchFamily="34" charset="0"/>
                <a:ea typeface="+mn-ea"/>
                <a:cs typeface="+mn-cs"/>
              </a:defRPr>
            </a:lvl2pPr>
            <a:lvl3pPr marL="1143000" indent="-228600" algn="l" defTabSz="457200" rtl="0" eaLnBrk="1" latinLnBrk="0" hangingPunct="1">
              <a:spcBef>
                <a:spcPct val="20000"/>
              </a:spcBef>
              <a:buClr>
                <a:schemeClr val="hlink"/>
              </a:buClr>
              <a:buFont typeface="Wingdings" pitchFamily="2" charset="2"/>
              <a:buChar char="§"/>
              <a:defRPr sz="2400" kern="1200">
                <a:solidFill>
                  <a:schemeClr val="tx1"/>
                </a:solidFill>
                <a:latin typeface="Arial" panose="020B0604020202020204" pitchFamily="34" charset="0"/>
                <a:ea typeface="+mn-ea"/>
                <a:cs typeface="+mn-cs"/>
              </a:defRPr>
            </a:lvl3pPr>
            <a:lvl4pPr marL="1600200" indent="-228600" algn="l" defTabSz="457200" rtl="0" eaLnBrk="1" latinLnBrk="0" hangingPunct="1">
              <a:spcBef>
                <a:spcPct val="20000"/>
              </a:spcBef>
              <a:buChar char="–"/>
              <a:defRPr sz="2000" kern="1200">
                <a:solidFill>
                  <a:schemeClr val="tx1"/>
                </a:solidFill>
                <a:latin typeface="Arial" panose="020B0604020202020204" pitchFamily="34" charset="0"/>
                <a:ea typeface="+mn-ea"/>
                <a:cs typeface="+mn-cs"/>
              </a:defRPr>
            </a:lvl4pPr>
            <a:lvl5pPr marL="2057400" indent="-228600" algn="l" defTabSz="457200" rtl="0" eaLnBrk="1" latinLnBrk="0" hangingPunct="1">
              <a:spcBef>
                <a:spcPct val="20000"/>
              </a:spcBef>
              <a:buClr>
                <a:schemeClr val="hlink"/>
              </a:buClr>
              <a:buFont typeface="Wingdings" pitchFamily="2" charset="2"/>
              <a:buChar char="§"/>
              <a:defRPr sz="2000" kern="1200">
                <a:solidFill>
                  <a:schemeClr val="tx1"/>
                </a:solidFill>
                <a:latin typeface="Arial" panose="020B0604020202020204" pitchFamily="34" charset="0"/>
                <a:ea typeface="+mn-ea"/>
                <a:cs typeface="+mn-cs"/>
              </a:defRPr>
            </a:lvl5pPr>
            <a:lvl6pPr marL="2514600" indent="-228600" algn="l" defTabSz="457200" rtl="0" eaLnBrk="0" fontAlgn="base" latinLnBrk="0" hangingPunct="0">
              <a:spcBef>
                <a:spcPct val="20000"/>
              </a:spcBef>
              <a:spcAft>
                <a:spcPct val="0"/>
              </a:spcAft>
              <a:buClr>
                <a:schemeClr val="hlink"/>
              </a:buClr>
              <a:buFont typeface="Wingdings" pitchFamily="2" charset="2"/>
              <a:buChar char="§"/>
              <a:defRPr sz="2000" kern="1200">
                <a:solidFill>
                  <a:schemeClr val="tx1"/>
                </a:solidFill>
                <a:latin typeface="Arial" panose="020B0604020202020204" pitchFamily="34" charset="0"/>
                <a:ea typeface="+mn-ea"/>
                <a:cs typeface="+mn-cs"/>
              </a:defRPr>
            </a:lvl6pPr>
            <a:lvl7pPr marL="2971800" indent="-228600" algn="l" defTabSz="457200" rtl="0" eaLnBrk="0" fontAlgn="base" latinLnBrk="0" hangingPunct="0">
              <a:spcBef>
                <a:spcPct val="20000"/>
              </a:spcBef>
              <a:spcAft>
                <a:spcPct val="0"/>
              </a:spcAft>
              <a:buClr>
                <a:schemeClr val="hlink"/>
              </a:buClr>
              <a:buFont typeface="Wingdings" pitchFamily="2" charset="2"/>
              <a:buChar char="§"/>
              <a:defRPr sz="2000" kern="1200">
                <a:solidFill>
                  <a:schemeClr val="tx1"/>
                </a:solidFill>
                <a:latin typeface="Arial" panose="020B0604020202020204" pitchFamily="34" charset="0"/>
                <a:ea typeface="+mn-ea"/>
                <a:cs typeface="+mn-cs"/>
              </a:defRPr>
            </a:lvl7pPr>
            <a:lvl8pPr marL="3429000" indent="-228600" algn="l" defTabSz="457200" rtl="0" eaLnBrk="0" fontAlgn="base" latinLnBrk="0" hangingPunct="0">
              <a:spcBef>
                <a:spcPct val="20000"/>
              </a:spcBef>
              <a:spcAft>
                <a:spcPct val="0"/>
              </a:spcAft>
              <a:buClr>
                <a:schemeClr val="hlink"/>
              </a:buClr>
              <a:buFont typeface="Wingdings" pitchFamily="2" charset="2"/>
              <a:buChar char="§"/>
              <a:defRPr sz="2000" kern="1200">
                <a:solidFill>
                  <a:schemeClr val="tx1"/>
                </a:solidFill>
                <a:latin typeface="Arial" panose="020B0604020202020204" pitchFamily="34" charset="0"/>
                <a:ea typeface="+mn-ea"/>
                <a:cs typeface="+mn-cs"/>
              </a:defRPr>
            </a:lvl8pPr>
            <a:lvl9pPr marL="3886200" indent="-228600" algn="l" defTabSz="457200" rtl="0" eaLnBrk="0" fontAlgn="base" latinLnBrk="0" hangingPunct="0">
              <a:spcBef>
                <a:spcPct val="20000"/>
              </a:spcBef>
              <a:spcAft>
                <a:spcPct val="0"/>
              </a:spcAft>
              <a:buClr>
                <a:schemeClr val="hlink"/>
              </a:buClr>
              <a:buFont typeface="Wingdings" pitchFamily="2" charset="2"/>
              <a:buChar char="§"/>
              <a:defRPr sz="2000" kern="1200">
                <a:solidFill>
                  <a:schemeClr val="tx1"/>
                </a:solidFill>
                <a:latin typeface="Arial" panose="020B0604020202020204" pitchFamily="34" charset="0"/>
                <a:ea typeface="+mn-ea"/>
                <a:cs typeface="+mn-cs"/>
              </a:defRPr>
            </a:lvl9pPr>
          </a:lstStyle>
          <a:p>
            <a:pPr algn="r">
              <a:spcBef>
                <a:spcPct val="0"/>
              </a:spcBef>
              <a:buClrTx/>
              <a:buFontTx/>
              <a:buNone/>
            </a:pPr>
            <a:fld id="{A220B7E7-382C-E640-A423-BBDDB3CBF8AB}" type="slidenum">
              <a:rPr lang="en-US" altLang="en-US" sz="1400" smtClean="0">
                <a:solidFill>
                  <a:schemeClr val="bg1">
                    <a:lumMod val="50000"/>
                  </a:schemeClr>
                </a:solidFill>
                <a:latin typeface="Times New Roman" panose="02020603050405020304" pitchFamily="18" charset="0"/>
              </a:rPr>
              <a:pPr algn="r">
                <a:spcBef>
                  <a:spcPct val="0"/>
                </a:spcBef>
                <a:buClrTx/>
                <a:buFontTx/>
                <a:buNone/>
              </a:pPr>
              <a:t>252</a:t>
            </a:fld>
            <a:endParaRPr lang="en-US" altLang="en-US" sz="1400" dirty="0">
              <a:solidFill>
                <a:schemeClr val="bg1">
                  <a:lumMod val="50000"/>
                </a:schemeClr>
              </a:solidFill>
              <a:latin typeface="Times New Roman" panose="02020603050405020304" pitchFamily="18" charset="0"/>
            </a:endParaRPr>
          </a:p>
        </p:txBody>
      </p:sp>
    </p:spTree>
    <p:extLst>
      <p:ext uri="{BB962C8B-B14F-4D97-AF65-F5344CB8AC3E}">
        <p14:creationId xmlns:p14="http://schemas.microsoft.com/office/powerpoint/2010/main" val="2047611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2">
            <a:extLst>
              <a:ext uri="{FF2B5EF4-FFF2-40B4-BE49-F238E27FC236}">
                <a16:creationId xmlns:a16="http://schemas.microsoft.com/office/drawing/2014/main" id="{4EE78EF9-695E-7742-9C53-B430AD553D96}"/>
              </a:ext>
            </a:extLst>
          </p:cNvPr>
          <p:cNvSpPr>
            <a:spLocks noGrp="1" noRot="1" noChangeArrowheads="1"/>
          </p:cNvSpPr>
          <p:nvPr>
            <p:ph type="title"/>
          </p:nvPr>
        </p:nvSpPr>
        <p:spPr/>
        <p:txBody>
          <a:bodyPr>
            <a:normAutofit/>
          </a:bodyPr>
          <a:lstStyle/>
          <a:p>
            <a:pPr>
              <a:defRPr/>
            </a:pPr>
            <a:r>
              <a:rPr lang="en-GB" sz="4000" dirty="0"/>
              <a:t>Deriving Test Cases: Draw Flow Graph</a:t>
            </a:r>
          </a:p>
        </p:txBody>
      </p:sp>
      <p:pic>
        <p:nvPicPr>
          <p:cNvPr id="27651" name="Picture 3">
            <a:extLst>
              <a:ext uri="{FF2B5EF4-FFF2-40B4-BE49-F238E27FC236}">
                <a16:creationId xmlns:a16="http://schemas.microsoft.com/office/drawing/2014/main" id="{A44A161D-DC0A-344C-AA22-2D385997131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a:xfrm>
            <a:off x="2549692" y="1976673"/>
            <a:ext cx="4093704" cy="4652756"/>
          </a:xfrm>
        </p:spPr>
      </p:pic>
      <p:sp>
        <p:nvSpPr>
          <p:cNvPr id="4" name="Slide Number Placeholder 4">
            <a:extLst>
              <a:ext uri="{FF2B5EF4-FFF2-40B4-BE49-F238E27FC236}">
                <a16:creationId xmlns:a16="http://schemas.microsoft.com/office/drawing/2014/main" id="{A609637C-8170-4AFC-B86A-3EC806B28D60}"/>
              </a:ext>
            </a:extLst>
          </p:cNvPr>
          <p:cNvSpPr txBox="1">
            <a:spLocks/>
          </p:cNvSpPr>
          <p:nvPr/>
        </p:nvSpPr>
        <p:spPr bwMode="auto">
          <a:xfrm>
            <a:off x="8473440" y="6400800"/>
            <a:ext cx="436880" cy="3048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marL="0" algn="l" defTabSz="457200" rtl="0" eaLnBrk="1" latinLnBrk="0" hangingPunct="1">
              <a:spcBef>
                <a:spcPct val="20000"/>
              </a:spcBef>
              <a:buClr>
                <a:schemeClr val="hlink"/>
              </a:buClr>
              <a:buFont typeface="Wingdings" pitchFamily="2" charset="2"/>
              <a:buChar char="§"/>
              <a:defRPr sz="3200" kern="1200">
                <a:solidFill>
                  <a:schemeClr val="tx1"/>
                </a:solidFill>
                <a:latin typeface="Arial" panose="020B0604020202020204" pitchFamily="34" charset="0"/>
                <a:ea typeface="+mn-ea"/>
                <a:cs typeface="+mn-cs"/>
              </a:defRPr>
            </a:lvl1pPr>
            <a:lvl2pPr marL="742950" indent="-285750" algn="l" defTabSz="457200" rtl="0" eaLnBrk="1" latinLnBrk="0" hangingPunct="1">
              <a:spcBef>
                <a:spcPct val="20000"/>
              </a:spcBef>
              <a:buChar char="–"/>
              <a:defRPr sz="2800" kern="1200">
                <a:solidFill>
                  <a:schemeClr val="tx1"/>
                </a:solidFill>
                <a:latin typeface="Arial" panose="020B0604020202020204" pitchFamily="34" charset="0"/>
                <a:ea typeface="+mn-ea"/>
                <a:cs typeface="+mn-cs"/>
              </a:defRPr>
            </a:lvl2pPr>
            <a:lvl3pPr marL="1143000" indent="-228600" algn="l" defTabSz="457200" rtl="0" eaLnBrk="1" latinLnBrk="0" hangingPunct="1">
              <a:spcBef>
                <a:spcPct val="20000"/>
              </a:spcBef>
              <a:buClr>
                <a:schemeClr val="hlink"/>
              </a:buClr>
              <a:buFont typeface="Wingdings" pitchFamily="2" charset="2"/>
              <a:buChar char="§"/>
              <a:defRPr sz="2400" kern="1200">
                <a:solidFill>
                  <a:schemeClr val="tx1"/>
                </a:solidFill>
                <a:latin typeface="Arial" panose="020B0604020202020204" pitchFamily="34" charset="0"/>
                <a:ea typeface="+mn-ea"/>
                <a:cs typeface="+mn-cs"/>
              </a:defRPr>
            </a:lvl3pPr>
            <a:lvl4pPr marL="1600200" indent="-228600" algn="l" defTabSz="457200" rtl="0" eaLnBrk="1" latinLnBrk="0" hangingPunct="1">
              <a:spcBef>
                <a:spcPct val="20000"/>
              </a:spcBef>
              <a:buChar char="–"/>
              <a:defRPr sz="2000" kern="1200">
                <a:solidFill>
                  <a:schemeClr val="tx1"/>
                </a:solidFill>
                <a:latin typeface="Arial" panose="020B0604020202020204" pitchFamily="34" charset="0"/>
                <a:ea typeface="+mn-ea"/>
                <a:cs typeface="+mn-cs"/>
              </a:defRPr>
            </a:lvl4pPr>
            <a:lvl5pPr marL="2057400" indent="-228600" algn="l" defTabSz="457200" rtl="0" eaLnBrk="1" latinLnBrk="0" hangingPunct="1">
              <a:spcBef>
                <a:spcPct val="20000"/>
              </a:spcBef>
              <a:buClr>
                <a:schemeClr val="hlink"/>
              </a:buClr>
              <a:buFont typeface="Wingdings" pitchFamily="2" charset="2"/>
              <a:buChar char="§"/>
              <a:defRPr sz="2000" kern="1200">
                <a:solidFill>
                  <a:schemeClr val="tx1"/>
                </a:solidFill>
                <a:latin typeface="Arial" panose="020B0604020202020204" pitchFamily="34" charset="0"/>
                <a:ea typeface="+mn-ea"/>
                <a:cs typeface="+mn-cs"/>
              </a:defRPr>
            </a:lvl5pPr>
            <a:lvl6pPr marL="2514600" indent="-228600" algn="l" defTabSz="457200" rtl="0" eaLnBrk="0" fontAlgn="base" latinLnBrk="0" hangingPunct="0">
              <a:spcBef>
                <a:spcPct val="20000"/>
              </a:spcBef>
              <a:spcAft>
                <a:spcPct val="0"/>
              </a:spcAft>
              <a:buClr>
                <a:schemeClr val="hlink"/>
              </a:buClr>
              <a:buFont typeface="Wingdings" pitchFamily="2" charset="2"/>
              <a:buChar char="§"/>
              <a:defRPr sz="2000" kern="1200">
                <a:solidFill>
                  <a:schemeClr val="tx1"/>
                </a:solidFill>
                <a:latin typeface="Arial" panose="020B0604020202020204" pitchFamily="34" charset="0"/>
                <a:ea typeface="+mn-ea"/>
                <a:cs typeface="+mn-cs"/>
              </a:defRPr>
            </a:lvl6pPr>
            <a:lvl7pPr marL="2971800" indent="-228600" algn="l" defTabSz="457200" rtl="0" eaLnBrk="0" fontAlgn="base" latinLnBrk="0" hangingPunct="0">
              <a:spcBef>
                <a:spcPct val="20000"/>
              </a:spcBef>
              <a:spcAft>
                <a:spcPct val="0"/>
              </a:spcAft>
              <a:buClr>
                <a:schemeClr val="hlink"/>
              </a:buClr>
              <a:buFont typeface="Wingdings" pitchFamily="2" charset="2"/>
              <a:buChar char="§"/>
              <a:defRPr sz="2000" kern="1200">
                <a:solidFill>
                  <a:schemeClr val="tx1"/>
                </a:solidFill>
                <a:latin typeface="Arial" panose="020B0604020202020204" pitchFamily="34" charset="0"/>
                <a:ea typeface="+mn-ea"/>
                <a:cs typeface="+mn-cs"/>
              </a:defRPr>
            </a:lvl7pPr>
            <a:lvl8pPr marL="3429000" indent="-228600" algn="l" defTabSz="457200" rtl="0" eaLnBrk="0" fontAlgn="base" latinLnBrk="0" hangingPunct="0">
              <a:spcBef>
                <a:spcPct val="20000"/>
              </a:spcBef>
              <a:spcAft>
                <a:spcPct val="0"/>
              </a:spcAft>
              <a:buClr>
                <a:schemeClr val="hlink"/>
              </a:buClr>
              <a:buFont typeface="Wingdings" pitchFamily="2" charset="2"/>
              <a:buChar char="§"/>
              <a:defRPr sz="2000" kern="1200">
                <a:solidFill>
                  <a:schemeClr val="tx1"/>
                </a:solidFill>
                <a:latin typeface="Arial" panose="020B0604020202020204" pitchFamily="34" charset="0"/>
                <a:ea typeface="+mn-ea"/>
                <a:cs typeface="+mn-cs"/>
              </a:defRPr>
            </a:lvl8pPr>
            <a:lvl9pPr marL="3886200" indent="-228600" algn="l" defTabSz="457200" rtl="0" eaLnBrk="0" fontAlgn="base" latinLnBrk="0" hangingPunct="0">
              <a:spcBef>
                <a:spcPct val="20000"/>
              </a:spcBef>
              <a:spcAft>
                <a:spcPct val="0"/>
              </a:spcAft>
              <a:buClr>
                <a:schemeClr val="hlink"/>
              </a:buClr>
              <a:buFont typeface="Wingdings" pitchFamily="2" charset="2"/>
              <a:buChar char="§"/>
              <a:defRPr sz="2000" kern="1200">
                <a:solidFill>
                  <a:schemeClr val="tx1"/>
                </a:solidFill>
                <a:latin typeface="Arial" panose="020B0604020202020204" pitchFamily="34" charset="0"/>
                <a:ea typeface="+mn-ea"/>
                <a:cs typeface="+mn-cs"/>
              </a:defRPr>
            </a:lvl9pPr>
          </a:lstStyle>
          <a:p>
            <a:pPr algn="r">
              <a:spcBef>
                <a:spcPct val="0"/>
              </a:spcBef>
              <a:buClrTx/>
              <a:buFontTx/>
              <a:buNone/>
            </a:pPr>
            <a:fld id="{A220B7E7-382C-E640-A423-BBDDB3CBF8AB}" type="slidenum">
              <a:rPr lang="en-US" altLang="en-US" sz="1400" smtClean="0">
                <a:solidFill>
                  <a:schemeClr val="bg1">
                    <a:lumMod val="50000"/>
                  </a:schemeClr>
                </a:solidFill>
                <a:latin typeface="Times New Roman" panose="02020603050405020304" pitchFamily="18" charset="0"/>
              </a:rPr>
              <a:pPr algn="r">
                <a:spcBef>
                  <a:spcPct val="0"/>
                </a:spcBef>
                <a:buClrTx/>
                <a:buFontTx/>
                <a:buNone/>
              </a:pPr>
              <a:t>253</a:t>
            </a:fld>
            <a:endParaRPr lang="en-US" altLang="en-US" sz="1400" dirty="0">
              <a:solidFill>
                <a:schemeClr val="bg1">
                  <a:lumMod val="50000"/>
                </a:schemeClr>
              </a:solidFill>
              <a:latin typeface="Times New Roman" panose="02020603050405020304" pitchFamily="18" charset="0"/>
            </a:endParaRPr>
          </a:p>
        </p:txBody>
      </p:sp>
    </p:spTree>
    <p:extLst>
      <p:ext uri="{BB962C8B-B14F-4D97-AF65-F5344CB8AC3E}">
        <p14:creationId xmlns:p14="http://schemas.microsoft.com/office/powerpoint/2010/main" val="3989749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2">
            <a:extLst>
              <a:ext uri="{FF2B5EF4-FFF2-40B4-BE49-F238E27FC236}">
                <a16:creationId xmlns:a16="http://schemas.microsoft.com/office/drawing/2014/main" id="{2ECAC6F2-74BE-6D40-B5EE-4CCCC04E6F3F}"/>
              </a:ext>
            </a:extLst>
          </p:cNvPr>
          <p:cNvSpPr>
            <a:spLocks noGrp="1" noRot="1" noChangeArrowheads="1"/>
          </p:cNvSpPr>
          <p:nvPr>
            <p:ph type="title"/>
          </p:nvPr>
        </p:nvSpPr>
        <p:spPr/>
        <p:txBody>
          <a:bodyPr>
            <a:noAutofit/>
          </a:bodyPr>
          <a:lstStyle/>
          <a:p>
            <a:pPr>
              <a:defRPr/>
            </a:pPr>
            <a:r>
              <a:rPr lang="en-GB" sz="3600" dirty="0"/>
              <a:t>Deriving Test Cases: Determine Cyclomatic Complexity</a:t>
            </a:r>
          </a:p>
        </p:txBody>
      </p:sp>
      <p:sp>
        <p:nvSpPr>
          <p:cNvPr id="123907" name="Rectangle 3">
            <a:extLst>
              <a:ext uri="{FF2B5EF4-FFF2-40B4-BE49-F238E27FC236}">
                <a16:creationId xmlns:a16="http://schemas.microsoft.com/office/drawing/2014/main" id="{A527814F-0427-4546-A968-3F9CD26C001C}"/>
              </a:ext>
            </a:extLst>
          </p:cNvPr>
          <p:cNvSpPr>
            <a:spLocks noGrp="1" noRot="1" noChangeArrowheads="1"/>
          </p:cNvSpPr>
          <p:nvPr>
            <p:ph idx="1"/>
          </p:nvPr>
        </p:nvSpPr>
        <p:spPr>
          <a:xfrm>
            <a:off x="1735494" y="1987315"/>
            <a:ext cx="6951306" cy="3869199"/>
          </a:xfrm>
        </p:spPr>
        <p:txBody>
          <a:bodyPr>
            <a:normAutofit/>
          </a:bodyPr>
          <a:lstStyle/>
          <a:p>
            <a:pPr>
              <a:lnSpc>
                <a:spcPct val="150000"/>
              </a:lnSpc>
              <a:spcAft>
                <a:spcPts val="500"/>
              </a:spcAft>
              <a:defRPr/>
            </a:pPr>
            <a:r>
              <a:rPr lang="en-GB" sz="2500">
                <a:solidFill>
                  <a:srgbClr val="222222"/>
                </a:solidFill>
                <a:latin typeface="Garamond" panose="02020404030301010803" pitchFamily="18" charset="0"/>
              </a:rPr>
              <a:t>=&gt; V(G) = 6 </a:t>
            </a:r>
          </a:p>
          <a:p>
            <a:pPr>
              <a:lnSpc>
                <a:spcPct val="150000"/>
              </a:lnSpc>
              <a:spcAft>
                <a:spcPts val="500"/>
              </a:spcAft>
              <a:defRPr/>
            </a:pPr>
            <a:r>
              <a:rPr lang="en-GB" sz="2500">
                <a:solidFill>
                  <a:srgbClr val="222222"/>
                </a:solidFill>
                <a:latin typeface="Garamond" panose="02020404030301010803" pitchFamily="18" charset="0"/>
              </a:rPr>
              <a:t>17 edges - 13 nodes + 2 = 6 </a:t>
            </a:r>
          </a:p>
          <a:p>
            <a:pPr marL="342900" lvl="3" indent="-342900">
              <a:lnSpc>
                <a:spcPct val="150000"/>
              </a:lnSpc>
              <a:spcAft>
                <a:spcPts val="500"/>
              </a:spcAft>
              <a:buFont typeface="Arial"/>
              <a:buChar char="•"/>
              <a:defRPr/>
            </a:pPr>
            <a:r>
              <a:rPr lang="en-GB" sz="2500">
                <a:solidFill>
                  <a:srgbClr val="222222"/>
                </a:solidFill>
                <a:latin typeface="Garamond" panose="02020404030301010803" pitchFamily="18" charset="0"/>
              </a:rPr>
              <a:t>5 predicate nodes + 1 = 6 </a:t>
            </a:r>
          </a:p>
        </p:txBody>
      </p:sp>
      <p:sp>
        <p:nvSpPr>
          <p:cNvPr id="4" name="Slide Number Placeholder 4">
            <a:extLst>
              <a:ext uri="{FF2B5EF4-FFF2-40B4-BE49-F238E27FC236}">
                <a16:creationId xmlns:a16="http://schemas.microsoft.com/office/drawing/2014/main" id="{30FB38F2-7989-40C7-B703-470B5FAFD082}"/>
              </a:ext>
            </a:extLst>
          </p:cNvPr>
          <p:cNvSpPr txBox="1">
            <a:spLocks/>
          </p:cNvSpPr>
          <p:nvPr/>
        </p:nvSpPr>
        <p:spPr bwMode="auto">
          <a:xfrm>
            <a:off x="8473440" y="6400800"/>
            <a:ext cx="436880" cy="3048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marL="0" algn="l" defTabSz="457200" rtl="0" eaLnBrk="1" latinLnBrk="0" hangingPunct="1">
              <a:spcBef>
                <a:spcPct val="20000"/>
              </a:spcBef>
              <a:buClr>
                <a:schemeClr val="hlink"/>
              </a:buClr>
              <a:buFont typeface="Wingdings" pitchFamily="2" charset="2"/>
              <a:buChar char="§"/>
              <a:defRPr sz="3200" kern="1200">
                <a:solidFill>
                  <a:schemeClr val="tx1"/>
                </a:solidFill>
                <a:latin typeface="Arial" panose="020B0604020202020204" pitchFamily="34" charset="0"/>
                <a:ea typeface="+mn-ea"/>
                <a:cs typeface="+mn-cs"/>
              </a:defRPr>
            </a:lvl1pPr>
            <a:lvl2pPr marL="742950" indent="-285750" algn="l" defTabSz="457200" rtl="0" eaLnBrk="1" latinLnBrk="0" hangingPunct="1">
              <a:spcBef>
                <a:spcPct val="20000"/>
              </a:spcBef>
              <a:buChar char="–"/>
              <a:defRPr sz="2800" kern="1200">
                <a:solidFill>
                  <a:schemeClr val="tx1"/>
                </a:solidFill>
                <a:latin typeface="Arial" panose="020B0604020202020204" pitchFamily="34" charset="0"/>
                <a:ea typeface="+mn-ea"/>
                <a:cs typeface="+mn-cs"/>
              </a:defRPr>
            </a:lvl2pPr>
            <a:lvl3pPr marL="1143000" indent="-228600" algn="l" defTabSz="457200" rtl="0" eaLnBrk="1" latinLnBrk="0" hangingPunct="1">
              <a:spcBef>
                <a:spcPct val="20000"/>
              </a:spcBef>
              <a:buClr>
                <a:schemeClr val="hlink"/>
              </a:buClr>
              <a:buFont typeface="Wingdings" pitchFamily="2" charset="2"/>
              <a:buChar char="§"/>
              <a:defRPr sz="2400" kern="1200">
                <a:solidFill>
                  <a:schemeClr val="tx1"/>
                </a:solidFill>
                <a:latin typeface="Arial" panose="020B0604020202020204" pitchFamily="34" charset="0"/>
                <a:ea typeface="+mn-ea"/>
                <a:cs typeface="+mn-cs"/>
              </a:defRPr>
            </a:lvl3pPr>
            <a:lvl4pPr marL="1600200" indent="-228600" algn="l" defTabSz="457200" rtl="0" eaLnBrk="1" latinLnBrk="0" hangingPunct="1">
              <a:spcBef>
                <a:spcPct val="20000"/>
              </a:spcBef>
              <a:buChar char="–"/>
              <a:defRPr sz="2000" kern="1200">
                <a:solidFill>
                  <a:schemeClr val="tx1"/>
                </a:solidFill>
                <a:latin typeface="Arial" panose="020B0604020202020204" pitchFamily="34" charset="0"/>
                <a:ea typeface="+mn-ea"/>
                <a:cs typeface="+mn-cs"/>
              </a:defRPr>
            </a:lvl4pPr>
            <a:lvl5pPr marL="2057400" indent="-228600" algn="l" defTabSz="457200" rtl="0" eaLnBrk="1" latinLnBrk="0" hangingPunct="1">
              <a:spcBef>
                <a:spcPct val="20000"/>
              </a:spcBef>
              <a:buClr>
                <a:schemeClr val="hlink"/>
              </a:buClr>
              <a:buFont typeface="Wingdings" pitchFamily="2" charset="2"/>
              <a:buChar char="§"/>
              <a:defRPr sz="2000" kern="1200">
                <a:solidFill>
                  <a:schemeClr val="tx1"/>
                </a:solidFill>
                <a:latin typeface="Arial" panose="020B0604020202020204" pitchFamily="34" charset="0"/>
                <a:ea typeface="+mn-ea"/>
                <a:cs typeface="+mn-cs"/>
              </a:defRPr>
            </a:lvl5pPr>
            <a:lvl6pPr marL="2514600" indent="-228600" algn="l" defTabSz="457200" rtl="0" eaLnBrk="0" fontAlgn="base" latinLnBrk="0" hangingPunct="0">
              <a:spcBef>
                <a:spcPct val="20000"/>
              </a:spcBef>
              <a:spcAft>
                <a:spcPct val="0"/>
              </a:spcAft>
              <a:buClr>
                <a:schemeClr val="hlink"/>
              </a:buClr>
              <a:buFont typeface="Wingdings" pitchFamily="2" charset="2"/>
              <a:buChar char="§"/>
              <a:defRPr sz="2000" kern="1200">
                <a:solidFill>
                  <a:schemeClr val="tx1"/>
                </a:solidFill>
                <a:latin typeface="Arial" panose="020B0604020202020204" pitchFamily="34" charset="0"/>
                <a:ea typeface="+mn-ea"/>
                <a:cs typeface="+mn-cs"/>
              </a:defRPr>
            </a:lvl6pPr>
            <a:lvl7pPr marL="2971800" indent="-228600" algn="l" defTabSz="457200" rtl="0" eaLnBrk="0" fontAlgn="base" latinLnBrk="0" hangingPunct="0">
              <a:spcBef>
                <a:spcPct val="20000"/>
              </a:spcBef>
              <a:spcAft>
                <a:spcPct val="0"/>
              </a:spcAft>
              <a:buClr>
                <a:schemeClr val="hlink"/>
              </a:buClr>
              <a:buFont typeface="Wingdings" pitchFamily="2" charset="2"/>
              <a:buChar char="§"/>
              <a:defRPr sz="2000" kern="1200">
                <a:solidFill>
                  <a:schemeClr val="tx1"/>
                </a:solidFill>
                <a:latin typeface="Arial" panose="020B0604020202020204" pitchFamily="34" charset="0"/>
                <a:ea typeface="+mn-ea"/>
                <a:cs typeface="+mn-cs"/>
              </a:defRPr>
            </a:lvl7pPr>
            <a:lvl8pPr marL="3429000" indent="-228600" algn="l" defTabSz="457200" rtl="0" eaLnBrk="0" fontAlgn="base" latinLnBrk="0" hangingPunct="0">
              <a:spcBef>
                <a:spcPct val="20000"/>
              </a:spcBef>
              <a:spcAft>
                <a:spcPct val="0"/>
              </a:spcAft>
              <a:buClr>
                <a:schemeClr val="hlink"/>
              </a:buClr>
              <a:buFont typeface="Wingdings" pitchFamily="2" charset="2"/>
              <a:buChar char="§"/>
              <a:defRPr sz="2000" kern="1200">
                <a:solidFill>
                  <a:schemeClr val="tx1"/>
                </a:solidFill>
                <a:latin typeface="Arial" panose="020B0604020202020204" pitchFamily="34" charset="0"/>
                <a:ea typeface="+mn-ea"/>
                <a:cs typeface="+mn-cs"/>
              </a:defRPr>
            </a:lvl8pPr>
            <a:lvl9pPr marL="3886200" indent="-228600" algn="l" defTabSz="457200" rtl="0" eaLnBrk="0" fontAlgn="base" latinLnBrk="0" hangingPunct="0">
              <a:spcBef>
                <a:spcPct val="20000"/>
              </a:spcBef>
              <a:spcAft>
                <a:spcPct val="0"/>
              </a:spcAft>
              <a:buClr>
                <a:schemeClr val="hlink"/>
              </a:buClr>
              <a:buFont typeface="Wingdings" pitchFamily="2" charset="2"/>
              <a:buChar char="§"/>
              <a:defRPr sz="2000" kern="1200">
                <a:solidFill>
                  <a:schemeClr val="tx1"/>
                </a:solidFill>
                <a:latin typeface="Arial" panose="020B0604020202020204" pitchFamily="34" charset="0"/>
                <a:ea typeface="+mn-ea"/>
                <a:cs typeface="+mn-cs"/>
              </a:defRPr>
            </a:lvl9pPr>
          </a:lstStyle>
          <a:p>
            <a:pPr algn="r">
              <a:spcBef>
                <a:spcPct val="0"/>
              </a:spcBef>
              <a:buClrTx/>
              <a:buFontTx/>
              <a:buNone/>
            </a:pPr>
            <a:fld id="{A220B7E7-382C-E640-A423-BBDDB3CBF8AB}" type="slidenum">
              <a:rPr lang="en-US" altLang="en-US" sz="1400" smtClean="0">
                <a:solidFill>
                  <a:schemeClr val="bg1">
                    <a:lumMod val="50000"/>
                  </a:schemeClr>
                </a:solidFill>
                <a:latin typeface="Times New Roman" panose="02020603050405020304" pitchFamily="18" charset="0"/>
              </a:rPr>
              <a:pPr algn="r">
                <a:spcBef>
                  <a:spcPct val="0"/>
                </a:spcBef>
                <a:buClrTx/>
                <a:buFontTx/>
                <a:buNone/>
              </a:pPr>
              <a:t>254</a:t>
            </a:fld>
            <a:endParaRPr lang="en-US" altLang="en-US" sz="1400" dirty="0">
              <a:solidFill>
                <a:schemeClr val="bg1">
                  <a:lumMod val="50000"/>
                </a:schemeClr>
              </a:solidFill>
              <a:latin typeface="Times New Roman" panose="02020603050405020304" pitchFamily="18" charset="0"/>
            </a:endParaRPr>
          </a:p>
        </p:txBody>
      </p:sp>
    </p:spTree>
    <p:extLst>
      <p:ext uri="{BB962C8B-B14F-4D97-AF65-F5344CB8AC3E}">
        <p14:creationId xmlns:p14="http://schemas.microsoft.com/office/powerpoint/2010/main" val="3961308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2">
            <a:extLst>
              <a:ext uri="{FF2B5EF4-FFF2-40B4-BE49-F238E27FC236}">
                <a16:creationId xmlns:a16="http://schemas.microsoft.com/office/drawing/2014/main" id="{2BE15DC3-DDE1-604A-9949-B1156823C948}"/>
              </a:ext>
            </a:extLst>
          </p:cNvPr>
          <p:cNvSpPr>
            <a:spLocks noGrp="1" noRot="1" noChangeArrowheads="1"/>
          </p:cNvSpPr>
          <p:nvPr>
            <p:ph type="title"/>
          </p:nvPr>
        </p:nvSpPr>
        <p:spPr/>
        <p:txBody>
          <a:bodyPr>
            <a:noAutofit/>
          </a:bodyPr>
          <a:lstStyle/>
          <a:p>
            <a:pPr>
              <a:defRPr/>
            </a:pPr>
            <a:r>
              <a:rPr lang="en-GB" sz="3600" dirty="0"/>
              <a:t>Deriving Test Cases: Determine  A set of Linearly Independent Paths</a:t>
            </a:r>
          </a:p>
        </p:txBody>
      </p:sp>
      <p:pic>
        <p:nvPicPr>
          <p:cNvPr id="29699" name="Picture 3">
            <a:extLst>
              <a:ext uri="{FF2B5EF4-FFF2-40B4-BE49-F238E27FC236}">
                <a16:creationId xmlns:a16="http://schemas.microsoft.com/office/drawing/2014/main" id="{8436E104-BB37-FB43-8CC1-C5123FCE1366}"/>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a:xfrm>
            <a:off x="2852900" y="1956795"/>
            <a:ext cx="4126398" cy="4626568"/>
          </a:xfrm>
        </p:spPr>
      </p:pic>
      <p:sp>
        <p:nvSpPr>
          <p:cNvPr id="4" name="Slide Number Placeholder 4">
            <a:extLst>
              <a:ext uri="{FF2B5EF4-FFF2-40B4-BE49-F238E27FC236}">
                <a16:creationId xmlns:a16="http://schemas.microsoft.com/office/drawing/2014/main" id="{EE506416-6F2A-4202-8778-B3355A3C1FAC}"/>
              </a:ext>
            </a:extLst>
          </p:cNvPr>
          <p:cNvSpPr txBox="1">
            <a:spLocks/>
          </p:cNvSpPr>
          <p:nvPr/>
        </p:nvSpPr>
        <p:spPr bwMode="auto">
          <a:xfrm>
            <a:off x="8473440" y="6400800"/>
            <a:ext cx="436880" cy="3048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marL="0" algn="l" defTabSz="457200" rtl="0" eaLnBrk="1" latinLnBrk="0" hangingPunct="1">
              <a:spcBef>
                <a:spcPct val="20000"/>
              </a:spcBef>
              <a:buClr>
                <a:schemeClr val="hlink"/>
              </a:buClr>
              <a:buFont typeface="Wingdings" pitchFamily="2" charset="2"/>
              <a:buChar char="§"/>
              <a:defRPr sz="3200" kern="1200">
                <a:solidFill>
                  <a:schemeClr val="tx1"/>
                </a:solidFill>
                <a:latin typeface="Arial" panose="020B0604020202020204" pitchFamily="34" charset="0"/>
                <a:ea typeface="+mn-ea"/>
                <a:cs typeface="+mn-cs"/>
              </a:defRPr>
            </a:lvl1pPr>
            <a:lvl2pPr marL="742950" indent="-285750" algn="l" defTabSz="457200" rtl="0" eaLnBrk="1" latinLnBrk="0" hangingPunct="1">
              <a:spcBef>
                <a:spcPct val="20000"/>
              </a:spcBef>
              <a:buChar char="–"/>
              <a:defRPr sz="2800" kern="1200">
                <a:solidFill>
                  <a:schemeClr val="tx1"/>
                </a:solidFill>
                <a:latin typeface="Arial" panose="020B0604020202020204" pitchFamily="34" charset="0"/>
                <a:ea typeface="+mn-ea"/>
                <a:cs typeface="+mn-cs"/>
              </a:defRPr>
            </a:lvl2pPr>
            <a:lvl3pPr marL="1143000" indent="-228600" algn="l" defTabSz="457200" rtl="0" eaLnBrk="1" latinLnBrk="0" hangingPunct="1">
              <a:spcBef>
                <a:spcPct val="20000"/>
              </a:spcBef>
              <a:buClr>
                <a:schemeClr val="hlink"/>
              </a:buClr>
              <a:buFont typeface="Wingdings" pitchFamily="2" charset="2"/>
              <a:buChar char="§"/>
              <a:defRPr sz="2400" kern="1200">
                <a:solidFill>
                  <a:schemeClr val="tx1"/>
                </a:solidFill>
                <a:latin typeface="Arial" panose="020B0604020202020204" pitchFamily="34" charset="0"/>
                <a:ea typeface="+mn-ea"/>
                <a:cs typeface="+mn-cs"/>
              </a:defRPr>
            </a:lvl3pPr>
            <a:lvl4pPr marL="1600200" indent="-228600" algn="l" defTabSz="457200" rtl="0" eaLnBrk="1" latinLnBrk="0" hangingPunct="1">
              <a:spcBef>
                <a:spcPct val="20000"/>
              </a:spcBef>
              <a:buChar char="–"/>
              <a:defRPr sz="2000" kern="1200">
                <a:solidFill>
                  <a:schemeClr val="tx1"/>
                </a:solidFill>
                <a:latin typeface="Arial" panose="020B0604020202020204" pitchFamily="34" charset="0"/>
                <a:ea typeface="+mn-ea"/>
                <a:cs typeface="+mn-cs"/>
              </a:defRPr>
            </a:lvl4pPr>
            <a:lvl5pPr marL="2057400" indent="-228600" algn="l" defTabSz="457200" rtl="0" eaLnBrk="1" latinLnBrk="0" hangingPunct="1">
              <a:spcBef>
                <a:spcPct val="20000"/>
              </a:spcBef>
              <a:buClr>
                <a:schemeClr val="hlink"/>
              </a:buClr>
              <a:buFont typeface="Wingdings" pitchFamily="2" charset="2"/>
              <a:buChar char="§"/>
              <a:defRPr sz="2000" kern="1200">
                <a:solidFill>
                  <a:schemeClr val="tx1"/>
                </a:solidFill>
                <a:latin typeface="Arial" panose="020B0604020202020204" pitchFamily="34" charset="0"/>
                <a:ea typeface="+mn-ea"/>
                <a:cs typeface="+mn-cs"/>
              </a:defRPr>
            </a:lvl5pPr>
            <a:lvl6pPr marL="2514600" indent="-228600" algn="l" defTabSz="457200" rtl="0" eaLnBrk="0" fontAlgn="base" latinLnBrk="0" hangingPunct="0">
              <a:spcBef>
                <a:spcPct val="20000"/>
              </a:spcBef>
              <a:spcAft>
                <a:spcPct val="0"/>
              </a:spcAft>
              <a:buClr>
                <a:schemeClr val="hlink"/>
              </a:buClr>
              <a:buFont typeface="Wingdings" pitchFamily="2" charset="2"/>
              <a:buChar char="§"/>
              <a:defRPr sz="2000" kern="1200">
                <a:solidFill>
                  <a:schemeClr val="tx1"/>
                </a:solidFill>
                <a:latin typeface="Arial" panose="020B0604020202020204" pitchFamily="34" charset="0"/>
                <a:ea typeface="+mn-ea"/>
                <a:cs typeface="+mn-cs"/>
              </a:defRPr>
            </a:lvl6pPr>
            <a:lvl7pPr marL="2971800" indent="-228600" algn="l" defTabSz="457200" rtl="0" eaLnBrk="0" fontAlgn="base" latinLnBrk="0" hangingPunct="0">
              <a:spcBef>
                <a:spcPct val="20000"/>
              </a:spcBef>
              <a:spcAft>
                <a:spcPct val="0"/>
              </a:spcAft>
              <a:buClr>
                <a:schemeClr val="hlink"/>
              </a:buClr>
              <a:buFont typeface="Wingdings" pitchFamily="2" charset="2"/>
              <a:buChar char="§"/>
              <a:defRPr sz="2000" kern="1200">
                <a:solidFill>
                  <a:schemeClr val="tx1"/>
                </a:solidFill>
                <a:latin typeface="Arial" panose="020B0604020202020204" pitchFamily="34" charset="0"/>
                <a:ea typeface="+mn-ea"/>
                <a:cs typeface="+mn-cs"/>
              </a:defRPr>
            </a:lvl7pPr>
            <a:lvl8pPr marL="3429000" indent="-228600" algn="l" defTabSz="457200" rtl="0" eaLnBrk="0" fontAlgn="base" latinLnBrk="0" hangingPunct="0">
              <a:spcBef>
                <a:spcPct val="20000"/>
              </a:spcBef>
              <a:spcAft>
                <a:spcPct val="0"/>
              </a:spcAft>
              <a:buClr>
                <a:schemeClr val="hlink"/>
              </a:buClr>
              <a:buFont typeface="Wingdings" pitchFamily="2" charset="2"/>
              <a:buChar char="§"/>
              <a:defRPr sz="2000" kern="1200">
                <a:solidFill>
                  <a:schemeClr val="tx1"/>
                </a:solidFill>
                <a:latin typeface="Arial" panose="020B0604020202020204" pitchFamily="34" charset="0"/>
                <a:ea typeface="+mn-ea"/>
                <a:cs typeface="+mn-cs"/>
              </a:defRPr>
            </a:lvl8pPr>
            <a:lvl9pPr marL="3886200" indent="-228600" algn="l" defTabSz="457200" rtl="0" eaLnBrk="0" fontAlgn="base" latinLnBrk="0" hangingPunct="0">
              <a:spcBef>
                <a:spcPct val="20000"/>
              </a:spcBef>
              <a:spcAft>
                <a:spcPct val="0"/>
              </a:spcAft>
              <a:buClr>
                <a:schemeClr val="hlink"/>
              </a:buClr>
              <a:buFont typeface="Wingdings" pitchFamily="2" charset="2"/>
              <a:buChar char="§"/>
              <a:defRPr sz="2000" kern="1200">
                <a:solidFill>
                  <a:schemeClr val="tx1"/>
                </a:solidFill>
                <a:latin typeface="Arial" panose="020B0604020202020204" pitchFamily="34" charset="0"/>
                <a:ea typeface="+mn-ea"/>
                <a:cs typeface="+mn-cs"/>
              </a:defRPr>
            </a:lvl9pPr>
          </a:lstStyle>
          <a:p>
            <a:pPr algn="r">
              <a:spcBef>
                <a:spcPct val="0"/>
              </a:spcBef>
              <a:buClrTx/>
              <a:buFontTx/>
              <a:buNone/>
            </a:pPr>
            <a:fld id="{A220B7E7-382C-E640-A423-BBDDB3CBF8AB}" type="slidenum">
              <a:rPr lang="en-US" altLang="en-US" sz="1400" smtClean="0">
                <a:solidFill>
                  <a:schemeClr val="bg1">
                    <a:lumMod val="50000"/>
                  </a:schemeClr>
                </a:solidFill>
                <a:latin typeface="Times New Roman" panose="02020603050405020304" pitchFamily="18" charset="0"/>
              </a:rPr>
              <a:pPr algn="r">
                <a:spcBef>
                  <a:spcPct val="0"/>
                </a:spcBef>
                <a:buClrTx/>
                <a:buFontTx/>
                <a:buNone/>
              </a:pPr>
              <a:t>255</a:t>
            </a:fld>
            <a:endParaRPr lang="en-US" altLang="en-US" sz="1400" dirty="0">
              <a:solidFill>
                <a:schemeClr val="bg1">
                  <a:lumMod val="50000"/>
                </a:schemeClr>
              </a:solidFill>
              <a:latin typeface="Times New Roman" panose="02020603050405020304" pitchFamily="18" charset="0"/>
            </a:endParaRPr>
          </a:p>
        </p:txBody>
      </p:sp>
    </p:spTree>
    <p:extLst>
      <p:ext uri="{BB962C8B-B14F-4D97-AF65-F5344CB8AC3E}">
        <p14:creationId xmlns:p14="http://schemas.microsoft.com/office/powerpoint/2010/main" val="33714230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2">
            <a:extLst>
              <a:ext uri="{FF2B5EF4-FFF2-40B4-BE49-F238E27FC236}">
                <a16:creationId xmlns:a16="http://schemas.microsoft.com/office/drawing/2014/main" id="{8AF8C347-8E43-BC48-96E6-11BF93424695}"/>
              </a:ext>
            </a:extLst>
          </p:cNvPr>
          <p:cNvSpPr>
            <a:spLocks noGrp="1" noRot="1" noChangeArrowheads="1"/>
          </p:cNvSpPr>
          <p:nvPr>
            <p:ph type="title"/>
          </p:nvPr>
        </p:nvSpPr>
        <p:spPr/>
        <p:txBody>
          <a:bodyPr>
            <a:noAutofit/>
          </a:bodyPr>
          <a:lstStyle/>
          <a:p>
            <a:pPr>
              <a:defRPr/>
            </a:pPr>
            <a:r>
              <a:rPr lang="en-GB" sz="3600" dirty="0"/>
              <a:t>Deriving Test Cases: Determine  A set of independent Paths</a:t>
            </a:r>
          </a:p>
        </p:txBody>
      </p:sp>
      <p:sp>
        <p:nvSpPr>
          <p:cNvPr id="125955" name="Rectangle 3">
            <a:extLst>
              <a:ext uri="{FF2B5EF4-FFF2-40B4-BE49-F238E27FC236}">
                <a16:creationId xmlns:a16="http://schemas.microsoft.com/office/drawing/2014/main" id="{3EE4BB59-B1F1-E44F-919B-43A3C41B9C0A}"/>
              </a:ext>
            </a:extLst>
          </p:cNvPr>
          <p:cNvSpPr>
            <a:spLocks noGrp="1" noRot="1" noChangeArrowheads="1"/>
          </p:cNvSpPr>
          <p:nvPr>
            <p:ph idx="1"/>
          </p:nvPr>
        </p:nvSpPr>
        <p:spPr>
          <a:xfrm>
            <a:off x="989045" y="2267339"/>
            <a:ext cx="7697755" cy="3589175"/>
          </a:xfrm>
        </p:spPr>
        <p:txBody>
          <a:bodyPr>
            <a:normAutofit/>
          </a:bodyPr>
          <a:lstStyle/>
          <a:p>
            <a:pPr eaLnBrk="1" hangingPunct="1">
              <a:spcBef>
                <a:spcPts val="500"/>
              </a:spcBef>
              <a:spcAft>
                <a:spcPts val="500"/>
              </a:spcAft>
              <a:defRPr/>
            </a:pPr>
            <a:r>
              <a:rPr lang="en-GB" sz="2600" dirty="0">
                <a:latin typeface="Garamond" panose="02020404030301010803" pitchFamily="18" charset="0"/>
              </a:rPr>
              <a:t>path 1: 1 - 2 - 10 - 11 - 13 </a:t>
            </a:r>
          </a:p>
          <a:p>
            <a:pPr eaLnBrk="1" hangingPunct="1">
              <a:spcBef>
                <a:spcPts val="500"/>
              </a:spcBef>
              <a:spcAft>
                <a:spcPts val="500"/>
              </a:spcAft>
              <a:defRPr/>
            </a:pPr>
            <a:r>
              <a:rPr lang="en-GB" sz="2600" dirty="0">
                <a:latin typeface="Garamond" panose="02020404030301010803" pitchFamily="18" charset="0"/>
              </a:rPr>
              <a:t>path 2: 1 - 2 - 10 - 12 - 13 </a:t>
            </a:r>
          </a:p>
          <a:p>
            <a:pPr eaLnBrk="1" hangingPunct="1">
              <a:spcBef>
                <a:spcPts val="500"/>
              </a:spcBef>
              <a:spcAft>
                <a:spcPts val="500"/>
              </a:spcAft>
              <a:defRPr/>
            </a:pPr>
            <a:r>
              <a:rPr lang="en-GB" sz="2600" dirty="0">
                <a:latin typeface="Garamond" panose="02020404030301010803" pitchFamily="18" charset="0"/>
              </a:rPr>
              <a:t>path 3: 1 - 2 - 3 - 10 - 11 - 13 </a:t>
            </a:r>
          </a:p>
          <a:p>
            <a:pPr eaLnBrk="1" hangingPunct="1">
              <a:spcBef>
                <a:spcPts val="500"/>
              </a:spcBef>
              <a:spcAft>
                <a:spcPts val="500"/>
              </a:spcAft>
              <a:defRPr/>
            </a:pPr>
            <a:r>
              <a:rPr lang="en-GB" sz="2600" dirty="0">
                <a:latin typeface="Garamond" panose="02020404030301010803" pitchFamily="18" charset="0"/>
              </a:rPr>
              <a:t>path 4: 1 - 2 - 3 - 4 - 5 - 8 - 9 - 2 - ... </a:t>
            </a:r>
          </a:p>
          <a:p>
            <a:pPr eaLnBrk="1" hangingPunct="1">
              <a:spcBef>
                <a:spcPts val="500"/>
              </a:spcBef>
              <a:spcAft>
                <a:spcPts val="500"/>
              </a:spcAft>
              <a:defRPr/>
            </a:pPr>
            <a:r>
              <a:rPr lang="en-GB" sz="2600" dirty="0">
                <a:latin typeface="Garamond" panose="02020404030301010803" pitchFamily="18" charset="0"/>
              </a:rPr>
              <a:t>path 5: 1 - 2 - 3 - 4 - 5 - 6 - 8 - 9 - 2 - ... </a:t>
            </a:r>
          </a:p>
          <a:p>
            <a:pPr eaLnBrk="1" hangingPunct="1">
              <a:spcBef>
                <a:spcPts val="500"/>
              </a:spcBef>
              <a:spcAft>
                <a:spcPts val="500"/>
              </a:spcAft>
              <a:defRPr/>
            </a:pPr>
            <a:r>
              <a:rPr lang="en-GB" sz="2600" dirty="0">
                <a:latin typeface="Garamond" panose="02020404030301010803" pitchFamily="18" charset="0"/>
              </a:rPr>
              <a:t>path 6: 1 - 2 - 3 - 4 - 5 - 6 - 7 - 8 - 9 - 2 - ... </a:t>
            </a:r>
          </a:p>
          <a:p>
            <a:pPr eaLnBrk="1" hangingPunct="1">
              <a:defRPr/>
            </a:pPr>
            <a:endParaRPr lang="en-GB" sz="2800" dirty="0">
              <a:latin typeface="Garamond" panose="02020404030301010803" pitchFamily="18" charset="0"/>
            </a:endParaRPr>
          </a:p>
        </p:txBody>
      </p:sp>
      <p:sp>
        <p:nvSpPr>
          <p:cNvPr id="4" name="Slide Number Placeholder 4">
            <a:extLst>
              <a:ext uri="{FF2B5EF4-FFF2-40B4-BE49-F238E27FC236}">
                <a16:creationId xmlns:a16="http://schemas.microsoft.com/office/drawing/2014/main" id="{9E529555-F136-4545-AA61-4D3C678BE8D5}"/>
              </a:ext>
            </a:extLst>
          </p:cNvPr>
          <p:cNvSpPr txBox="1">
            <a:spLocks/>
          </p:cNvSpPr>
          <p:nvPr/>
        </p:nvSpPr>
        <p:spPr bwMode="auto">
          <a:xfrm>
            <a:off x="8473440" y="6400800"/>
            <a:ext cx="436880" cy="3048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marL="0" algn="l" defTabSz="457200" rtl="0" eaLnBrk="1" latinLnBrk="0" hangingPunct="1">
              <a:spcBef>
                <a:spcPct val="20000"/>
              </a:spcBef>
              <a:buClr>
                <a:schemeClr val="hlink"/>
              </a:buClr>
              <a:buFont typeface="Wingdings" pitchFamily="2" charset="2"/>
              <a:buChar char="§"/>
              <a:defRPr sz="3200" kern="1200">
                <a:solidFill>
                  <a:schemeClr val="tx1"/>
                </a:solidFill>
                <a:latin typeface="Arial" panose="020B0604020202020204" pitchFamily="34" charset="0"/>
                <a:ea typeface="+mn-ea"/>
                <a:cs typeface="+mn-cs"/>
              </a:defRPr>
            </a:lvl1pPr>
            <a:lvl2pPr marL="742950" indent="-285750" algn="l" defTabSz="457200" rtl="0" eaLnBrk="1" latinLnBrk="0" hangingPunct="1">
              <a:spcBef>
                <a:spcPct val="20000"/>
              </a:spcBef>
              <a:buChar char="–"/>
              <a:defRPr sz="2800" kern="1200">
                <a:solidFill>
                  <a:schemeClr val="tx1"/>
                </a:solidFill>
                <a:latin typeface="Arial" panose="020B0604020202020204" pitchFamily="34" charset="0"/>
                <a:ea typeface="+mn-ea"/>
                <a:cs typeface="+mn-cs"/>
              </a:defRPr>
            </a:lvl2pPr>
            <a:lvl3pPr marL="1143000" indent="-228600" algn="l" defTabSz="457200" rtl="0" eaLnBrk="1" latinLnBrk="0" hangingPunct="1">
              <a:spcBef>
                <a:spcPct val="20000"/>
              </a:spcBef>
              <a:buClr>
                <a:schemeClr val="hlink"/>
              </a:buClr>
              <a:buFont typeface="Wingdings" pitchFamily="2" charset="2"/>
              <a:buChar char="§"/>
              <a:defRPr sz="2400" kern="1200">
                <a:solidFill>
                  <a:schemeClr val="tx1"/>
                </a:solidFill>
                <a:latin typeface="Arial" panose="020B0604020202020204" pitchFamily="34" charset="0"/>
                <a:ea typeface="+mn-ea"/>
                <a:cs typeface="+mn-cs"/>
              </a:defRPr>
            </a:lvl3pPr>
            <a:lvl4pPr marL="1600200" indent="-228600" algn="l" defTabSz="457200" rtl="0" eaLnBrk="1" latinLnBrk="0" hangingPunct="1">
              <a:spcBef>
                <a:spcPct val="20000"/>
              </a:spcBef>
              <a:buChar char="–"/>
              <a:defRPr sz="2000" kern="1200">
                <a:solidFill>
                  <a:schemeClr val="tx1"/>
                </a:solidFill>
                <a:latin typeface="Arial" panose="020B0604020202020204" pitchFamily="34" charset="0"/>
                <a:ea typeface="+mn-ea"/>
                <a:cs typeface="+mn-cs"/>
              </a:defRPr>
            </a:lvl4pPr>
            <a:lvl5pPr marL="2057400" indent="-228600" algn="l" defTabSz="457200" rtl="0" eaLnBrk="1" latinLnBrk="0" hangingPunct="1">
              <a:spcBef>
                <a:spcPct val="20000"/>
              </a:spcBef>
              <a:buClr>
                <a:schemeClr val="hlink"/>
              </a:buClr>
              <a:buFont typeface="Wingdings" pitchFamily="2" charset="2"/>
              <a:buChar char="§"/>
              <a:defRPr sz="2000" kern="1200">
                <a:solidFill>
                  <a:schemeClr val="tx1"/>
                </a:solidFill>
                <a:latin typeface="Arial" panose="020B0604020202020204" pitchFamily="34" charset="0"/>
                <a:ea typeface="+mn-ea"/>
                <a:cs typeface="+mn-cs"/>
              </a:defRPr>
            </a:lvl5pPr>
            <a:lvl6pPr marL="2514600" indent="-228600" algn="l" defTabSz="457200" rtl="0" eaLnBrk="0" fontAlgn="base" latinLnBrk="0" hangingPunct="0">
              <a:spcBef>
                <a:spcPct val="20000"/>
              </a:spcBef>
              <a:spcAft>
                <a:spcPct val="0"/>
              </a:spcAft>
              <a:buClr>
                <a:schemeClr val="hlink"/>
              </a:buClr>
              <a:buFont typeface="Wingdings" pitchFamily="2" charset="2"/>
              <a:buChar char="§"/>
              <a:defRPr sz="2000" kern="1200">
                <a:solidFill>
                  <a:schemeClr val="tx1"/>
                </a:solidFill>
                <a:latin typeface="Arial" panose="020B0604020202020204" pitchFamily="34" charset="0"/>
                <a:ea typeface="+mn-ea"/>
                <a:cs typeface="+mn-cs"/>
              </a:defRPr>
            </a:lvl6pPr>
            <a:lvl7pPr marL="2971800" indent="-228600" algn="l" defTabSz="457200" rtl="0" eaLnBrk="0" fontAlgn="base" latinLnBrk="0" hangingPunct="0">
              <a:spcBef>
                <a:spcPct val="20000"/>
              </a:spcBef>
              <a:spcAft>
                <a:spcPct val="0"/>
              </a:spcAft>
              <a:buClr>
                <a:schemeClr val="hlink"/>
              </a:buClr>
              <a:buFont typeface="Wingdings" pitchFamily="2" charset="2"/>
              <a:buChar char="§"/>
              <a:defRPr sz="2000" kern="1200">
                <a:solidFill>
                  <a:schemeClr val="tx1"/>
                </a:solidFill>
                <a:latin typeface="Arial" panose="020B0604020202020204" pitchFamily="34" charset="0"/>
                <a:ea typeface="+mn-ea"/>
                <a:cs typeface="+mn-cs"/>
              </a:defRPr>
            </a:lvl7pPr>
            <a:lvl8pPr marL="3429000" indent="-228600" algn="l" defTabSz="457200" rtl="0" eaLnBrk="0" fontAlgn="base" latinLnBrk="0" hangingPunct="0">
              <a:spcBef>
                <a:spcPct val="20000"/>
              </a:spcBef>
              <a:spcAft>
                <a:spcPct val="0"/>
              </a:spcAft>
              <a:buClr>
                <a:schemeClr val="hlink"/>
              </a:buClr>
              <a:buFont typeface="Wingdings" pitchFamily="2" charset="2"/>
              <a:buChar char="§"/>
              <a:defRPr sz="2000" kern="1200">
                <a:solidFill>
                  <a:schemeClr val="tx1"/>
                </a:solidFill>
                <a:latin typeface="Arial" panose="020B0604020202020204" pitchFamily="34" charset="0"/>
                <a:ea typeface="+mn-ea"/>
                <a:cs typeface="+mn-cs"/>
              </a:defRPr>
            </a:lvl8pPr>
            <a:lvl9pPr marL="3886200" indent="-228600" algn="l" defTabSz="457200" rtl="0" eaLnBrk="0" fontAlgn="base" latinLnBrk="0" hangingPunct="0">
              <a:spcBef>
                <a:spcPct val="20000"/>
              </a:spcBef>
              <a:spcAft>
                <a:spcPct val="0"/>
              </a:spcAft>
              <a:buClr>
                <a:schemeClr val="hlink"/>
              </a:buClr>
              <a:buFont typeface="Wingdings" pitchFamily="2" charset="2"/>
              <a:buChar char="§"/>
              <a:defRPr sz="2000" kern="1200">
                <a:solidFill>
                  <a:schemeClr val="tx1"/>
                </a:solidFill>
                <a:latin typeface="Arial" panose="020B0604020202020204" pitchFamily="34" charset="0"/>
                <a:ea typeface="+mn-ea"/>
                <a:cs typeface="+mn-cs"/>
              </a:defRPr>
            </a:lvl9pPr>
          </a:lstStyle>
          <a:p>
            <a:pPr algn="r">
              <a:spcBef>
                <a:spcPct val="0"/>
              </a:spcBef>
              <a:buClrTx/>
              <a:buFontTx/>
              <a:buNone/>
            </a:pPr>
            <a:fld id="{A220B7E7-382C-E640-A423-BBDDB3CBF8AB}" type="slidenum">
              <a:rPr lang="en-US" altLang="en-US" sz="1400" smtClean="0">
                <a:solidFill>
                  <a:schemeClr val="bg1">
                    <a:lumMod val="50000"/>
                  </a:schemeClr>
                </a:solidFill>
                <a:latin typeface="Times New Roman" panose="02020603050405020304" pitchFamily="18" charset="0"/>
              </a:rPr>
              <a:pPr algn="r">
                <a:spcBef>
                  <a:spcPct val="0"/>
                </a:spcBef>
                <a:buClrTx/>
                <a:buFontTx/>
                <a:buNone/>
              </a:pPr>
              <a:t>256</a:t>
            </a:fld>
            <a:endParaRPr lang="en-US" altLang="en-US" sz="1400" dirty="0">
              <a:solidFill>
                <a:schemeClr val="bg1">
                  <a:lumMod val="50000"/>
                </a:schemeClr>
              </a:solidFill>
              <a:latin typeface="Times New Roman" panose="02020603050405020304" pitchFamily="18" charset="0"/>
            </a:endParaRPr>
          </a:p>
        </p:txBody>
      </p:sp>
    </p:spTree>
    <p:extLst>
      <p:ext uri="{BB962C8B-B14F-4D97-AF65-F5344CB8AC3E}">
        <p14:creationId xmlns:p14="http://schemas.microsoft.com/office/powerpoint/2010/main" val="183155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a:extLst>
              <a:ext uri="{FF2B5EF4-FFF2-40B4-BE49-F238E27FC236}">
                <a16:creationId xmlns:a16="http://schemas.microsoft.com/office/drawing/2014/main" id="{C52EFDC3-5075-B445-A5EC-DBD3FF57BDB6}"/>
              </a:ext>
            </a:extLst>
          </p:cNvPr>
          <p:cNvSpPr>
            <a:spLocks noGrp="1" noRot="1" noChangeArrowheads="1"/>
          </p:cNvSpPr>
          <p:nvPr>
            <p:ph type="title"/>
          </p:nvPr>
        </p:nvSpPr>
        <p:spPr/>
        <p:txBody>
          <a:bodyPr>
            <a:normAutofit/>
          </a:bodyPr>
          <a:lstStyle/>
          <a:p>
            <a:pPr>
              <a:defRPr/>
            </a:pPr>
            <a:r>
              <a:rPr lang="en-US" sz="4000" dirty="0"/>
              <a:t>Another Example ….</a:t>
            </a:r>
          </a:p>
        </p:txBody>
      </p:sp>
      <p:pic>
        <p:nvPicPr>
          <p:cNvPr id="31747" name="Picture 4">
            <a:extLst>
              <a:ext uri="{FF2B5EF4-FFF2-40B4-BE49-F238E27FC236}">
                <a16:creationId xmlns:a16="http://schemas.microsoft.com/office/drawing/2014/main" id="{4C84E07C-5732-724D-BC1D-2D0597EEB1D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a:xfrm>
            <a:off x="261257" y="1800019"/>
            <a:ext cx="8528180" cy="4283540"/>
          </a:xfrm>
          <a:noFill/>
          <a:extLst>
            <a:ext uri="{909E8E84-426E-40DD-AFC4-6F175D3DCCD1}">
              <a14:hiddenFill xmlns:a14="http://schemas.microsoft.com/office/drawing/2010/main">
                <a:solidFill>
                  <a:srgbClr val="FFFFFF"/>
                </a:solidFill>
              </a14:hiddenFill>
            </a:ext>
          </a:extLst>
        </p:spPr>
      </p:pic>
      <p:sp>
        <p:nvSpPr>
          <p:cNvPr id="4" name="Slide Number Placeholder 4">
            <a:extLst>
              <a:ext uri="{FF2B5EF4-FFF2-40B4-BE49-F238E27FC236}">
                <a16:creationId xmlns:a16="http://schemas.microsoft.com/office/drawing/2014/main" id="{C57F912C-7474-4233-8633-D2D1CC81D070}"/>
              </a:ext>
            </a:extLst>
          </p:cNvPr>
          <p:cNvSpPr txBox="1">
            <a:spLocks/>
          </p:cNvSpPr>
          <p:nvPr/>
        </p:nvSpPr>
        <p:spPr bwMode="auto">
          <a:xfrm>
            <a:off x="8473440" y="6400800"/>
            <a:ext cx="436880" cy="3048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marL="0" algn="l" defTabSz="457200" rtl="0" eaLnBrk="1" latinLnBrk="0" hangingPunct="1">
              <a:spcBef>
                <a:spcPct val="20000"/>
              </a:spcBef>
              <a:buClr>
                <a:schemeClr val="hlink"/>
              </a:buClr>
              <a:buFont typeface="Wingdings" pitchFamily="2" charset="2"/>
              <a:buChar char="§"/>
              <a:defRPr sz="3200" kern="1200">
                <a:solidFill>
                  <a:schemeClr val="tx1"/>
                </a:solidFill>
                <a:latin typeface="Arial" panose="020B0604020202020204" pitchFamily="34" charset="0"/>
                <a:ea typeface="+mn-ea"/>
                <a:cs typeface="+mn-cs"/>
              </a:defRPr>
            </a:lvl1pPr>
            <a:lvl2pPr marL="742950" indent="-285750" algn="l" defTabSz="457200" rtl="0" eaLnBrk="1" latinLnBrk="0" hangingPunct="1">
              <a:spcBef>
                <a:spcPct val="20000"/>
              </a:spcBef>
              <a:buChar char="–"/>
              <a:defRPr sz="2800" kern="1200">
                <a:solidFill>
                  <a:schemeClr val="tx1"/>
                </a:solidFill>
                <a:latin typeface="Arial" panose="020B0604020202020204" pitchFamily="34" charset="0"/>
                <a:ea typeface="+mn-ea"/>
                <a:cs typeface="+mn-cs"/>
              </a:defRPr>
            </a:lvl2pPr>
            <a:lvl3pPr marL="1143000" indent="-228600" algn="l" defTabSz="457200" rtl="0" eaLnBrk="1" latinLnBrk="0" hangingPunct="1">
              <a:spcBef>
                <a:spcPct val="20000"/>
              </a:spcBef>
              <a:buClr>
                <a:schemeClr val="hlink"/>
              </a:buClr>
              <a:buFont typeface="Wingdings" pitchFamily="2" charset="2"/>
              <a:buChar char="§"/>
              <a:defRPr sz="2400" kern="1200">
                <a:solidFill>
                  <a:schemeClr val="tx1"/>
                </a:solidFill>
                <a:latin typeface="Arial" panose="020B0604020202020204" pitchFamily="34" charset="0"/>
                <a:ea typeface="+mn-ea"/>
                <a:cs typeface="+mn-cs"/>
              </a:defRPr>
            </a:lvl3pPr>
            <a:lvl4pPr marL="1600200" indent="-228600" algn="l" defTabSz="457200" rtl="0" eaLnBrk="1" latinLnBrk="0" hangingPunct="1">
              <a:spcBef>
                <a:spcPct val="20000"/>
              </a:spcBef>
              <a:buChar char="–"/>
              <a:defRPr sz="2000" kern="1200">
                <a:solidFill>
                  <a:schemeClr val="tx1"/>
                </a:solidFill>
                <a:latin typeface="Arial" panose="020B0604020202020204" pitchFamily="34" charset="0"/>
                <a:ea typeface="+mn-ea"/>
                <a:cs typeface="+mn-cs"/>
              </a:defRPr>
            </a:lvl4pPr>
            <a:lvl5pPr marL="2057400" indent="-228600" algn="l" defTabSz="457200" rtl="0" eaLnBrk="1" latinLnBrk="0" hangingPunct="1">
              <a:spcBef>
                <a:spcPct val="20000"/>
              </a:spcBef>
              <a:buClr>
                <a:schemeClr val="hlink"/>
              </a:buClr>
              <a:buFont typeface="Wingdings" pitchFamily="2" charset="2"/>
              <a:buChar char="§"/>
              <a:defRPr sz="2000" kern="1200">
                <a:solidFill>
                  <a:schemeClr val="tx1"/>
                </a:solidFill>
                <a:latin typeface="Arial" panose="020B0604020202020204" pitchFamily="34" charset="0"/>
                <a:ea typeface="+mn-ea"/>
                <a:cs typeface="+mn-cs"/>
              </a:defRPr>
            </a:lvl5pPr>
            <a:lvl6pPr marL="2514600" indent="-228600" algn="l" defTabSz="457200" rtl="0" eaLnBrk="0" fontAlgn="base" latinLnBrk="0" hangingPunct="0">
              <a:spcBef>
                <a:spcPct val="20000"/>
              </a:spcBef>
              <a:spcAft>
                <a:spcPct val="0"/>
              </a:spcAft>
              <a:buClr>
                <a:schemeClr val="hlink"/>
              </a:buClr>
              <a:buFont typeface="Wingdings" pitchFamily="2" charset="2"/>
              <a:buChar char="§"/>
              <a:defRPr sz="2000" kern="1200">
                <a:solidFill>
                  <a:schemeClr val="tx1"/>
                </a:solidFill>
                <a:latin typeface="Arial" panose="020B0604020202020204" pitchFamily="34" charset="0"/>
                <a:ea typeface="+mn-ea"/>
                <a:cs typeface="+mn-cs"/>
              </a:defRPr>
            </a:lvl6pPr>
            <a:lvl7pPr marL="2971800" indent="-228600" algn="l" defTabSz="457200" rtl="0" eaLnBrk="0" fontAlgn="base" latinLnBrk="0" hangingPunct="0">
              <a:spcBef>
                <a:spcPct val="20000"/>
              </a:spcBef>
              <a:spcAft>
                <a:spcPct val="0"/>
              </a:spcAft>
              <a:buClr>
                <a:schemeClr val="hlink"/>
              </a:buClr>
              <a:buFont typeface="Wingdings" pitchFamily="2" charset="2"/>
              <a:buChar char="§"/>
              <a:defRPr sz="2000" kern="1200">
                <a:solidFill>
                  <a:schemeClr val="tx1"/>
                </a:solidFill>
                <a:latin typeface="Arial" panose="020B0604020202020204" pitchFamily="34" charset="0"/>
                <a:ea typeface="+mn-ea"/>
                <a:cs typeface="+mn-cs"/>
              </a:defRPr>
            </a:lvl7pPr>
            <a:lvl8pPr marL="3429000" indent="-228600" algn="l" defTabSz="457200" rtl="0" eaLnBrk="0" fontAlgn="base" latinLnBrk="0" hangingPunct="0">
              <a:spcBef>
                <a:spcPct val="20000"/>
              </a:spcBef>
              <a:spcAft>
                <a:spcPct val="0"/>
              </a:spcAft>
              <a:buClr>
                <a:schemeClr val="hlink"/>
              </a:buClr>
              <a:buFont typeface="Wingdings" pitchFamily="2" charset="2"/>
              <a:buChar char="§"/>
              <a:defRPr sz="2000" kern="1200">
                <a:solidFill>
                  <a:schemeClr val="tx1"/>
                </a:solidFill>
                <a:latin typeface="Arial" panose="020B0604020202020204" pitchFamily="34" charset="0"/>
                <a:ea typeface="+mn-ea"/>
                <a:cs typeface="+mn-cs"/>
              </a:defRPr>
            </a:lvl8pPr>
            <a:lvl9pPr marL="3886200" indent="-228600" algn="l" defTabSz="457200" rtl="0" eaLnBrk="0" fontAlgn="base" latinLnBrk="0" hangingPunct="0">
              <a:spcBef>
                <a:spcPct val="20000"/>
              </a:spcBef>
              <a:spcAft>
                <a:spcPct val="0"/>
              </a:spcAft>
              <a:buClr>
                <a:schemeClr val="hlink"/>
              </a:buClr>
              <a:buFont typeface="Wingdings" pitchFamily="2" charset="2"/>
              <a:buChar char="§"/>
              <a:defRPr sz="2000" kern="1200">
                <a:solidFill>
                  <a:schemeClr val="tx1"/>
                </a:solidFill>
                <a:latin typeface="Arial" panose="020B0604020202020204" pitchFamily="34" charset="0"/>
                <a:ea typeface="+mn-ea"/>
                <a:cs typeface="+mn-cs"/>
              </a:defRPr>
            </a:lvl9pPr>
          </a:lstStyle>
          <a:p>
            <a:pPr algn="r">
              <a:spcBef>
                <a:spcPct val="0"/>
              </a:spcBef>
              <a:buClrTx/>
              <a:buFontTx/>
              <a:buNone/>
            </a:pPr>
            <a:fld id="{A220B7E7-382C-E640-A423-BBDDB3CBF8AB}" type="slidenum">
              <a:rPr lang="en-US" altLang="en-US" sz="1400" smtClean="0">
                <a:solidFill>
                  <a:schemeClr val="bg1">
                    <a:lumMod val="50000"/>
                  </a:schemeClr>
                </a:solidFill>
                <a:latin typeface="Times New Roman" panose="02020603050405020304" pitchFamily="18" charset="0"/>
              </a:rPr>
              <a:pPr algn="r">
                <a:spcBef>
                  <a:spcPct val="0"/>
                </a:spcBef>
                <a:buClrTx/>
                <a:buFontTx/>
                <a:buNone/>
              </a:pPr>
              <a:t>257</a:t>
            </a:fld>
            <a:endParaRPr lang="en-US" altLang="en-US" sz="1400" dirty="0">
              <a:solidFill>
                <a:schemeClr val="bg1">
                  <a:lumMod val="50000"/>
                </a:schemeClr>
              </a:solidFill>
              <a:latin typeface="Times New Roman" panose="02020603050405020304" pitchFamily="18" charset="0"/>
            </a:endParaRPr>
          </a:p>
        </p:txBody>
      </p:sp>
    </p:spTree>
    <p:extLst>
      <p:ext uri="{BB962C8B-B14F-4D97-AF65-F5344CB8AC3E}">
        <p14:creationId xmlns:p14="http://schemas.microsoft.com/office/powerpoint/2010/main" val="1675286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a:extLst>
              <a:ext uri="{FF2B5EF4-FFF2-40B4-BE49-F238E27FC236}">
                <a16:creationId xmlns:a16="http://schemas.microsoft.com/office/drawing/2014/main" id="{9D96ADE5-809A-C346-A326-9326EC9CE398}"/>
              </a:ext>
            </a:extLst>
          </p:cNvPr>
          <p:cNvSpPr>
            <a:spLocks noGrp="1" noRot="1" noChangeArrowheads="1"/>
          </p:cNvSpPr>
          <p:nvPr>
            <p:ph type="title"/>
          </p:nvPr>
        </p:nvSpPr>
        <p:spPr/>
        <p:txBody>
          <a:bodyPr>
            <a:normAutofit/>
          </a:bodyPr>
          <a:lstStyle/>
          <a:p>
            <a:pPr>
              <a:defRPr/>
            </a:pPr>
            <a:r>
              <a:rPr lang="en-US" dirty="0"/>
              <a:t>Cyclomatic Complexity</a:t>
            </a:r>
          </a:p>
        </p:txBody>
      </p:sp>
      <p:sp>
        <p:nvSpPr>
          <p:cNvPr id="115715" name="Rectangle 3">
            <a:extLst>
              <a:ext uri="{FF2B5EF4-FFF2-40B4-BE49-F238E27FC236}">
                <a16:creationId xmlns:a16="http://schemas.microsoft.com/office/drawing/2014/main" id="{882050BE-5830-4F42-9980-BC0E849AAD0F}"/>
              </a:ext>
            </a:extLst>
          </p:cNvPr>
          <p:cNvSpPr>
            <a:spLocks noGrp="1" noRot="1" noChangeArrowheads="1"/>
          </p:cNvSpPr>
          <p:nvPr>
            <p:ph idx="1"/>
          </p:nvPr>
        </p:nvSpPr>
        <p:spPr>
          <a:xfrm>
            <a:off x="2146041" y="1987315"/>
            <a:ext cx="6540759" cy="3517746"/>
          </a:xfrm>
        </p:spPr>
        <p:txBody>
          <a:bodyPr>
            <a:noAutofit/>
          </a:bodyPr>
          <a:lstStyle/>
          <a:p>
            <a:pPr>
              <a:lnSpc>
                <a:spcPct val="150000"/>
              </a:lnSpc>
              <a:spcAft>
                <a:spcPts val="500"/>
              </a:spcAft>
              <a:defRPr/>
            </a:pPr>
            <a:r>
              <a:rPr lang="en-US" sz="2600" dirty="0">
                <a:solidFill>
                  <a:srgbClr val="222222"/>
                </a:solidFill>
                <a:latin typeface="Garamond" panose="02020404030301010803" pitchFamily="18" charset="0"/>
              </a:rPr>
              <a:t>E-N+2 = 4</a:t>
            </a:r>
          </a:p>
          <a:p>
            <a:pPr>
              <a:lnSpc>
                <a:spcPct val="150000"/>
              </a:lnSpc>
              <a:spcAft>
                <a:spcPts val="500"/>
              </a:spcAft>
              <a:defRPr/>
            </a:pPr>
            <a:r>
              <a:rPr lang="en-US" sz="2600" dirty="0">
                <a:solidFill>
                  <a:srgbClr val="222222"/>
                </a:solidFill>
                <a:latin typeface="Garamond" panose="02020404030301010803" pitchFamily="18" charset="0"/>
              </a:rPr>
              <a:t>Four paths to test …</a:t>
            </a:r>
          </a:p>
          <a:p>
            <a:pPr>
              <a:lnSpc>
                <a:spcPct val="150000"/>
              </a:lnSpc>
              <a:spcAft>
                <a:spcPts val="500"/>
              </a:spcAft>
              <a:defRPr/>
            </a:pPr>
            <a:r>
              <a:rPr lang="en-US" sz="2600" dirty="0">
                <a:solidFill>
                  <a:srgbClr val="222222"/>
                </a:solidFill>
                <a:latin typeface="Garamond" panose="02020404030301010803" pitchFamily="18" charset="0"/>
              </a:rPr>
              <a:t>1,8</a:t>
            </a:r>
          </a:p>
          <a:p>
            <a:pPr>
              <a:lnSpc>
                <a:spcPct val="150000"/>
              </a:lnSpc>
              <a:spcAft>
                <a:spcPts val="500"/>
              </a:spcAft>
              <a:defRPr/>
            </a:pPr>
            <a:r>
              <a:rPr lang="en-US" sz="2600" dirty="0">
                <a:solidFill>
                  <a:srgbClr val="222222"/>
                </a:solidFill>
                <a:latin typeface="Garamond" panose="02020404030301010803" pitchFamily="18" charset="0"/>
              </a:rPr>
              <a:t>1,2,3,7b,1,8</a:t>
            </a:r>
          </a:p>
          <a:p>
            <a:pPr>
              <a:lnSpc>
                <a:spcPct val="150000"/>
              </a:lnSpc>
              <a:spcAft>
                <a:spcPts val="500"/>
              </a:spcAft>
              <a:defRPr/>
            </a:pPr>
            <a:r>
              <a:rPr lang="en-US" sz="2600" dirty="0">
                <a:solidFill>
                  <a:srgbClr val="222222"/>
                </a:solidFill>
                <a:latin typeface="Garamond" panose="02020404030301010803" pitchFamily="18" charset="0"/>
              </a:rPr>
              <a:t>1,2,4,5,7a,7b,1,8</a:t>
            </a:r>
          </a:p>
          <a:p>
            <a:pPr>
              <a:lnSpc>
                <a:spcPct val="150000"/>
              </a:lnSpc>
              <a:spcAft>
                <a:spcPts val="500"/>
              </a:spcAft>
              <a:defRPr/>
            </a:pPr>
            <a:r>
              <a:rPr lang="en-US" sz="2600" dirty="0">
                <a:solidFill>
                  <a:srgbClr val="222222"/>
                </a:solidFill>
                <a:latin typeface="Garamond" panose="02020404030301010803" pitchFamily="18" charset="0"/>
              </a:rPr>
              <a:t>1,2,4,6,7a,7b,1,8</a:t>
            </a:r>
          </a:p>
        </p:txBody>
      </p:sp>
      <p:sp>
        <p:nvSpPr>
          <p:cNvPr id="4" name="Slide Number Placeholder 4">
            <a:extLst>
              <a:ext uri="{FF2B5EF4-FFF2-40B4-BE49-F238E27FC236}">
                <a16:creationId xmlns:a16="http://schemas.microsoft.com/office/drawing/2014/main" id="{B2A9A89E-32C0-49F4-A4AC-D27CC63822DF}"/>
              </a:ext>
            </a:extLst>
          </p:cNvPr>
          <p:cNvSpPr txBox="1">
            <a:spLocks/>
          </p:cNvSpPr>
          <p:nvPr/>
        </p:nvSpPr>
        <p:spPr bwMode="auto">
          <a:xfrm>
            <a:off x="8473440" y="6400800"/>
            <a:ext cx="436880" cy="3048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marL="0" algn="l" defTabSz="457200" rtl="0" eaLnBrk="1" latinLnBrk="0" hangingPunct="1">
              <a:spcBef>
                <a:spcPct val="20000"/>
              </a:spcBef>
              <a:buClr>
                <a:schemeClr val="hlink"/>
              </a:buClr>
              <a:buFont typeface="Wingdings" pitchFamily="2" charset="2"/>
              <a:buChar char="§"/>
              <a:defRPr sz="3200" kern="1200">
                <a:solidFill>
                  <a:schemeClr val="tx1"/>
                </a:solidFill>
                <a:latin typeface="Arial" panose="020B0604020202020204" pitchFamily="34" charset="0"/>
                <a:ea typeface="+mn-ea"/>
                <a:cs typeface="+mn-cs"/>
              </a:defRPr>
            </a:lvl1pPr>
            <a:lvl2pPr marL="742950" indent="-285750" algn="l" defTabSz="457200" rtl="0" eaLnBrk="1" latinLnBrk="0" hangingPunct="1">
              <a:spcBef>
                <a:spcPct val="20000"/>
              </a:spcBef>
              <a:buChar char="–"/>
              <a:defRPr sz="2800" kern="1200">
                <a:solidFill>
                  <a:schemeClr val="tx1"/>
                </a:solidFill>
                <a:latin typeface="Arial" panose="020B0604020202020204" pitchFamily="34" charset="0"/>
                <a:ea typeface="+mn-ea"/>
                <a:cs typeface="+mn-cs"/>
              </a:defRPr>
            </a:lvl2pPr>
            <a:lvl3pPr marL="1143000" indent="-228600" algn="l" defTabSz="457200" rtl="0" eaLnBrk="1" latinLnBrk="0" hangingPunct="1">
              <a:spcBef>
                <a:spcPct val="20000"/>
              </a:spcBef>
              <a:buClr>
                <a:schemeClr val="hlink"/>
              </a:buClr>
              <a:buFont typeface="Wingdings" pitchFamily="2" charset="2"/>
              <a:buChar char="§"/>
              <a:defRPr sz="2400" kern="1200">
                <a:solidFill>
                  <a:schemeClr val="tx1"/>
                </a:solidFill>
                <a:latin typeface="Arial" panose="020B0604020202020204" pitchFamily="34" charset="0"/>
                <a:ea typeface="+mn-ea"/>
                <a:cs typeface="+mn-cs"/>
              </a:defRPr>
            </a:lvl3pPr>
            <a:lvl4pPr marL="1600200" indent="-228600" algn="l" defTabSz="457200" rtl="0" eaLnBrk="1" latinLnBrk="0" hangingPunct="1">
              <a:spcBef>
                <a:spcPct val="20000"/>
              </a:spcBef>
              <a:buChar char="–"/>
              <a:defRPr sz="2000" kern="1200">
                <a:solidFill>
                  <a:schemeClr val="tx1"/>
                </a:solidFill>
                <a:latin typeface="Arial" panose="020B0604020202020204" pitchFamily="34" charset="0"/>
                <a:ea typeface="+mn-ea"/>
                <a:cs typeface="+mn-cs"/>
              </a:defRPr>
            </a:lvl4pPr>
            <a:lvl5pPr marL="2057400" indent="-228600" algn="l" defTabSz="457200" rtl="0" eaLnBrk="1" latinLnBrk="0" hangingPunct="1">
              <a:spcBef>
                <a:spcPct val="20000"/>
              </a:spcBef>
              <a:buClr>
                <a:schemeClr val="hlink"/>
              </a:buClr>
              <a:buFont typeface="Wingdings" pitchFamily="2" charset="2"/>
              <a:buChar char="§"/>
              <a:defRPr sz="2000" kern="1200">
                <a:solidFill>
                  <a:schemeClr val="tx1"/>
                </a:solidFill>
                <a:latin typeface="Arial" panose="020B0604020202020204" pitchFamily="34" charset="0"/>
                <a:ea typeface="+mn-ea"/>
                <a:cs typeface="+mn-cs"/>
              </a:defRPr>
            </a:lvl5pPr>
            <a:lvl6pPr marL="2514600" indent="-228600" algn="l" defTabSz="457200" rtl="0" eaLnBrk="0" fontAlgn="base" latinLnBrk="0" hangingPunct="0">
              <a:spcBef>
                <a:spcPct val="20000"/>
              </a:spcBef>
              <a:spcAft>
                <a:spcPct val="0"/>
              </a:spcAft>
              <a:buClr>
                <a:schemeClr val="hlink"/>
              </a:buClr>
              <a:buFont typeface="Wingdings" pitchFamily="2" charset="2"/>
              <a:buChar char="§"/>
              <a:defRPr sz="2000" kern="1200">
                <a:solidFill>
                  <a:schemeClr val="tx1"/>
                </a:solidFill>
                <a:latin typeface="Arial" panose="020B0604020202020204" pitchFamily="34" charset="0"/>
                <a:ea typeface="+mn-ea"/>
                <a:cs typeface="+mn-cs"/>
              </a:defRPr>
            </a:lvl6pPr>
            <a:lvl7pPr marL="2971800" indent="-228600" algn="l" defTabSz="457200" rtl="0" eaLnBrk="0" fontAlgn="base" latinLnBrk="0" hangingPunct="0">
              <a:spcBef>
                <a:spcPct val="20000"/>
              </a:spcBef>
              <a:spcAft>
                <a:spcPct val="0"/>
              </a:spcAft>
              <a:buClr>
                <a:schemeClr val="hlink"/>
              </a:buClr>
              <a:buFont typeface="Wingdings" pitchFamily="2" charset="2"/>
              <a:buChar char="§"/>
              <a:defRPr sz="2000" kern="1200">
                <a:solidFill>
                  <a:schemeClr val="tx1"/>
                </a:solidFill>
                <a:latin typeface="Arial" panose="020B0604020202020204" pitchFamily="34" charset="0"/>
                <a:ea typeface="+mn-ea"/>
                <a:cs typeface="+mn-cs"/>
              </a:defRPr>
            </a:lvl7pPr>
            <a:lvl8pPr marL="3429000" indent="-228600" algn="l" defTabSz="457200" rtl="0" eaLnBrk="0" fontAlgn="base" latinLnBrk="0" hangingPunct="0">
              <a:spcBef>
                <a:spcPct val="20000"/>
              </a:spcBef>
              <a:spcAft>
                <a:spcPct val="0"/>
              </a:spcAft>
              <a:buClr>
                <a:schemeClr val="hlink"/>
              </a:buClr>
              <a:buFont typeface="Wingdings" pitchFamily="2" charset="2"/>
              <a:buChar char="§"/>
              <a:defRPr sz="2000" kern="1200">
                <a:solidFill>
                  <a:schemeClr val="tx1"/>
                </a:solidFill>
                <a:latin typeface="Arial" panose="020B0604020202020204" pitchFamily="34" charset="0"/>
                <a:ea typeface="+mn-ea"/>
                <a:cs typeface="+mn-cs"/>
              </a:defRPr>
            </a:lvl8pPr>
            <a:lvl9pPr marL="3886200" indent="-228600" algn="l" defTabSz="457200" rtl="0" eaLnBrk="0" fontAlgn="base" latinLnBrk="0" hangingPunct="0">
              <a:spcBef>
                <a:spcPct val="20000"/>
              </a:spcBef>
              <a:spcAft>
                <a:spcPct val="0"/>
              </a:spcAft>
              <a:buClr>
                <a:schemeClr val="hlink"/>
              </a:buClr>
              <a:buFont typeface="Wingdings" pitchFamily="2" charset="2"/>
              <a:buChar char="§"/>
              <a:defRPr sz="2000" kern="1200">
                <a:solidFill>
                  <a:schemeClr val="tx1"/>
                </a:solidFill>
                <a:latin typeface="Arial" panose="020B0604020202020204" pitchFamily="34" charset="0"/>
                <a:ea typeface="+mn-ea"/>
                <a:cs typeface="+mn-cs"/>
              </a:defRPr>
            </a:lvl9pPr>
          </a:lstStyle>
          <a:p>
            <a:pPr algn="r">
              <a:spcBef>
                <a:spcPct val="0"/>
              </a:spcBef>
              <a:buClrTx/>
              <a:buFontTx/>
              <a:buNone/>
            </a:pPr>
            <a:fld id="{A220B7E7-382C-E640-A423-BBDDB3CBF8AB}" type="slidenum">
              <a:rPr lang="en-US" altLang="en-US" sz="1400" smtClean="0">
                <a:solidFill>
                  <a:schemeClr val="bg1">
                    <a:lumMod val="50000"/>
                  </a:schemeClr>
                </a:solidFill>
                <a:latin typeface="Times New Roman" panose="02020603050405020304" pitchFamily="18" charset="0"/>
              </a:rPr>
              <a:pPr algn="r">
                <a:spcBef>
                  <a:spcPct val="0"/>
                </a:spcBef>
                <a:buClrTx/>
                <a:buFontTx/>
                <a:buNone/>
              </a:pPr>
              <a:t>258</a:t>
            </a:fld>
            <a:endParaRPr lang="en-US" altLang="en-US" sz="1400" dirty="0">
              <a:solidFill>
                <a:schemeClr val="bg1">
                  <a:lumMod val="50000"/>
                </a:schemeClr>
              </a:solidFill>
              <a:latin typeface="Times New Roman" panose="02020603050405020304" pitchFamily="18" charset="0"/>
            </a:endParaRPr>
          </a:p>
        </p:txBody>
      </p:sp>
    </p:spTree>
    <p:extLst>
      <p:ext uri="{BB962C8B-B14F-4D97-AF65-F5344CB8AC3E}">
        <p14:creationId xmlns:p14="http://schemas.microsoft.com/office/powerpoint/2010/main" val="249429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E2654F3-BF8E-4D23-BC4A-47A128D051E3}"/>
              </a:ext>
            </a:extLst>
          </p:cNvPr>
          <p:cNvSpPr>
            <a:spLocks noGrp="1"/>
          </p:cNvSpPr>
          <p:nvPr>
            <p:ph type="title"/>
          </p:nvPr>
        </p:nvSpPr>
        <p:spPr/>
        <p:txBody>
          <a:bodyPr/>
          <a:lstStyle/>
          <a:p>
            <a:r>
              <a:rPr lang="en-US" dirty="0">
                <a:solidFill>
                  <a:schemeClr val="bg1"/>
                </a:solidFill>
              </a:rPr>
              <a:t>Example – Create the Model</a:t>
            </a:r>
          </a:p>
        </p:txBody>
      </p:sp>
      <p:sp>
        <p:nvSpPr>
          <p:cNvPr id="6" name="Content Placeholder 5">
            <a:extLst>
              <a:ext uri="{FF2B5EF4-FFF2-40B4-BE49-F238E27FC236}">
                <a16:creationId xmlns:a16="http://schemas.microsoft.com/office/drawing/2014/main" id="{F52EC25D-3967-4FE8-89A6-6F8D305B0CA1}"/>
              </a:ext>
            </a:extLst>
          </p:cNvPr>
          <p:cNvSpPr>
            <a:spLocks noGrp="1"/>
          </p:cNvSpPr>
          <p:nvPr>
            <p:ph sz="half" idx="4294967295"/>
          </p:nvPr>
        </p:nvSpPr>
        <p:spPr>
          <a:xfrm>
            <a:off x="496931" y="1738313"/>
            <a:ext cx="4560844" cy="4449762"/>
          </a:xfrm>
        </p:spPr>
        <p:txBody>
          <a:bodyPr>
            <a:normAutofit lnSpcReduction="10000"/>
          </a:bodyPr>
          <a:lstStyle/>
          <a:p>
            <a:pPr marL="82296" indent="0">
              <a:spcBef>
                <a:spcPts val="0"/>
              </a:spcBef>
              <a:buNone/>
            </a:pPr>
            <a:r>
              <a:rPr lang="en-US" b="1" dirty="0">
                <a:latin typeface="Garamond" panose="02020404030301010803" pitchFamily="18" charset="0"/>
                <a:cs typeface="Calibri" panose="020F0502020204030204" pitchFamily="34" charset="0"/>
              </a:rPr>
              <a:t>Software Artifact</a:t>
            </a:r>
          </a:p>
          <a:p>
            <a:pPr marL="82296" indent="0">
              <a:spcBef>
                <a:spcPts val="0"/>
              </a:spcBef>
              <a:buNone/>
            </a:pPr>
            <a:endParaRPr lang="en-US" sz="1400" dirty="0">
              <a:latin typeface="Consolas" panose="020B0609020204030204" pitchFamily="49" charset="0"/>
            </a:endParaRPr>
          </a:p>
          <a:p>
            <a:pPr marL="82296" indent="0">
              <a:spcBef>
                <a:spcPts val="0"/>
              </a:spcBef>
              <a:buNone/>
            </a:pPr>
            <a:r>
              <a:rPr lang="en-US" sz="2000" dirty="0">
                <a:latin typeface="Garamond" panose="02020404030301010803" pitchFamily="18" charset="0"/>
              </a:rPr>
              <a:t>/**</a:t>
            </a:r>
          </a:p>
          <a:p>
            <a:pPr marL="82296" indent="0">
              <a:spcBef>
                <a:spcPts val="0"/>
              </a:spcBef>
              <a:buNone/>
            </a:pPr>
            <a:r>
              <a:rPr lang="en-US" sz="2000" dirty="0">
                <a:latin typeface="Garamond" panose="02020404030301010803" pitchFamily="18" charset="0"/>
              </a:rPr>
              <a:t>  * Return index of node n at the</a:t>
            </a:r>
          </a:p>
          <a:p>
            <a:pPr marL="82296" indent="0">
              <a:spcBef>
                <a:spcPts val="0"/>
              </a:spcBef>
              <a:buNone/>
            </a:pPr>
            <a:r>
              <a:rPr lang="en-US" sz="2000" dirty="0">
                <a:latin typeface="Garamond" panose="02020404030301010803" pitchFamily="18" charset="0"/>
              </a:rPr>
              <a:t>  * first position it appears,</a:t>
            </a:r>
          </a:p>
          <a:p>
            <a:pPr marL="82296" indent="0">
              <a:spcBef>
                <a:spcPts val="0"/>
              </a:spcBef>
              <a:buNone/>
            </a:pPr>
            <a:r>
              <a:rPr lang="en-US" sz="2000" dirty="0">
                <a:latin typeface="Garamond" panose="02020404030301010803" pitchFamily="18" charset="0"/>
              </a:rPr>
              <a:t>  * -1 if it is not present</a:t>
            </a:r>
          </a:p>
          <a:p>
            <a:pPr marL="82296" indent="0">
              <a:spcBef>
                <a:spcPts val="0"/>
              </a:spcBef>
              <a:buNone/>
            </a:pPr>
            <a:r>
              <a:rPr lang="en-US" sz="2000" dirty="0">
                <a:latin typeface="Garamond" panose="02020404030301010803" pitchFamily="18" charset="0"/>
              </a:rPr>
              <a:t>  */</a:t>
            </a:r>
          </a:p>
          <a:p>
            <a:pPr marL="82296" indent="0">
              <a:spcBef>
                <a:spcPts val="0"/>
              </a:spcBef>
              <a:buNone/>
            </a:pPr>
            <a:r>
              <a:rPr lang="en-US" sz="2000" dirty="0">
                <a:latin typeface="Garamond" panose="02020404030301010803" pitchFamily="18" charset="0"/>
              </a:rPr>
              <a:t>public int </a:t>
            </a:r>
            <a:r>
              <a:rPr lang="en-US" sz="2000" dirty="0" err="1">
                <a:latin typeface="Garamond" panose="02020404030301010803" pitchFamily="18" charset="0"/>
              </a:rPr>
              <a:t>indexOf</a:t>
            </a:r>
            <a:r>
              <a:rPr lang="en-US" sz="2000" dirty="0">
                <a:latin typeface="Garamond" panose="02020404030301010803" pitchFamily="18" charset="0"/>
              </a:rPr>
              <a:t> (Object o)</a:t>
            </a:r>
          </a:p>
          <a:p>
            <a:pPr marL="82296" indent="0">
              <a:spcBef>
                <a:spcPts val="0"/>
              </a:spcBef>
              <a:buNone/>
            </a:pPr>
            <a:r>
              <a:rPr lang="en-US" sz="2000" dirty="0">
                <a:latin typeface="Garamond" panose="02020404030301010803" pitchFamily="18" charset="0"/>
              </a:rPr>
              <a:t>{</a:t>
            </a:r>
          </a:p>
          <a:p>
            <a:pPr marL="82296" indent="0">
              <a:spcBef>
                <a:spcPts val="0"/>
              </a:spcBef>
              <a:buNone/>
            </a:pPr>
            <a:r>
              <a:rPr lang="en-US" sz="2000" dirty="0">
                <a:latin typeface="Garamond" panose="02020404030301010803" pitchFamily="18" charset="0"/>
              </a:rPr>
              <a:t>    for (int i=0; i &lt; list.size(); i++)</a:t>
            </a:r>
          </a:p>
          <a:p>
            <a:pPr marL="82296" indent="0">
              <a:spcBef>
                <a:spcPts val="0"/>
              </a:spcBef>
              <a:buNone/>
            </a:pPr>
            <a:r>
              <a:rPr lang="en-US" sz="2000" dirty="0">
                <a:latin typeface="Garamond" panose="02020404030301010803" pitchFamily="18" charset="0"/>
              </a:rPr>
              <a:t>        if (</a:t>
            </a:r>
            <a:r>
              <a:rPr lang="en-US" sz="2000" dirty="0" err="1">
                <a:latin typeface="Garamond" panose="02020404030301010803" pitchFamily="18" charset="0"/>
              </a:rPr>
              <a:t>list.get</a:t>
            </a:r>
            <a:r>
              <a:rPr lang="en-US" sz="2000" dirty="0">
                <a:latin typeface="Garamond" panose="02020404030301010803" pitchFamily="18" charset="0"/>
              </a:rPr>
              <a:t>(i).equals(o))</a:t>
            </a:r>
          </a:p>
          <a:p>
            <a:pPr marL="82296" indent="0">
              <a:spcBef>
                <a:spcPts val="0"/>
              </a:spcBef>
              <a:buNone/>
            </a:pPr>
            <a:r>
              <a:rPr lang="en-US" sz="2000" dirty="0">
                <a:latin typeface="Garamond" panose="02020404030301010803" pitchFamily="18" charset="0"/>
              </a:rPr>
              <a:t>            return i;</a:t>
            </a:r>
          </a:p>
          <a:p>
            <a:pPr marL="82296" indent="0">
              <a:spcBef>
                <a:spcPts val="0"/>
              </a:spcBef>
              <a:buNone/>
            </a:pPr>
            <a:r>
              <a:rPr lang="en-US" sz="2000" dirty="0">
                <a:latin typeface="Garamond" panose="02020404030301010803" pitchFamily="18" charset="0"/>
              </a:rPr>
              <a:t>    return -1;</a:t>
            </a:r>
          </a:p>
          <a:p>
            <a:pPr marL="82296" indent="0">
              <a:spcBef>
                <a:spcPts val="0"/>
              </a:spcBef>
              <a:buNone/>
            </a:pPr>
            <a:r>
              <a:rPr lang="en-US" sz="2000" dirty="0">
                <a:latin typeface="Garamond" panose="02020404030301010803" pitchFamily="18" charset="0"/>
              </a:rPr>
              <a:t>}</a:t>
            </a:r>
          </a:p>
          <a:p>
            <a:endParaRPr lang="en-US" dirty="0"/>
          </a:p>
        </p:txBody>
      </p:sp>
      <p:sp>
        <p:nvSpPr>
          <p:cNvPr id="7" name="Content Placeholder 6">
            <a:extLst>
              <a:ext uri="{FF2B5EF4-FFF2-40B4-BE49-F238E27FC236}">
                <a16:creationId xmlns:a16="http://schemas.microsoft.com/office/drawing/2014/main" id="{AC56EB78-4631-400D-9ECC-50AF9B6D863C}"/>
              </a:ext>
            </a:extLst>
          </p:cNvPr>
          <p:cNvSpPr>
            <a:spLocks noGrp="1"/>
          </p:cNvSpPr>
          <p:nvPr>
            <p:ph sz="half" idx="4294967295"/>
          </p:nvPr>
        </p:nvSpPr>
        <p:spPr>
          <a:xfrm>
            <a:off x="4572000" y="1738313"/>
            <a:ext cx="4572000" cy="4449762"/>
          </a:xfrm>
        </p:spPr>
        <p:txBody>
          <a:bodyPr>
            <a:normAutofit/>
          </a:bodyPr>
          <a:lstStyle/>
          <a:p>
            <a:pPr marL="82296" indent="0">
              <a:buNone/>
            </a:pPr>
            <a:r>
              <a:rPr lang="en-US" b="1" dirty="0">
                <a:latin typeface="Garamond" panose="02020404030301010803" pitchFamily="18" charset="0"/>
              </a:rPr>
              <a:t>	Control Flow Graph</a:t>
            </a:r>
          </a:p>
        </p:txBody>
      </p:sp>
      <p:sp>
        <p:nvSpPr>
          <p:cNvPr id="3" name="Footer Placeholder 2">
            <a:extLst>
              <a:ext uri="{FF2B5EF4-FFF2-40B4-BE49-F238E27FC236}">
                <a16:creationId xmlns:a16="http://schemas.microsoft.com/office/drawing/2014/main" id="{8EC0B8B8-E1CA-43C1-9311-F07E666BFBF6}"/>
              </a:ext>
            </a:extLst>
          </p:cNvPr>
          <p:cNvSpPr>
            <a:spLocks noGrp="1"/>
          </p:cNvSpPr>
          <p:nvPr>
            <p:ph type="ftr" sz="quarter" idx="3"/>
          </p:nvPr>
        </p:nvSpPr>
        <p:spPr>
          <a:xfrm>
            <a:off x="4230688" y="6507163"/>
            <a:ext cx="4913312" cy="261937"/>
          </a:xfrm>
          <a:prstGeom prst="rect">
            <a:avLst/>
          </a:prstGeom>
        </p:spPr>
        <p:txBody>
          <a:bodyPr/>
          <a:lstStyle>
            <a:defPPr>
              <a:defRPr lang="en-US"/>
            </a:defPPr>
            <a:lvl1pPr algn="l" rtl="0" eaLnBrk="0" fontAlgn="base" hangingPunct="0">
              <a:spcBef>
                <a:spcPct val="0"/>
              </a:spcBef>
              <a:spcAft>
                <a:spcPct val="0"/>
              </a:spcAft>
              <a:defRPr sz="2000" b="1" kern="1200">
                <a:solidFill>
                  <a:srgbClr val="FAFD00"/>
                </a:solidFill>
                <a:latin typeface="Calibri" panose="020F0502020204030204" pitchFamily="34" charset="0"/>
                <a:ea typeface="+mn-ea"/>
                <a:cs typeface="Calibri" panose="020F0502020204030204" pitchFamily="34" charset="0"/>
              </a:defRPr>
            </a:lvl1pPr>
            <a:lvl2pPr marL="457200" algn="l" rtl="0" eaLnBrk="0" fontAlgn="base" hangingPunct="0">
              <a:spcBef>
                <a:spcPct val="0"/>
              </a:spcBef>
              <a:spcAft>
                <a:spcPct val="0"/>
              </a:spcAft>
              <a:defRPr sz="2000" b="1" kern="1200">
                <a:solidFill>
                  <a:srgbClr val="FAFD00"/>
                </a:solidFill>
                <a:latin typeface="Times New Roman" pitchFamily="18" charset="0"/>
                <a:ea typeface="+mn-ea"/>
                <a:cs typeface="+mn-cs"/>
              </a:defRPr>
            </a:lvl2pPr>
            <a:lvl3pPr marL="914400" algn="l" rtl="0" eaLnBrk="0" fontAlgn="base" hangingPunct="0">
              <a:spcBef>
                <a:spcPct val="0"/>
              </a:spcBef>
              <a:spcAft>
                <a:spcPct val="0"/>
              </a:spcAft>
              <a:defRPr sz="2000" b="1" kern="1200">
                <a:solidFill>
                  <a:srgbClr val="FAFD00"/>
                </a:solidFill>
                <a:latin typeface="Times New Roman" pitchFamily="18" charset="0"/>
                <a:ea typeface="+mn-ea"/>
                <a:cs typeface="+mn-cs"/>
              </a:defRPr>
            </a:lvl3pPr>
            <a:lvl4pPr marL="1371600" algn="l" rtl="0" eaLnBrk="0" fontAlgn="base" hangingPunct="0">
              <a:spcBef>
                <a:spcPct val="0"/>
              </a:spcBef>
              <a:spcAft>
                <a:spcPct val="0"/>
              </a:spcAft>
              <a:defRPr sz="2000" b="1" kern="1200">
                <a:solidFill>
                  <a:srgbClr val="FAFD00"/>
                </a:solidFill>
                <a:latin typeface="Times New Roman" pitchFamily="18" charset="0"/>
                <a:ea typeface="+mn-ea"/>
                <a:cs typeface="+mn-cs"/>
              </a:defRPr>
            </a:lvl4pPr>
            <a:lvl5pPr marL="1828800" algn="l" rtl="0" eaLnBrk="0" fontAlgn="base" hangingPunct="0">
              <a:spcBef>
                <a:spcPct val="0"/>
              </a:spcBef>
              <a:spcAft>
                <a:spcPct val="0"/>
              </a:spcAft>
              <a:defRPr sz="2000" b="1" kern="1200">
                <a:solidFill>
                  <a:srgbClr val="FAFD00"/>
                </a:solidFill>
                <a:latin typeface="Times New Roman" pitchFamily="18" charset="0"/>
                <a:ea typeface="+mn-ea"/>
                <a:cs typeface="+mn-cs"/>
              </a:defRPr>
            </a:lvl5pPr>
            <a:lvl6pPr marL="2286000" algn="l" defTabSz="914400" rtl="0" eaLnBrk="1" latinLnBrk="0" hangingPunct="1">
              <a:defRPr sz="2000" b="1" kern="1200">
                <a:solidFill>
                  <a:srgbClr val="FAFD00"/>
                </a:solidFill>
                <a:latin typeface="Times New Roman" pitchFamily="18" charset="0"/>
                <a:ea typeface="+mn-ea"/>
                <a:cs typeface="+mn-cs"/>
              </a:defRPr>
            </a:lvl6pPr>
            <a:lvl7pPr marL="2743200" algn="l" defTabSz="914400" rtl="0" eaLnBrk="1" latinLnBrk="0" hangingPunct="1">
              <a:defRPr sz="2000" b="1" kern="1200">
                <a:solidFill>
                  <a:srgbClr val="FAFD00"/>
                </a:solidFill>
                <a:latin typeface="Times New Roman" pitchFamily="18" charset="0"/>
                <a:ea typeface="+mn-ea"/>
                <a:cs typeface="+mn-cs"/>
              </a:defRPr>
            </a:lvl7pPr>
            <a:lvl8pPr marL="3200400" algn="l" defTabSz="914400" rtl="0" eaLnBrk="1" latinLnBrk="0" hangingPunct="1">
              <a:defRPr sz="2000" b="1" kern="1200">
                <a:solidFill>
                  <a:srgbClr val="FAFD00"/>
                </a:solidFill>
                <a:latin typeface="Times New Roman" pitchFamily="18" charset="0"/>
                <a:ea typeface="+mn-ea"/>
                <a:cs typeface="+mn-cs"/>
              </a:defRPr>
            </a:lvl8pPr>
            <a:lvl9pPr marL="3657600" algn="l" defTabSz="914400" rtl="0" eaLnBrk="1" latinLnBrk="0" hangingPunct="1">
              <a:defRPr sz="2000" b="1" kern="1200">
                <a:solidFill>
                  <a:srgbClr val="FAFD00"/>
                </a:solidFill>
                <a:latin typeface="Times New Roman" pitchFamily="18" charset="0"/>
                <a:ea typeface="+mn-ea"/>
                <a:cs typeface="+mn-cs"/>
              </a:defRPr>
            </a:lvl9pPr>
          </a:lstStyle>
          <a:p>
            <a:pPr algn="r" eaLnBrk="1" fontAlgn="auto" hangingPunct="1">
              <a:spcBef>
                <a:spcPts val="0"/>
              </a:spcBef>
              <a:spcAft>
                <a:spcPts val="0"/>
              </a:spcAft>
            </a:pPr>
            <a:r>
              <a:rPr lang="en-US" sz="1200" b="0" dirty="0">
                <a:solidFill>
                  <a:srgbClr val="D4D2D0">
                    <a:shade val="50000"/>
                    <a:satMod val="200000"/>
                  </a:srgbClr>
                </a:solidFill>
              </a:rPr>
              <a:t>Introduction to Software Testing, Edition 2  (Ch 2), (c) Ammann, Offutt, Kurtz</a:t>
            </a:r>
          </a:p>
        </p:txBody>
      </p:sp>
      <p:sp>
        <p:nvSpPr>
          <p:cNvPr id="2" name="Slide Number Placeholder 1">
            <a:extLst>
              <a:ext uri="{FF2B5EF4-FFF2-40B4-BE49-F238E27FC236}">
                <a16:creationId xmlns:a16="http://schemas.microsoft.com/office/drawing/2014/main" id="{C61228E1-B24F-4E7A-8C2B-B54AE73FD4F3}"/>
              </a:ext>
            </a:extLst>
          </p:cNvPr>
          <p:cNvSpPr>
            <a:spLocks noGrp="1"/>
          </p:cNvSpPr>
          <p:nvPr>
            <p:ph type="sldNum" sz="quarter" idx="12"/>
          </p:nvPr>
        </p:nvSpPr>
        <p:spPr>
          <a:xfrm>
            <a:off x="8686800" y="6305550"/>
            <a:ext cx="457200" cy="476250"/>
          </a:xfrm>
          <a:prstGeom prst="rect">
            <a:avLst/>
          </a:prstGeom>
        </p:spPr>
        <p:txBody>
          <a:bodyPr anchor="b"/>
          <a:lstStyle>
            <a:defPPr>
              <a:defRPr lang="en-US"/>
            </a:defPPr>
            <a:lvl1pPr algn="ctr" rtl="0" eaLnBrk="1" fontAlgn="base" latinLnBrk="0" hangingPunct="1">
              <a:spcBef>
                <a:spcPct val="0"/>
              </a:spcBef>
              <a:spcAft>
                <a:spcPct val="0"/>
              </a:spcAft>
              <a:defRPr kumimoji="0" sz="1200" b="1" kern="1200">
                <a:solidFill>
                  <a:schemeClr val="bg2">
                    <a:shade val="50000"/>
                    <a:satMod val="200000"/>
                  </a:schemeClr>
                </a:solidFill>
                <a:effectLst/>
                <a:latin typeface="Calibri" pitchFamily="34" charset="0"/>
                <a:ea typeface="+mn-ea"/>
                <a:cs typeface="+mn-cs"/>
              </a:defRPr>
            </a:lvl1pPr>
            <a:lvl2pPr marL="457200" algn="l" rtl="0" eaLnBrk="0" fontAlgn="base" hangingPunct="0">
              <a:spcBef>
                <a:spcPct val="0"/>
              </a:spcBef>
              <a:spcAft>
                <a:spcPct val="0"/>
              </a:spcAft>
              <a:defRPr sz="2000" b="1" kern="1200">
                <a:solidFill>
                  <a:srgbClr val="FAFD00"/>
                </a:solidFill>
                <a:latin typeface="Times New Roman" pitchFamily="18" charset="0"/>
                <a:ea typeface="+mn-ea"/>
                <a:cs typeface="+mn-cs"/>
              </a:defRPr>
            </a:lvl2pPr>
            <a:lvl3pPr marL="914400" algn="l" rtl="0" eaLnBrk="0" fontAlgn="base" hangingPunct="0">
              <a:spcBef>
                <a:spcPct val="0"/>
              </a:spcBef>
              <a:spcAft>
                <a:spcPct val="0"/>
              </a:spcAft>
              <a:defRPr sz="2000" b="1" kern="1200">
                <a:solidFill>
                  <a:srgbClr val="FAFD00"/>
                </a:solidFill>
                <a:latin typeface="Times New Roman" pitchFamily="18" charset="0"/>
                <a:ea typeface="+mn-ea"/>
                <a:cs typeface="+mn-cs"/>
              </a:defRPr>
            </a:lvl3pPr>
            <a:lvl4pPr marL="1371600" algn="l" rtl="0" eaLnBrk="0" fontAlgn="base" hangingPunct="0">
              <a:spcBef>
                <a:spcPct val="0"/>
              </a:spcBef>
              <a:spcAft>
                <a:spcPct val="0"/>
              </a:spcAft>
              <a:defRPr sz="2000" b="1" kern="1200">
                <a:solidFill>
                  <a:srgbClr val="FAFD00"/>
                </a:solidFill>
                <a:latin typeface="Times New Roman" pitchFamily="18" charset="0"/>
                <a:ea typeface="+mn-ea"/>
                <a:cs typeface="+mn-cs"/>
              </a:defRPr>
            </a:lvl4pPr>
            <a:lvl5pPr marL="1828800" algn="l" rtl="0" eaLnBrk="0" fontAlgn="base" hangingPunct="0">
              <a:spcBef>
                <a:spcPct val="0"/>
              </a:spcBef>
              <a:spcAft>
                <a:spcPct val="0"/>
              </a:spcAft>
              <a:defRPr sz="2000" b="1" kern="1200">
                <a:solidFill>
                  <a:srgbClr val="FAFD00"/>
                </a:solidFill>
                <a:latin typeface="Times New Roman" pitchFamily="18" charset="0"/>
                <a:ea typeface="+mn-ea"/>
                <a:cs typeface="+mn-cs"/>
              </a:defRPr>
            </a:lvl5pPr>
            <a:lvl6pPr marL="2286000" algn="l" defTabSz="914400" rtl="0" eaLnBrk="1" latinLnBrk="0" hangingPunct="1">
              <a:defRPr sz="2000" b="1" kern="1200">
                <a:solidFill>
                  <a:srgbClr val="FAFD00"/>
                </a:solidFill>
                <a:latin typeface="Times New Roman" pitchFamily="18" charset="0"/>
                <a:ea typeface="+mn-ea"/>
                <a:cs typeface="+mn-cs"/>
              </a:defRPr>
            </a:lvl6pPr>
            <a:lvl7pPr marL="2743200" algn="l" defTabSz="914400" rtl="0" eaLnBrk="1" latinLnBrk="0" hangingPunct="1">
              <a:defRPr sz="2000" b="1" kern="1200">
                <a:solidFill>
                  <a:srgbClr val="FAFD00"/>
                </a:solidFill>
                <a:latin typeface="Times New Roman" pitchFamily="18" charset="0"/>
                <a:ea typeface="+mn-ea"/>
                <a:cs typeface="+mn-cs"/>
              </a:defRPr>
            </a:lvl7pPr>
            <a:lvl8pPr marL="3200400" algn="l" defTabSz="914400" rtl="0" eaLnBrk="1" latinLnBrk="0" hangingPunct="1">
              <a:defRPr sz="2000" b="1" kern="1200">
                <a:solidFill>
                  <a:srgbClr val="FAFD00"/>
                </a:solidFill>
                <a:latin typeface="Times New Roman" pitchFamily="18" charset="0"/>
                <a:ea typeface="+mn-ea"/>
                <a:cs typeface="+mn-cs"/>
              </a:defRPr>
            </a:lvl8pPr>
            <a:lvl9pPr marL="3657600" algn="l" defTabSz="914400" rtl="0" eaLnBrk="1" latinLnBrk="0" hangingPunct="1">
              <a:defRPr sz="2000" b="1" kern="1200">
                <a:solidFill>
                  <a:srgbClr val="FAFD00"/>
                </a:solidFill>
                <a:latin typeface="Times New Roman" pitchFamily="18" charset="0"/>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B6F15528-21DE-4FAA-801E-634DDDAF4B2B}" type="slidenum">
              <a:rPr lang="en-US" b="0" smtClean="0">
                <a:solidFill>
                  <a:srgbClr val="D4D2D0">
                    <a:shade val="50000"/>
                    <a:satMod val="200000"/>
                  </a:srgbClr>
                </a:solidFill>
              </a:rPr>
              <a:pPr marL="0" marR="0" lvl="0" indent="0" algn="ctr" defTabSz="914400" rtl="0" eaLnBrk="1" fontAlgn="auto" latinLnBrk="0" hangingPunct="1">
                <a:lnSpc>
                  <a:spcPct val="100000"/>
                </a:lnSpc>
                <a:spcBef>
                  <a:spcPts val="0"/>
                </a:spcBef>
                <a:spcAft>
                  <a:spcPts val="0"/>
                </a:spcAft>
                <a:buClrTx/>
                <a:buSzTx/>
                <a:buFontTx/>
                <a:buNone/>
                <a:tabLst/>
                <a:defRPr/>
              </a:pPr>
              <a:t>259</a:t>
            </a:fld>
            <a:endParaRPr kumimoji="0" lang="en-US" sz="1200" b="0" i="0" u="none" strike="noStrike" kern="1200" cap="none" spc="0" normalizeH="0" baseline="0" noProof="0">
              <a:ln>
                <a:noFill/>
              </a:ln>
              <a:solidFill>
                <a:srgbClr val="D4D2D0">
                  <a:shade val="50000"/>
                  <a:satMod val="200000"/>
                </a:srgbClr>
              </a:solidFill>
              <a:effectLst/>
              <a:uLnTx/>
              <a:uFillTx/>
              <a:latin typeface="Calibri" pitchFamily="34" charset="0"/>
              <a:ea typeface="+mn-ea"/>
              <a:cs typeface="+mn-cs"/>
            </a:endParaRPr>
          </a:p>
        </p:txBody>
      </p:sp>
      <p:grpSp>
        <p:nvGrpSpPr>
          <p:cNvPr id="73" name="Group 72">
            <a:extLst>
              <a:ext uri="{FF2B5EF4-FFF2-40B4-BE49-F238E27FC236}">
                <a16:creationId xmlns:a16="http://schemas.microsoft.com/office/drawing/2014/main" id="{C5BD29BF-F2BC-47C9-A1AF-5FAB76805958}"/>
              </a:ext>
            </a:extLst>
          </p:cNvPr>
          <p:cNvGrpSpPr/>
          <p:nvPr/>
        </p:nvGrpSpPr>
        <p:grpSpPr>
          <a:xfrm>
            <a:off x="4944573" y="2246076"/>
            <a:ext cx="3806692" cy="3465462"/>
            <a:chOff x="4944573" y="2246076"/>
            <a:chExt cx="3806692" cy="3465462"/>
          </a:xfrm>
        </p:grpSpPr>
        <p:sp>
          <p:nvSpPr>
            <p:cNvPr id="27" name="Oval 26">
              <a:extLst>
                <a:ext uri="{FF2B5EF4-FFF2-40B4-BE49-F238E27FC236}">
                  <a16:creationId xmlns:a16="http://schemas.microsoft.com/office/drawing/2014/main" id="{7AE65F3E-4946-4226-B4DB-35554ABB9DF1}"/>
                </a:ext>
              </a:extLst>
            </p:cNvPr>
            <p:cNvSpPr/>
            <p:nvPr/>
          </p:nvSpPr>
          <p:spPr>
            <a:xfrm>
              <a:off x="6544177" y="2548830"/>
              <a:ext cx="548640" cy="545284"/>
            </a:xfrm>
            <a:prstGeom prst="ellipse">
              <a:avLst/>
            </a:prstGeom>
            <a:solidFill>
              <a:srgbClr val="016C4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Calibri" panose="020F0502020204030204" pitchFamily="34" charset="0"/>
                  <a:cs typeface="Calibri" panose="020F0502020204030204" pitchFamily="34" charset="0"/>
                </a:rPr>
                <a:t>1</a:t>
              </a:r>
            </a:p>
          </p:txBody>
        </p:sp>
        <p:cxnSp>
          <p:nvCxnSpPr>
            <p:cNvPr id="28" name="Straight Arrow Connector 27">
              <a:extLst>
                <a:ext uri="{FF2B5EF4-FFF2-40B4-BE49-F238E27FC236}">
                  <a16:creationId xmlns:a16="http://schemas.microsoft.com/office/drawing/2014/main" id="{56165A63-44E5-4B52-BFF6-3D9568259604}"/>
                </a:ext>
              </a:extLst>
            </p:cNvPr>
            <p:cNvCxnSpPr>
              <a:cxnSpLocks/>
              <a:endCxn id="27" idx="0"/>
            </p:cNvCxnSpPr>
            <p:nvPr/>
          </p:nvCxnSpPr>
          <p:spPr>
            <a:xfrm>
              <a:off x="6818497" y="2246076"/>
              <a:ext cx="0" cy="30275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2C124117-F360-4D56-8600-4BEA3B622267}"/>
                </a:ext>
              </a:extLst>
            </p:cNvPr>
            <p:cNvCxnSpPr>
              <a:cxnSpLocks/>
              <a:stCxn id="27" idx="4"/>
              <a:endCxn id="30" idx="0"/>
            </p:cNvCxnSpPr>
            <p:nvPr/>
          </p:nvCxnSpPr>
          <p:spPr>
            <a:xfrm>
              <a:off x="6818497" y="3094114"/>
              <a:ext cx="6943" cy="32081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4884CDAB-5960-4C62-9CB5-0371C9FC439D}"/>
                </a:ext>
              </a:extLst>
            </p:cNvPr>
            <p:cNvSpPr/>
            <p:nvPr/>
          </p:nvSpPr>
          <p:spPr>
            <a:xfrm>
              <a:off x="6551120" y="3414926"/>
              <a:ext cx="548640" cy="545284"/>
            </a:xfrm>
            <a:prstGeom prst="ellipse">
              <a:avLst/>
            </a:prstGeom>
            <a:solidFill>
              <a:srgbClr val="016C4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Calibri" panose="020F0502020204030204" pitchFamily="34" charset="0"/>
                  <a:cs typeface="Calibri" panose="020F0502020204030204" pitchFamily="34" charset="0"/>
                </a:rPr>
                <a:t>2</a:t>
              </a:r>
            </a:p>
          </p:txBody>
        </p:sp>
        <p:sp>
          <p:nvSpPr>
            <p:cNvPr id="31" name="Oval 30">
              <a:extLst>
                <a:ext uri="{FF2B5EF4-FFF2-40B4-BE49-F238E27FC236}">
                  <a16:creationId xmlns:a16="http://schemas.microsoft.com/office/drawing/2014/main" id="{455826F3-7526-4651-9CCA-E5791CCFCC3F}"/>
                </a:ext>
              </a:extLst>
            </p:cNvPr>
            <p:cNvSpPr/>
            <p:nvPr/>
          </p:nvSpPr>
          <p:spPr>
            <a:xfrm>
              <a:off x="6003061" y="4291883"/>
              <a:ext cx="548640" cy="545284"/>
            </a:xfrm>
            <a:prstGeom prst="ellipse">
              <a:avLst/>
            </a:prstGeom>
            <a:solidFill>
              <a:srgbClr val="016C42"/>
            </a:solidFill>
            <a:ln w="63500" cmpd="thickThi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solidFill>
                  <a:latin typeface="Calibri" panose="020F0502020204030204" pitchFamily="34" charset="0"/>
                  <a:cs typeface="Calibri" panose="020F0502020204030204" pitchFamily="34" charset="0"/>
                </a:rPr>
                <a:t>3</a:t>
              </a:r>
            </a:p>
          </p:txBody>
        </p:sp>
        <p:sp>
          <p:nvSpPr>
            <p:cNvPr id="32" name="Oval 31">
              <a:extLst>
                <a:ext uri="{FF2B5EF4-FFF2-40B4-BE49-F238E27FC236}">
                  <a16:creationId xmlns:a16="http://schemas.microsoft.com/office/drawing/2014/main" id="{5132E1E0-6A3D-4368-BE4E-5BA49E9E8CFA}"/>
                </a:ext>
              </a:extLst>
            </p:cNvPr>
            <p:cNvSpPr/>
            <p:nvPr/>
          </p:nvSpPr>
          <p:spPr>
            <a:xfrm>
              <a:off x="7105872" y="4290590"/>
              <a:ext cx="548640" cy="545284"/>
            </a:xfrm>
            <a:prstGeom prst="ellipse">
              <a:avLst/>
            </a:prstGeom>
            <a:solidFill>
              <a:srgbClr val="016C4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solidFill>
                  <a:latin typeface="Calibri" panose="020F0502020204030204" pitchFamily="34" charset="0"/>
                  <a:cs typeface="Calibri" panose="020F0502020204030204" pitchFamily="34" charset="0"/>
                </a:rPr>
                <a:t>4</a:t>
              </a:r>
            </a:p>
          </p:txBody>
        </p:sp>
        <p:sp>
          <p:nvSpPr>
            <p:cNvPr id="33" name="Oval 32">
              <a:extLst>
                <a:ext uri="{FF2B5EF4-FFF2-40B4-BE49-F238E27FC236}">
                  <a16:creationId xmlns:a16="http://schemas.microsoft.com/office/drawing/2014/main" id="{DD43255F-309C-4EAE-A04B-C203108D0376}"/>
                </a:ext>
              </a:extLst>
            </p:cNvPr>
            <p:cNvSpPr/>
            <p:nvPr/>
          </p:nvSpPr>
          <p:spPr>
            <a:xfrm>
              <a:off x="6555160" y="5166254"/>
              <a:ext cx="548640" cy="545284"/>
            </a:xfrm>
            <a:prstGeom prst="ellipse">
              <a:avLst/>
            </a:prstGeom>
            <a:solidFill>
              <a:srgbClr val="016C42"/>
            </a:solidFill>
            <a:ln w="63500" cmpd="thickThi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solidFill>
                  <a:latin typeface="Calibri" panose="020F0502020204030204" pitchFamily="34" charset="0"/>
                  <a:cs typeface="Calibri" panose="020F0502020204030204" pitchFamily="34" charset="0"/>
                </a:rPr>
                <a:t>5</a:t>
              </a:r>
            </a:p>
          </p:txBody>
        </p:sp>
        <p:sp>
          <p:nvSpPr>
            <p:cNvPr id="34" name="Oval 33">
              <a:extLst>
                <a:ext uri="{FF2B5EF4-FFF2-40B4-BE49-F238E27FC236}">
                  <a16:creationId xmlns:a16="http://schemas.microsoft.com/office/drawing/2014/main" id="{B6D68989-E72D-4C83-BF6D-2B7E6D2EF37C}"/>
                </a:ext>
              </a:extLst>
            </p:cNvPr>
            <p:cNvSpPr/>
            <p:nvPr/>
          </p:nvSpPr>
          <p:spPr>
            <a:xfrm>
              <a:off x="7654512" y="5166254"/>
              <a:ext cx="548640" cy="545284"/>
            </a:xfrm>
            <a:prstGeom prst="ellipse">
              <a:avLst/>
            </a:prstGeom>
            <a:solidFill>
              <a:srgbClr val="016C4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solidFill>
                  <a:latin typeface="Calibri" panose="020F0502020204030204" pitchFamily="34" charset="0"/>
                  <a:cs typeface="Calibri" panose="020F0502020204030204" pitchFamily="34" charset="0"/>
                </a:rPr>
                <a:t>6</a:t>
              </a:r>
            </a:p>
          </p:txBody>
        </p:sp>
        <p:cxnSp>
          <p:nvCxnSpPr>
            <p:cNvPr id="37" name="Straight Arrow Connector 36">
              <a:extLst>
                <a:ext uri="{FF2B5EF4-FFF2-40B4-BE49-F238E27FC236}">
                  <a16:creationId xmlns:a16="http://schemas.microsoft.com/office/drawing/2014/main" id="{25D14262-43FE-49DB-8B42-FD6E64BE5E46}"/>
                </a:ext>
              </a:extLst>
            </p:cNvPr>
            <p:cNvCxnSpPr>
              <a:cxnSpLocks/>
              <a:stCxn id="30" idx="3"/>
              <a:endCxn id="31" idx="0"/>
            </p:cNvCxnSpPr>
            <p:nvPr/>
          </p:nvCxnSpPr>
          <p:spPr>
            <a:xfrm flipH="1">
              <a:off x="6277381" y="3880355"/>
              <a:ext cx="354085" cy="41152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6D40394E-BA02-440E-B890-582010598522}"/>
                </a:ext>
              </a:extLst>
            </p:cNvPr>
            <p:cNvCxnSpPr>
              <a:cxnSpLocks/>
              <a:stCxn id="30" idx="5"/>
              <a:endCxn id="32" idx="0"/>
            </p:cNvCxnSpPr>
            <p:nvPr/>
          </p:nvCxnSpPr>
          <p:spPr>
            <a:xfrm>
              <a:off x="7019414" y="3880355"/>
              <a:ext cx="360778" cy="41023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128C4698-E2DB-486A-8479-0EAD85AEA7FE}"/>
                </a:ext>
              </a:extLst>
            </p:cNvPr>
            <p:cNvCxnSpPr>
              <a:cxnSpLocks/>
              <a:stCxn id="32" idx="3"/>
              <a:endCxn id="33" idx="0"/>
            </p:cNvCxnSpPr>
            <p:nvPr/>
          </p:nvCxnSpPr>
          <p:spPr>
            <a:xfrm flipH="1">
              <a:off x="6829480" y="4756019"/>
              <a:ext cx="356738" cy="41023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7FD874A3-BCC9-4E08-8CEC-E4C042B4E960}"/>
                </a:ext>
              </a:extLst>
            </p:cNvPr>
            <p:cNvCxnSpPr>
              <a:cxnSpLocks/>
              <a:stCxn id="32" idx="5"/>
              <a:endCxn id="34" idx="0"/>
            </p:cNvCxnSpPr>
            <p:nvPr/>
          </p:nvCxnSpPr>
          <p:spPr>
            <a:xfrm>
              <a:off x="7574166" y="4756019"/>
              <a:ext cx="354666" cy="41023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28">
              <a:extLst>
                <a:ext uri="{FF2B5EF4-FFF2-40B4-BE49-F238E27FC236}">
                  <a16:creationId xmlns:a16="http://schemas.microsoft.com/office/drawing/2014/main" id="{6A6618B7-E290-43E3-A84B-FD36F1921B45}"/>
                </a:ext>
              </a:extLst>
            </p:cNvPr>
            <p:cNvCxnSpPr>
              <a:cxnSpLocks/>
              <a:stCxn id="34" idx="4"/>
              <a:endCxn id="30" idx="7"/>
            </p:cNvCxnSpPr>
            <p:nvPr/>
          </p:nvCxnSpPr>
          <p:spPr>
            <a:xfrm rot="5400000" flipH="1">
              <a:off x="6365744" y="4148451"/>
              <a:ext cx="2216757" cy="909418"/>
            </a:xfrm>
            <a:prstGeom prst="curvedConnector5">
              <a:avLst>
                <a:gd name="adj1" fmla="val -10312"/>
                <a:gd name="adj2" fmla="val -102127"/>
                <a:gd name="adj3" fmla="val 11031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50AFEDD3-BB7E-48AF-A864-FF7B3C38D027}"/>
                </a:ext>
              </a:extLst>
            </p:cNvPr>
            <p:cNvSpPr txBox="1"/>
            <p:nvPr/>
          </p:nvSpPr>
          <p:spPr>
            <a:xfrm>
              <a:off x="7066395" y="2658016"/>
              <a:ext cx="535724" cy="400110"/>
            </a:xfrm>
            <a:prstGeom prst="rect">
              <a:avLst/>
            </a:prstGeom>
            <a:noFill/>
          </p:spPr>
          <p:txBody>
            <a:bodyPr wrap="none" rtlCol="0">
              <a:spAutoFit/>
            </a:bodyPr>
            <a:lstStyle/>
            <a:p>
              <a:pPr algn="l"/>
              <a:r>
                <a:rPr lang="en-US" sz="2000" b="0" dirty="0">
                  <a:solidFill>
                    <a:schemeClr val="tx1"/>
                  </a:solidFill>
                  <a:latin typeface="Garamond" panose="02020404030301010803" pitchFamily="18" charset="0"/>
                  <a:cs typeface="Arial" pitchFamily="34" charset="0"/>
                </a:rPr>
                <a:t>i=0</a:t>
              </a:r>
            </a:p>
          </p:txBody>
        </p:sp>
        <p:sp>
          <p:nvSpPr>
            <p:cNvPr id="63" name="TextBox 62">
              <a:extLst>
                <a:ext uri="{FF2B5EF4-FFF2-40B4-BE49-F238E27FC236}">
                  <a16:creationId xmlns:a16="http://schemas.microsoft.com/office/drawing/2014/main" id="{D9662FB9-A193-4DB7-B4BA-D801E33EE913}"/>
                </a:ext>
              </a:extLst>
            </p:cNvPr>
            <p:cNvSpPr txBox="1"/>
            <p:nvPr/>
          </p:nvSpPr>
          <p:spPr>
            <a:xfrm>
              <a:off x="7077375" y="3493752"/>
              <a:ext cx="1277914" cy="400110"/>
            </a:xfrm>
            <a:prstGeom prst="rect">
              <a:avLst/>
            </a:prstGeom>
            <a:noFill/>
          </p:spPr>
          <p:txBody>
            <a:bodyPr wrap="none" rtlCol="0">
              <a:spAutoFit/>
            </a:bodyPr>
            <a:lstStyle/>
            <a:p>
              <a:pPr algn="l"/>
              <a:r>
                <a:rPr lang="en-US" sz="2000" b="0" dirty="0">
                  <a:solidFill>
                    <a:schemeClr val="tx1"/>
                  </a:solidFill>
                  <a:latin typeface="Garamond" panose="02020404030301010803" pitchFamily="18" charset="0"/>
                  <a:cs typeface="Arial" pitchFamily="34" charset="0"/>
                </a:rPr>
                <a:t>i&lt;list.size()</a:t>
              </a:r>
            </a:p>
          </p:txBody>
        </p:sp>
        <p:sp>
          <p:nvSpPr>
            <p:cNvPr id="69" name="TextBox 68">
              <a:extLst>
                <a:ext uri="{FF2B5EF4-FFF2-40B4-BE49-F238E27FC236}">
                  <a16:creationId xmlns:a16="http://schemas.microsoft.com/office/drawing/2014/main" id="{1AE5E076-53A5-454D-8B48-079FEB952182}"/>
                </a:ext>
              </a:extLst>
            </p:cNvPr>
            <p:cNvSpPr txBox="1"/>
            <p:nvPr/>
          </p:nvSpPr>
          <p:spPr>
            <a:xfrm>
              <a:off x="4944573" y="4409343"/>
              <a:ext cx="1063433" cy="400110"/>
            </a:xfrm>
            <a:prstGeom prst="rect">
              <a:avLst/>
            </a:prstGeom>
            <a:noFill/>
          </p:spPr>
          <p:txBody>
            <a:bodyPr wrap="none" rtlCol="0">
              <a:spAutoFit/>
            </a:bodyPr>
            <a:lstStyle/>
            <a:p>
              <a:pPr algn="l"/>
              <a:r>
                <a:rPr lang="en-US" sz="2000" b="0" dirty="0">
                  <a:solidFill>
                    <a:schemeClr val="tx1"/>
                  </a:solidFill>
                  <a:latin typeface="Garamond" panose="02020404030301010803" pitchFamily="18" charset="0"/>
                  <a:cs typeface="Arial" pitchFamily="34" charset="0"/>
                </a:rPr>
                <a:t>return -1</a:t>
              </a:r>
            </a:p>
          </p:txBody>
        </p:sp>
        <p:sp>
          <p:nvSpPr>
            <p:cNvPr id="70" name="TextBox 69">
              <a:extLst>
                <a:ext uri="{FF2B5EF4-FFF2-40B4-BE49-F238E27FC236}">
                  <a16:creationId xmlns:a16="http://schemas.microsoft.com/office/drawing/2014/main" id="{480A4138-DAAC-4BF8-9C54-143AB4E6D5FA}"/>
                </a:ext>
              </a:extLst>
            </p:cNvPr>
            <p:cNvSpPr txBox="1"/>
            <p:nvPr/>
          </p:nvSpPr>
          <p:spPr>
            <a:xfrm>
              <a:off x="7627590" y="4369416"/>
              <a:ext cx="832151" cy="400110"/>
            </a:xfrm>
            <a:prstGeom prst="rect">
              <a:avLst/>
            </a:prstGeom>
            <a:noFill/>
          </p:spPr>
          <p:txBody>
            <a:bodyPr wrap="none" rtlCol="0">
              <a:spAutoFit/>
            </a:bodyPr>
            <a:lstStyle/>
            <a:p>
              <a:pPr algn="l"/>
              <a:r>
                <a:rPr lang="en-US" sz="2000" b="0" dirty="0">
                  <a:solidFill>
                    <a:schemeClr val="tx1"/>
                  </a:solidFill>
                  <a:latin typeface="Garamond" panose="02020404030301010803" pitchFamily="18" charset="0"/>
                  <a:cs typeface="Arial" pitchFamily="34" charset="0"/>
                </a:rPr>
                <a:t>if (…)</a:t>
              </a:r>
            </a:p>
          </p:txBody>
        </p:sp>
        <p:sp>
          <p:nvSpPr>
            <p:cNvPr id="71" name="TextBox 70">
              <a:extLst>
                <a:ext uri="{FF2B5EF4-FFF2-40B4-BE49-F238E27FC236}">
                  <a16:creationId xmlns:a16="http://schemas.microsoft.com/office/drawing/2014/main" id="{4F1946B3-DD57-4DF3-A1EC-6664877836A9}"/>
                </a:ext>
              </a:extLst>
            </p:cNvPr>
            <p:cNvSpPr txBox="1"/>
            <p:nvPr/>
          </p:nvSpPr>
          <p:spPr>
            <a:xfrm>
              <a:off x="5571365" y="5296580"/>
              <a:ext cx="922368" cy="400110"/>
            </a:xfrm>
            <a:prstGeom prst="rect">
              <a:avLst/>
            </a:prstGeom>
            <a:noFill/>
          </p:spPr>
          <p:txBody>
            <a:bodyPr wrap="none" rtlCol="0">
              <a:spAutoFit/>
            </a:bodyPr>
            <a:lstStyle/>
            <a:p>
              <a:pPr algn="l"/>
              <a:r>
                <a:rPr lang="en-US" sz="2000" b="0" dirty="0">
                  <a:solidFill>
                    <a:schemeClr val="tx1"/>
                  </a:solidFill>
                  <a:latin typeface="Garamond" panose="02020404030301010803" pitchFamily="18" charset="0"/>
                  <a:cs typeface="Arial" pitchFamily="34" charset="0"/>
                </a:rPr>
                <a:t>return i</a:t>
              </a:r>
            </a:p>
          </p:txBody>
        </p:sp>
        <p:sp>
          <p:nvSpPr>
            <p:cNvPr id="72" name="TextBox 71">
              <a:extLst>
                <a:ext uri="{FF2B5EF4-FFF2-40B4-BE49-F238E27FC236}">
                  <a16:creationId xmlns:a16="http://schemas.microsoft.com/office/drawing/2014/main" id="{66DE4469-9989-4273-87D6-CDBE1E1DEB53}"/>
                </a:ext>
              </a:extLst>
            </p:cNvPr>
            <p:cNvSpPr txBox="1"/>
            <p:nvPr/>
          </p:nvSpPr>
          <p:spPr>
            <a:xfrm>
              <a:off x="8164245" y="5249873"/>
              <a:ext cx="587020" cy="400110"/>
            </a:xfrm>
            <a:prstGeom prst="rect">
              <a:avLst/>
            </a:prstGeom>
            <a:noFill/>
          </p:spPr>
          <p:txBody>
            <a:bodyPr wrap="none" rtlCol="0">
              <a:spAutoFit/>
            </a:bodyPr>
            <a:lstStyle/>
            <a:p>
              <a:pPr algn="l"/>
              <a:r>
                <a:rPr lang="en-US" sz="2000" b="0" dirty="0">
                  <a:solidFill>
                    <a:schemeClr val="tx1"/>
                  </a:solidFill>
                  <a:latin typeface="Garamond" panose="02020404030301010803" pitchFamily="18" charset="0"/>
                  <a:cs typeface="Arial" pitchFamily="34" charset="0"/>
                </a:rPr>
                <a:t>i++</a:t>
              </a:r>
            </a:p>
          </p:txBody>
        </p:sp>
      </p:grpSp>
    </p:spTree>
    <p:extLst>
      <p:ext uri="{BB962C8B-B14F-4D97-AF65-F5344CB8AC3E}">
        <p14:creationId xmlns:p14="http://schemas.microsoft.com/office/powerpoint/2010/main" val="11206172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73"/>
                                        </p:tgtEl>
                                        <p:attrNameLst>
                                          <p:attrName>style.visibility</p:attrName>
                                        </p:attrNameLst>
                                      </p:cBhvr>
                                      <p:to>
                                        <p:strVal val="visible"/>
                                      </p:to>
                                    </p:set>
                                    <p:animEffect transition="in" filter="fade">
                                      <p:cBhvr>
                                        <p:cTn id="10" dur="50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4B201-B04F-134C-966A-D6BC5D783230}"/>
              </a:ext>
            </a:extLst>
          </p:cNvPr>
          <p:cNvSpPr>
            <a:spLocks noGrp="1"/>
          </p:cNvSpPr>
          <p:nvPr>
            <p:ph type="title"/>
          </p:nvPr>
        </p:nvSpPr>
        <p:spPr/>
        <p:txBody>
          <a:bodyPr>
            <a:normAutofit/>
          </a:bodyPr>
          <a:lstStyle/>
          <a:p>
            <a:r>
              <a:rPr lang="en-US" sz="4000" b="1" dirty="0">
                <a:latin typeface="Garamond" panose="02020404030301010803" pitchFamily="18" charset="0"/>
              </a:rPr>
              <a:t>Iceberg Model</a:t>
            </a:r>
          </a:p>
        </p:txBody>
      </p:sp>
      <p:sp>
        <p:nvSpPr>
          <p:cNvPr id="3" name="Content Placeholder 2">
            <a:extLst>
              <a:ext uri="{FF2B5EF4-FFF2-40B4-BE49-F238E27FC236}">
                <a16:creationId xmlns:a16="http://schemas.microsoft.com/office/drawing/2014/main" id="{F7374E4C-7245-394D-ABA4-96B631A50C1E}"/>
              </a:ext>
            </a:extLst>
          </p:cNvPr>
          <p:cNvSpPr>
            <a:spLocks noGrp="1"/>
          </p:cNvSpPr>
          <p:nvPr>
            <p:ph idx="1"/>
          </p:nvPr>
        </p:nvSpPr>
        <p:spPr>
          <a:xfrm>
            <a:off x="2405743" y="1848076"/>
            <a:ext cx="6629400" cy="4857524"/>
          </a:xfrm>
        </p:spPr>
        <p:txBody>
          <a:bodyPr>
            <a:normAutofit/>
          </a:bodyPr>
          <a:lstStyle/>
          <a:p>
            <a:pPr>
              <a:buClr>
                <a:srgbClr val="0B3D29"/>
              </a:buClr>
            </a:pPr>
            <a:r>
              <a:rPr lang="en-US" sz="2400" b="1" dirty="0">
                <a:latin typeface="Garamond" panose="02020404030301010803" pitchFamily="18" charset="0"/>
              </a:rPr>
              <a:t>Events : </a:t>
            </a:r>
            <a:r>
              <a:rPr lang="en-US" sz="2400" dirty="0">
                <a:latin typeface="Garamond" panose="02020404030301010803" pitchFamily="18" charset="0"/>
              </a:rPr>
              <a:t>components &amp; actions observable to us</a:t>
            </a:r>
            <a:endParaRPr lang="en-US" sz="2400" b="1" dirty="0">
              <a:latin typeface="Garamond" panose="02020404030301010803" pitchFamily="18" charset="0"/>
            </a:endParaRPr>
          </a:p>
          <a:p>
            <a:pPr lvl="1">
              <a:buClr>
                <a:srgbClr val="0B3D29"/>
              </a:buClr>
            </a:pPr>
            <a:r>
              <a:rPr lang="en-US" sz="2400" dirty="0">
                <a:latin typeface="Garamond" panose="02020404030301010803" pitchFamily="18" charset="0"/>
              </a:rPr>
              <a:t>Discrete activities or facts about the state of things in system </a:t>
            </a:r>
          </a:p>
          <a:p>
            <a:pPr lvl="1">
              <a:buClr>
                <a:srgbClr val="0B3D29"/>
              </a:buClr>
            </a:pPr>
            <a:r>
              <a:rPr lang="en-US" sz="2400" dirty="0">
                <a:latin typeface="Garamond" panose="02020404030301010803" pitchFamily="18" charset="0"/>
              </a:rPr>
              <a:t>What happens or what we see</a:t>
            </a:r>
          </a:p>
          <a:p>
            <a:endParaRPr lang="en-US" sz="2400" b="1" dirty="0">
              <a:latin typeface="Garamond" panose="02020404030301010803" pitchFamily="18" charset="0"/>
            </a:endParaRPr>
          </a:p>
          <a:p>
            <a:pPr>
              <a:buClr>
                <a:srgbClr val="0B3D29"/>
              </a:buClr>
            </a:pPr>
            <a:r>
              <a:rPr lang="en-US" sz="2400" b="1" dirty="0">
                <a:latin typeface="Garamond" panose="02020404030301010803" pitchFamily="18" charset="0"/>
              </a:rPr>
              <a:t>Patterns of Behavior: </a:t>
            </a:r>
            <a:r>
              <a:rPr lang="en-US" sz="2400" dirty="0">
                <a:latin typeface="Garamond" panose="02020404030301010803" pitchFamily="18" charset="0"/>
              </a:rPr>
              <a:t>describes trends over time</a:t>
            </a:r>
          </a:p>
          <a:p>
            <a:pPr lvl="1">
              <a:buClr>
                <a:srgbClr val="0B3D29"/>
              </a:buClr>
            </a:pPr>
            <a:r>
              <a:rPr lang="en-US" sz="2400" dirty="0">
                <a:latin typeface="Garamond" panose="02020404030301010803" pitchFamily="18" charset="0"/>
              </a:rPr>
              <a:t>Pattern of recurrence of events</a:t>
            </a:r>
          </a:p>
          <a:p>
            <a:pPr lvl="1">
              <a:buClr>
                <a:srgbClr val="0B3D29"/>
              </a:buClr>
            </a:pPr>
            <a:r>
              <a:rPr lang="en-US" sz="2400" dirty="0">
                <a:latin typeface="Garamond" panose="02020404030301010803" pitchFamily="18" charset="0"/>
              </a:rPr>
              <a:t>What is happening ? What is changing?</a:t>
            </a:r>
          </a:p>
          <a:p>
            <a:pPr lvl="1">
              <a:buClr>
                <a:srgbClr val="0B3D29"/>
              </a:buClr>
            </a:pPr>
            <a:r>
              <a:rPr lang="en-US" sz="2400" dirty="0">
                <a:latin typeface="Garamond" panose="02020404030301010803" pitchFamily="18" charset="0"/>
              </a:rPr>
              <a:t>Allows to anticipate, plan &amp; forecast</a:t>
            </a:r>
          </a:p>
          <a:p>
            <a:pPr lvl="1"/>
            <a:endParaRPr lang="en-US" sz="1600" dirty="0">
              <a:latin typeface="Garamond" panose="02020404030301010803" pitchFamily="18" charset="0"/>
            </a:endParaRPr>
          </a:p>
          <a:p>
            <a:endParaRPr lang="en-US" sz="2400" dirty="0">
              <a:latin typeface="Garamond" panose="02020404030301010803" pitchFamily="18" charset="0"/>
            </a:endParaRPr>
          </a:p>
        </p:txBody>
      </p:sp>
      <p:pic>
        <p:nvPicPr>
          <p:cNvPr id="4" name="Picture 3">
            <a:extLst>
              <a:ext uri="{FF2B5EF4-FFF2-40B4-BE49-F238E27FC236}">
                <a16:creationId xmlns:a16="http://schemas.microsoft.com/office/drawing/2014/main" id="{227151F8-4F31-C64F-91F0-F76A34D1F932}"/>
              </a:ext>
            </a:extLst>
          </p:cNvPr>
          <p:cNvPicPr>
            <a:picLocks noChangeAspect="1"/>
          </p:cNvPicPr>
          <p:nvPr/>
        </p:nvPicPr>
        <p:blipFill>
          <a:blip r:embed="rId3"/>
          <a:stretch>
            <a:fillRect/>
          </a:stretch>
        </p:blipFill>
        <p:spPr>
          <a:xfrm>
            <a:off x="319613" y="3176525"/>
            <a:ext cx="1733860" cy="2656114"/>
          </a:xfrm>
          <a:prstGeom prst="rect">
            <a:avLst/>
          </a:prstGeom>
          <a:solidFill>
            <a:schemeClr val="tx2"/>
          </a:solidFill>
        </p:spPr>
      </p:pic>
      <p:sp>
        <p:nvSpPr>
          <p:cNvPr id="5" name="Rectangle 4">
            <a:extLst>
              <a:ext uri="{FF2B5EF4-FFF2-40B4-BE49-F238E27FC236}">
                <a16:creationId xmlns:a16="http://schemas.microsoft.com/office/drawing/2014/main" id="{40D1EC03-0CE7-8C4D-AEC5-0177D0212EC5}"/>
              </a:ext>
            </a:extLst>
          </p:cNvPr>
          <p:cNvSpPr/>
          <p:nvPr/>
        </p:nvSpPr>
        <p:spPr>
          <a:xfrm>
            <a:off x="108856" y="1899477"/>
            <a:ext cx="2394857" cy="830997"/>
          </a:xfrm>
          <a:prstGeom prst="rect">
            <a:avLst/>
          </a:prstGeom>
        </p:spPr>
        <p:txBody>
          <a:bodyPr wrap="square">
            <a:spAutoFit/>
          </a:bodyPr>
          <a:lstStyle/>
          <a:p>
            <a:r>
              <a:rPr lang="en-US" sz="2400" b="1" dirty="0">
                <a:latin typeface="Garamond" panose="02020404030301010803" pitchFamily="18" charset="0"/>
              </a:rPr>
              <a:t>Four basic levels to situations:</a:t>
            </a:r>
          </a:p>
        </p:txBody>
      </p:sp>
      <p:sp>
        <p:nvSpPr>
          <p:cNvPr id="6" name="TextBox 5">
            <a:extLst>
              <a:ext uri="{FF2B5EF4-FFF2-40B4-BE49-F238E27FC236}">
                <a16:creationId xmlns:a16="http://schemas.microsoft.com/office/drawing/2014/main" id="{FF1F0345-BEF0-FB42-B30C-7A521FBC6CE0}"/>
              </a:ext>
            </a:extLst>
          </p:cNvPr>
          <p:cNvSpPr txBox="1"/>
          <p:nvPr/>
        </p:nvSpPr>
        <p:spPr>
          <a:xfrm>
            <a:off x="-359227" y="5724173"/>
            <a:ext cx="2667000" cy="400110"/>
          </a:xfrm>
          <a:prstGeom prst="rect">
            <a:avLst/>
          </a:prstGeom>
          <a:noFill/>
        </p:spPr>
        <p:txBody>
          <a:bodyPr wrap="square" rtlCol="0">
            <a:spAutoFit/>
          </a:bodyPr>
          <a:lstStyle/>
          <a:p>
            <a:pPr algn="ctr"/>
            <a:r>
              <a:rPr lang="en-US" sz="2000" dirty="0">
                <a:latin typeface="Garamond" panose="02020404030301010803" pitchFamily="18" charset="0"/>
              </a:rPr>
              <a:t>Fig. 5</a:t>
            </a:r>
          </a:p>
        </p:txBody>
      </p:sp>
      <p:sp>
        <p:nvSpPr>
          <p:cNvPr id="7" name="Slide Number Placeholder 4">
            <a:extLst>
              <a:ext uri="{FF2B5EF4-FFF2-40B4-BE49-F238E27FC236}">
                <a16:creationId xmlns:a16="http://schemas.microsoft.com/office/drawing/2014/main" id="{64B0FA41-D0B4-4100-A3C1-7DD17125322D}"/>
              </a:ext>
            </a:extLst>
          </p:cNvPr>
          <p:cNvSpPr txBox="1">
            <a:spLocks/>
          </p:cNvSpPr>
          <p:nvPr/>
        </p:nvSpPr>
        <p:spPr>
          <a:xfrm>
            <a:off x="7086600" y="6356350"/>
            <a:ext cx="2057400" cy="365125"/>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A514042-282F-4A4C-AEE0-05D5E3952A87}" type="slidenum">
              <a:rPr lang="en-US" altLang="en-US" smtClean="0"/>
              <a:pPr/>
              <a:t>26</a:t>
            </a:fld>
            <a:endParaRPr lang="en-US" altLang="en-US" dirty="0"/>
          </a:p>
        </p:txBody>
      </p:sp>
    </p:spTree>
    <p:extLst>
      <p:ext uri="{BB962C8B-B14F-4D97-AF65-F5344CB8AC3E}">
        <p14:creationId xmlns:p14="http://schemas.microsoft.com/office/powerpoint/2010/main" val="20298492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41822-4234-4C5F-B804-1E25B60BB96F}"/>
              </a:ext>
            </a:extLst>
          </p:cNvPr>
          <p:cNvSpPr>
            <a:spLocks noGrp="1"/>
          </p:cNvSpPr>
          <p:nvPr>
            <p:ph type="title"/>
          </p:nvPr>
        </p:nvSpPr>
        <p:spPr/>
        <p:txBody>
          <a:bodyPr/>
          <a:lstStyle/>
          <a:p>
            <a:r>
              <a:rPr lang="en-US" dirty="0">
                <a:solidFill>
                  <a:schemeClr val="bg1"/>
                </a:solidFill>
              </a:rPr>
              <a:t>Example – Create the Model </a:t>
            </a:r>
          </a:p>
        </p:txBody>
      </p:sp>
      <p:sp>
        <p:nvSpPr>
          <p:cNvPr id="44" name="Content Placeholder 43">
            <a:extLst>
              <a:ext uri="{FF2B5EF4-FFF2-40B4-BE49-F238E27FC236}">
                <a16:creationId xmlns:a16="http://schemas.microsoft.com/office/drawing/2014/main" id="{0A0F3D8E-8C24-4B71-BAB2-778EF733C667}"/>
              </a:ext>
            </a:extLst>
          </p:cNvPr>
          <p:cNvSpPr>
            <a:spLocks noGrp="1"/>
          </p:cNvSpPr>
          <p:nvPr>
            <p:ph sz="half" idx="4294967295"/>
          </p:nvPr>
        </p:nvSpPr>
        <p:spPr>
          <a:xfrm>
            <a:off x="1722027" y="1686810"/>
            <a:ext cx="3395662" cy="431881"/>
          </a:xfrm>
        </p:spPr>
        <p:txBody>
          <a:bodyPr>
            <a:normAutofit fontScale="77500" lnSpcReduction="20000"/>
          </a:bodyPr>
          <a:lstStyle/>
          <a:p>
            <a:pPr marL="82296" indent="0">
              <a:buNone/>
            </a:pPr>
            <a:r>
              <a:rPr lang="en-US" b="1" dirty="0">
                <a:latin typeface="Garamond" panose="02020404030301010803" pitchFamily="18" charset="0"/>
              </a:rPr>
              <a:t>Control Flow Graph</a:t>
            </a:r>
          </a:p>
        </p:txBody>
      </p:sp>
      <p:sp>
        <p:nvSpPr>
          <p:cNvPr id="45" name="Content Placeholder 44">
            <a:extLst>
              <a:ext uri="{FF2B5EF4-FFF2-40B4-BE49-F238E27FC236}">
                <a16:creationId xmlns:a16="http://schemas.microsoft.com/office/drawing/2014/main" id="{3867F554-650D-4519-8292-4D5656721FC7}"/>
              </a:ext>
            </a:extLst>
          </p:cNvPr>
          <p:cNvSpPr>
            <a:spLocks noGrp="1"/>
          </p:cNvSpPr>
          <p:nvPr>
            <p:ph sz="half" idx="4294967295"/>
          </p:nvPr>
        </p:nvSpPr>
        <p:spPr>
          <a:xfrm>
            <a:off x="5748338" y="1876425"/>
            <a:ext cx="3395662" cy="3970338"/>
          </a:xfrm>
        </p:spPr>
        <p:txBody>
          <a:bodyPr>
            <a:normAutofit fontScale="92500" lnSpcReduction="20000"/>
          </a:bodyPr>
          <a:lstStyle/>
          <a:p>
            <a:r>
              <a:rPr lang="en-US" dirty="0">
                <a:latin typeface="Garamond" panose="02020404030301010803" pitchFamily="18" charset="0"/>
              </a:rPr>
              <a:t>Initial Node: 1</a:t>
            </a:r>
          </a:p>
          <a:p>
            <a:r>
              <a:rPr lang="en-US" dirty="0">
                <a:latin typeface="Garamond" panose="02020404030301010803" pitchFamily="18" charset="0"/>
              </a:rPr>
              <a:t>Final Nodes: 3, 5</a:t>
            </a:r>
          </a:p>
          <a:p>
            <a:r>
              <a:rPr lang="en-US" dirty="0">
                <a:latin typeface="Garamond" panose="02020404030301010803" pitchFamily="18" charset="0"/>
              </a:rPr>
              <a:t>Edges:</a:t>
            </a:r>
          </a:p>
          <a:p>
            <a:pPr lvl="1"/>
            <a:r>
              <a:rPr lang="en-US" dirty="0">
                <a:latin typeface="Garamond" panose="02020404030301010803" pitchFamily="18" charset="0"/>
              </a:rPr>
              <a:t>(1, 2)</a:t>
            </a:r>
          </a:p>
          <a:p>
            <a:pPr lvl="1"/>
            <a:r>
              <a:rPr lang="en-US" dirty="0">
                <a:latin typeface="Garamond" panose="02020404030301010803" pitchFamily="18" charset="0"/>
              </a:rPr>
              <a:t>(2, 3)</a:t>
            </a:r>
          </a:p>
          <a:p>
            <a:pPr lvl="1"/>
            <a:r>
              <a:rPr lang="en-US" dirty="0">
                <a:latin typeface="Garamond" panose="02020404030301010803" pitchFamily="18" charset="0"/>
              </a:rPr>
              <a:t>(2, 4)</a:t>
            </a:r>
          </a:p>
          <a:p>
            <a:pPr lvl="1"/>
            <a:r>
              <a:rPr lang="en-US" dirty="0">
                <a:latin typeface="Garamond" panose="02020404030301010803" pitchFamily="18" charset="0"/>
              </a:rPr>
              <a:t>(4, 5)</a:t>
            </a:r>
          </a:p>
          <a:p>
            <a:pPr lvl="1"/>
            <a:r>
              <a:rPr lang="en-US" dirty="0">
                <a:latin typeface="Garamond" panose="02020404030301010803" pitchFamily="18" charset="0"/>
              </a:rPr>
              <a:t>(4, 6)</a:t>
            </a:r>
          </a:p>
          <a:p>
            <a:pPr lvl="1"/>
            <a:r>
              <a:rPr lang="en-US" dirty="0">
                <a:latin typeface="Garamond" panose="02020404030301010803" pitchFamily="18" charset="0"/>
              </a:rPr>
              <a:t>(6, 2)</a:t>
            </a:r>
          </a:p>
        </p:txBody>
      </p:sp>
      <p:sp>
        <p:nvSpPr>
          <p:cNvPr id="6" name="Footer Placeholder 5">
            <a:extLst>
              <a:ext uri="{FF2B5EF4-FFF2-40B4-BE49-F238E27FC236}">
                <a16:creationId xmlns:a16="http://schemas.microsoft.com/office/drawing/2014/main" id="{34C245D0-CB41-4455-A06B-1CA1E6883E95}"/>
              </a:ext>
            </a:extLst>
          </p:cNvPr>
          <p:cNvSpPr>
            <a:spLocks noGrp="1"/>
          </p:cNvSpPr>
          <p:nvPr>
            <p:ph type="ftr" sz="quarter" idx="3"/>
          </p:nvPr>
        </p:nvSpPr>
        <p:spPr>
          <a:xfrm>
            <a:off x="4230688" y="6507163"/>
            <a:ext cx="4913312" cy="261937"/>
          </a:xfrm>
          <a:prstGeom prst="rect">
            <a:avLst/>
          </a:prstGeom>
        </p:spPr>
        <p:txBody>
          <a:bodyPr/>
          <a:lstStyle>
            <a:defPPr>
              <a:defRPr lang="en-US"/>
            </a:defPPr>
            <a:lvl1pPr algn="l" rtl="0" eaLnBrk="0" fontAlgn="base" hangingPunct="0">
              <a:spcBef>
                <a:spcPct val="0"/>
              </a:spcBef>
              <a:spcAft>
                <a:spcPct val="0"/>
              </a:spcAft>
              <a:defRPr sz="2000" b="1" kern="1200">
                <a:solidFill>
                  <a:srgbClr val="FAFD00"/>
                </a:solidFill>
                <a:latin typeface="Calibri" panose="020F0502020204030204" pitchFamily="34" charset="0"/>
                <a:ea typeface="+mn-ea"/>
                <a:cs typeface="Calibri" panose="020F0502020204030204" pitchFamily="34" charset="0"/>
              </a:defRPr>
            </a:lvl1pPr>
            <a:lvl2pPr marL="457200" algn="l" rtl="0" eaLnBrk="0" fontAlgn="base" hangingPunct="0">
              <a:spcBef>
                <a:spcPct val="0"/>
              </a:spcBef>
              <a:spcAft>
                <a:spcPct val="0"/>
              </a:spcAft>
              <a:defRPr sz="2000" b="1" kern="1200">
                <a:solidFill>
                  <a:srgbClr val="FAFD00"/>
                </a:solidFill>
                <a:latin typeface="Times New Roman" pitchFamily="18" charset="0"/>
                <a:ea typeface="+mn-ea"/>
                <a:cs typeface="+mn-cs"/>
              </a:defRPr>
            </a:lvl2pPr>
            <a:lvl3pPr marL="914400" algn="l" rtl="0" eaLnBrk="0" fontAlgn="base" hangingPunct="0">
              <a:spcBef>
                <a:spcPct val="0"/>
              </a:spcBef>
              <a:spcAft>
                <a:spcPct val="0"/>
              </a:spcAft>
              <a:defRPr sz="2000" b="1" kern="1200">
                <a:solidFill>
                  <a:srgbClr val="FAFD00"/>
                </a:solidFill>
                <a:latin typeface="Times New Roman" pitchFamily="18" charset="0"/>
                <a:ea typeface="+mn-ea"/>
                <a:cs typeface="+mn-cs"/>
              </a:defRPr>
            </a:lvl3pPr>
            <a:lvl4pPr marL="1371600" algn="l" rtl="0" eaLnBrk="0" fontAlgn="base" hangingPunct="0">
              <a:spcBef>
                <a:spcPct val="0"/>
              </a:spcBef>
              <a:spcAft>
                <a:spcPct val="0"/>
              </a:spcAft>
              <a:defRPr sz="2000" b="1" kern="1200">
                <a:solidFill>
                  <a:srgbClr val="FAFD00"/>
                </a:solidFill>
                <a:latin typeface="Times New Roman" pitchFamily="18" charset="0"/>
                <a:ea typeface="+mn-ea"/>
                <a:cs typeface="+mn-cs"/>
              </a:defRPr>
            </a:lvl4pPr>
            <a:lvl5pPr marL="1828800" algn="l" rtl="0" eaLnBrk="0" fontAlgn="base" hangingPunct="0">
              <a:spcBef>
                <a:spcPct val="0"/>
              </a:spcBef>
              <a:spcAft>
                <a:spcPct val="0"/>
              </a:spcAft>
              <a:defRPr sz="2000" b="1" kern="1200">
                <a:solidFill>
                  <a:srgbClr val="FAFD00"/>
                </a:solidFill>
                <a:latin typeface="Times New Roman" pitchFamily="18" charset="0"/>
                <a:ea typeface="+mn-ea"/>
                <a:cs typeface="+mn-cs"/>
              </a:defRPr>
            </a:lvl5pPr>
            <a:lvl6pPr marL="2286000" algn="l" defTabSz="914400" rtl="0" eaLnBrk="1" latinLnBrk="0" hangingPunct="1">
              <a:defRPr sz="2000" b="1" kern="1200">
                <a:solidFill>
                  <a:srgbClr val="FAFD00"/>
                </a:solidFill>
                <a:latin typeface="Times New Roman" pitchFamily="18" charset="0"/>
                <a:ea typeface="+mn-ea"/>
                <a:cs typeface="+mn-cs"/>
              </a:defRPr>
            </a:lvl6pPr>
            <a:lvl7pPr marL="2743200" algn="l" defTabSz="914400" rtl="0" eaLnBrk="1" latinLnBrk="0" hangingPunct="1">
              <a:defRPr sz="2000" b="1" kern="1200">
                <a:solidFill>
                  <a:srgbClr val="FAFD00"/>
                </a:solidFill>
                <a:latin typeface="Times New Roman" pitchFamily="18" charset="0"/>
                <a:ea typeface="+mn-ea"/>
                <a:cs typeface="+mn-cs"/>
              </a:defRPr>
            </a:lvl7pPr>
            <a:lvl8pPr marL="3200400" algn="l" defTabSz="914400" rtl="0" eaLnBrk="1" latinLnBrk="0" hangingPunct="1">
              <a:defRPr sz="2000" b="1" kern="1200">
                <a:solidFill>
                  <a:srgbClr val="FAFD00"/>
                </a:solidFill>
                <a:latin typeface="Times New Roman" pitchFamily="18" charset="0"/>
                <a:ea typeface="+mn-ea"/>
                <a:cs typeface="+mn-cs"/>
              </a:defRPr>
            </a:lvl8pPr>
            <a:lvl9pPr marL="3657600" algn="l" defTabSz="914400" rtl="0" eaLnBrk="1" latinLnBrk="0" hangingPunct="1">
              <a:defRPr sz="2000" b="1" kern="1200">
                <a:solidFill>
                  <a:srgbClr val="FAFD00"/>
                </a:solidFill>
                <a:latin typeface="Times New Roman" pitchFamily="18" charset="0"/>
                <a:ea typeface="+mn-ea"/>
                <a:cs typeface="+mn-cs"/>
              </a:defRPr>
            </a:lvl9pPr>
          </a:lstStyle>
          <a:p>
            <a:pPr algn="r" eaLnBrk="1" fontAlgn="auto" hangingPunct="1">
              <a:spcBef>
                <a:spcPts val="0"/>
              </a:spcBef>
              <a:spcAft>
                <a:spcPts val="0"/>
              </a:spcAft>
            </a:pPr>
            <a:r>
              <a:rPr lang="en-US" sz="1200" b="0" dirty="0">
                <a:solidFill>
                  <a:srgbClr val="D4D2D0">
                    <a:shade val="50000"/>
                    <a:satMod val="200000"/>
                  </a:srgbClr>
                </a:solidFill>
              </a:rPr>
              <a:t>Introduction to Software Testing, Edition 2  (Ch 2), (c) Ammann, Offutt, Kurtz</a:t>
            </a:r>
          </a:p>
        </p:txBody>
      </p:sp>
      <p:sp>
        <p:nvSpPr>
          <p:cNvPr id="4" name="Slide Number Placeholder 3">
            <a:extLst>
              <a:ext uri="{FF2B5EF4-FFF2-40B4-BE49-F238E27FC236}">
                <a16:creationId xmlns:a16="http://schemas.microsoft.com/office/drawing/2014/main" id="{56135FE8-A1B9-4153-8532-1A92452A6DE9}"/>
              </a:ext>
            </a:extLst>
          </p:cNvPr>
          <p:cNvSpPr>
            <a:spLocks noGrp="1"/>
          </p:cNvSpPr>
          <p:nvPr>
            <p:ph type="sldNum" sz="quarter" idx="12"/>
          </p:nvPr>
        </p:nvSpPr>
        <p:spPr>
          <a:xfrm>
            <a:off x="8686800" y="6305550"/>
            <a:ext cx="457200" cy="476250"/>
          </a:xfrm>
          <a:prstGeom prst="rect">
            <a:avLst/>
          </a:prstGeom>
        </p:spPr>
        <p:txBody>
          <a:bodyPr anchor="b"/>
          <a:lstStyle>
            <a:defPPr>
              <a:defRPr lang="en-US"/>
            </a:defPPr>
            <a:lvl1pPr algn="ctr" rtl="0" eaLnBrk="1" fontAlgn="base" latinLnBrk="0" hangingPunct="1">
              <a:spcBef>
                <a:spcPct val="0"/>
              </a:spcBef>
              <a:spcAft>
                <a:spcPct val="0"/>
              </a:spcAft>
              <a:defRPr kumimoji="0" sz="1200" b="1" kern="1200">
                <a:solidFill>
                  <a:schemeClr val="bg2">
                    <a:shade val="50000"/>
                    <a:satMod val="200000"/>
                  </a:schemeClr>
                </a:solidFill>
                <a:effectLst/>
                <a:latin typeface="Calibri" pitchFamily="34" charset="0"/>
                <a:ea typeface="+mn-ea"/>
                <a:cs typeface="+mn-cs"/>
              </a:defRPr>
            </a:lvl1pPr>
            <a:lvl2pPr marL="457200" algn="l" rtl="0" eaLnBrk="0" fontAlgn="base" hangingPunct="0">
              <a:spcBef>
                <a:spcPct val="0"/>
              </a:spcBef>
              <a:spcAft>
                <a:spcPct val="0"/>
              </a:spcAft>
              <a:defRPr sz="2000" b="1" kern="1200">
                <a:solidFill>
                  <a:srgbClr val="FAFD00"/>
                </a:solidFill>
                <a:latin typeface="Times New Roman" pitchFamily="18" charset="0"/>
                <a:ea typeface="+mn-ea"/>
                <a:cs typeface="+mn-cs"/>
              </a:defRPr>
            </a:lvl2pPr>
            <a:lvl3pPr marL="914400" algn="l" rtl="0" eaLnBrk="0" fontAlgn="base" hangingPunct="0">
              <a:spcBef>
                <a:spcPct val="0"/>
              </a:spcBef>
              <a:spcAft>
                <a:spcPct val="0"/>
              </a:spcAft>
              <a:defRPr sz="2000" b="1" kern="1200">
                <a:solidFill>
                  <a:srgbClr val="FAFD00"/>
                </a:solidFill>
                <a:latin typeface="Times New Roman" pitchFamily="18" charset="0"/>
                <a:ea typeface="+mn-ea"/>
                <a:cs typeface="+mn-cs"/>
              </a:defRPr>
            </a:lvl3pPr>
            <a:lvl4pPr marL="1371600" algn="l" rtl="0" eaLnBrk="0" fontAlgn="base" hangingPunct="0">
              <a:spcBef>
                <a:spcPct val="0"/>
              </a:spcBef>
              <a:spcAft>
                <a:spcPct val="0"/>
              </a:spcAft>
              <a:defRPr sz="2000" b="1" kern="1200">
                <a:solidFill>
                  <a:srgbClr val="FAFD00"/>
                </a:solidFill>
                <a:latin typeface="Times New Roman" pitchFamily="18" charset="0"/>
                <a:ea typeface="+mn-ea"/>
                <a:cs typeface="+mn-cs"/>
              </a:defRPr>
            </a:lvl4pPr>
            <a:lvl5pPr marL="1828800" algn="l" rtl="0" eaLnBrk="0" fontAlgn="base" hangingPunct="0">
              <a:spcBef>
                <a:spcPct val="0"/>
              </a:spcBef>
              <a:spcAft>
                <a:spcPct val="0"/>
              </a:spcAft>
              <a:defRPr sz="2000" b="1" kern="1200">
                <a:solidFill>
                  <a:srgbClr val="FAFD00"/>
                </a:solidFill>
                <a:latin typeface="Times New Roman" pitchFamily="18" charset="0"/>
                <a:ea typeface="+mn-ea"/>
                <a:cs typeface="+mn-cs"/>
              </a:defRPr>
            </a:lvl5pPr>
            <a:lvl6pPr marL="2286000" algn="l" defTabSz="914400" rtl="0" eaLnBrk="1" latinLnBrk="0" hangingPunct="1">
              <a:defRPr sz="2000" b="1" kern="1200">
                <a:solidFill>
                  <a:srgbClr val="FAFD00"/>
                </a:solidFill>
                <a:latin typeface="Times New Roman" pitchFamily="18" charset="0"/>
                <a:ea typeface="+mn-ea"/>
                <a:cs typeface="+mn-cs"/>
              </a:defRPr>
            </a:lvl6pPr>
            <a:lvl7pPr marL="2743200" algn="l" defTabSz="914400" rtl="0" eaLnBrk="1" latinLnBrk="0" hangingPunct="1">
              <a:defRPr sz="2000" b="1" kern="1200">
                <a:solidFill>
                  <a:srgbClr val="FAFD00"/>
                </a:solidFill>
                <a:latin typeface="Times New Roman" pitchFamily="18" charset="0"/>
                <a:ea typeface="+mn-ea"/>
                <a:cs typeface="+mn-cs"/>
              </a:defRPr>
            </a:lvl7pPr>
            <a:lvl8pPr marL="3200400" algn="l" defTabSz="914400" rtl="0" eaLnBrk="1" latinLnBrk="0" hangingPunct="1">
              <a:defRPr sz="2000" b="1" kern="1200">
                <a:solidFill>
                  <a:srgbClr val="FAFD00"/>
                </a:solidFill>
                <a:latin typeface="Times New Roman" pitchFamily="18" charset="0"/>
                <a:ea typeface="+mn-ea"/>
                <a:cs typeface="+mn-cs"/>
              </a:defRPr>
            </a:lvl8pPr>
            <a:lvl9pPr marL="3657600" algn="l" defTabSz="914400" rtl="0" eaLnBrk="1" latinLnBrk="0" hangingPunct="1">
              <a:defRPr sz="2000" b="1" kern="1200">
                <a:solidFill>
                  <a:srgbClr val="FAFD00"/>
                </a:solidFill>
                <a:latin typeface="Times New Roman" pitchFamily="18" charset="0"/>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B6F15528-21DE-4FAA-801E-634DDDAF4B2B}" type="slidenum">
              <a:rPr lang="en-US" b="0" dirty="0" smtClean="0">
                <a:solidFill>
                  <a:srgbClr val="D4D2D0">
                    <a:shade val="50000"/>
                    <a:satMod val="200000"/>
                  </a:srgbClr>
                </a:solidFill>
              </a:rPr>
              <a:pPr marL="0" marR="0" lvl="0" indent="0" algn="ctr" defTabSz="914400" rtl="0" eaLnBrk="1" fontAlgn="auto" latinLnBrk="0" hangingPunct="1">
                <a:lnSpc>
                  <a:spcPct val="100000"/>
                </a:lnSpc>
                <a:spcBef>
                  <a:spcPts val="0"/>
                </a:spcBef>
                <a:spcAft>
                  <a:spcPts val="0"/>
                </a:spcAft>
                <a:buClrTx/>
                <a:buSzTx/>
                <a:buFontTx/>
                <a:buNone/>
                <a:tabLst/>
                <a:defRPr/>
              </a:pPr>
              <a:t>260</a:t>
            </a:fld>
            <a:endParaRPr kumimoji="0" lang="en-US" sz="1200" b="0" i="0" u="none" strike="noStrike" kern="1200" cap="none" spc="0" normalizeH="0" baseline="0" noProof="0">
              <a:ln>
                <a:noFill/>
              </a:ln>
              <a:solidFill>
                <a:srgbClr val="D4D2D0">
                  <a:shade val="50000"/>
                  <a:satMod val="200000"/>
                </a:srgbClr>
              </a:solidFill>
              <a:effectLst/>
              <a:uLnTx/>
              <a:uFillTx/>
              <a:latin typeface="Calibri" pitchFamily="34" charset="0"/>
              <a:ea typeface="+mn-ea"/>
              <a:cs typeface="+mn-cs"/>
            </a:endParaRPr>
          </a:p>
        </p:txBody>
      </p:sp>
      <p:sp>
        <p:nvSpPr>
          <p:cNvPr id="47" name="Text Box 5">
            <a:extLst>
              <a:ext uri="{FF2B5EF4-FFF2-40B4-BE49-F238E27FC236}">
                <a16:creationId xmlns:a16="http://schemas.microsoft.com/office/drawing/2014/main" id="{1670CBD3-0740-46E8-BF0A-CCBCF8EA7E6A}"/>
              </a:ext>
            </a:extLst>
          </p:cNvPr>
          <p:cNvSpPr txBox="1">
            <a:spLocks noChangeArrowheads="1"/>
          </p:cNvSpPr>
          <p:nvPr/>
        </p:nvSpPr>
        <p:spPr bwMode="auto">
          <a:xfrm>
            <a:off x="253349" y="5787595"/>
            <a:ext cx="8575041" cy="738664"/>
          </a:xfrm>
          <a:prstGeom prst="rect">
            <a:avLst/>
          </a:prstGeom>
          <a:solidFill>
            <a:srgbClr val="006940"/>
          </a:solidFill>
          <a:ln w="12700">
            <a:solidFill>
              <a:schemeClr val="tx1"/>
            </a:solidFill>
            <a:miter lim="800000"/>
            <a:headEnd/>
            <a:tailEnd/>
          </a:ln>
          <a:effectLst/>
        </p:spPr>
        <p:txBody>
          <a:bodyPr wrap="square">
            <a:spAutoFit/>
          </a:bodyPr>
          <a:lstStyle/>
          <a:p>
            <a:pPr algn="ctr">
              <a:spcBef>
                <a:spcPct val="10000"/>
              </a:spcBef>
              <a:defRPr/>
            </a:pPr>
            <a:r>
              <a:rPr lang="en-US" sz="2000" b="1" dirty="0">
                <a:solidFill>
                  <a:schemeClr val="bg1">
                    <a:lumMod val="95000"/>
                  </a:schemeClr>
                </a:solidFill>
                <a:latin typeface="Garamond" panose="02020404030301010803" pitchFamily="18" charset="0"/>
                <a:cs typeface="Calibri" panose="020F0502020204030204" pitchFamily="34" charset="0"/>
              </a:rPr>
              <a:t>Support tool for graph coverage:</a:t>
            </a:r>
          </a:p>
          <a:p>
            <a:pPr algn="ctr">
              <a:spcBef>
                <a:spcPct val="10000"/>
              </a:spcBef>
              <a:defRPr/>
            </a:pPr>
            <a:r>
              <a:rPr lang="en-US" sz="2000" b="1" dirty="0">
                <a:solidFill>
                  <a:schemeClr val="bg1">
                    <a:lumMod val="95000"/>
                  </a:schemeClr>
                </a:solidFill>
                <a:latin typeface="Garamond" panose="02020404030301010803" pitchFamily="18" charset="0"/>
                <a:cs typeface="Calibri" panose="020F0502020204030204" pitchFamily="34" charset="0"/>
              </a:rPr>
              <a:t>http://www.cs.gmu.edu/~offutt/softwaretest</a:t>
            </a:r>
          </a:p>
        </p:txBody>
      </p:sp>
      <p:sp>
        <p:nvSpPr>
          <p:cNvPr id="25" name="Oval 24">
            <a:extLst>
              <a:ext uri="{FF2B5EF4-FFF2-40B4-BE49-F238E27FC236}">
                <a16:creationId xmlns:a16="http://schemas.microsoft.com/office/drawing/2014/main" id="{5E43C468-DC9F-4F23-B0E1-C0A822D90E61}"/>
              </a:ext>
            </a:extLst>
          </p:cNvPr>
          <p:cNvSpPr/>
          <p:nvPr/>
        </p:nvSpPr>
        <p:spPr>
          <a:xfrm>
            <a:off x="2777817" y="2351406"/>
            <a:ext cx="548640" cy="545284"/>
          </a:xfrm>
          <a:prstGeom prst="ellipse">
            <a:avLst/>
          </a:prstGeom>
          <a:solidFill>
            <a:srgbClr val="016C4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Calibri" panose="020F0502020204030204" pitchFamily="34" charset="0"/>
                <a:cs typeface="Calibri" panose="020F0502020204030204" pitchFamily="34" charset="0"/>
              </a:rPr>
              <a:t>1</a:t>
            </a:r>
          </a:p>
        </p:txBody>
      </p:sp>
      <p:cxnSp>
        <p:nvCxnSpPr>
          <p:cNvPr id="46" name="Straight Arrow Connector 45">
            <a:extLst>
              <a:ext uri="{FF2B5EF4-FFF2-40B4-BE49-F238E27FC236}">
                <a16:creationId xmlns:a16="http://schemas.microsoft.com/office/drawing/2014/main" id="{636C3E81-62D3-4CE0-A23B-C5F669D2476E}"/>
              </a:ext>
            </a:extLst>
          </p:cNvPr>
          <p:cNvCxnSpPr>
            <a:cxnSpLocks/>
          </p:cNvCxnSpPr>
          <p:nvPr/>
        </p:nvCxnSpPr>
        <p:spPr>
          <a:xfrm>
            <a:off x="3073377" y="1991102"/>
            <a:ext cx="0" cy="29908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631C1902-18AE-42E4-879A-C3885352D7B7}"/>
              </a:ext>
            </a:extLst>
          </p:cNvPr>
          <p:cNvCxnSpPr>
            <a:cxnSpLocks/>
            <a:stCxn id="25" idx="4"/>
            <a:endCxn id="49" idx="0"/>
          </p:cNvCxnSpPr>
          <p:nvPr/>
        </p:nvCxnSpPr>
        <p:spPr>
          <a:xfrm>
            <a:off x="3052137" y="2896690"/>
            <a:ext cx="6943" cy="32081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Oval 48">
            <a:extLst>
              <a:ext uri="{FF2B5EF4-FFF2-40B4-BE49-F238E27FC236}">
                <a16:creationId xmlns:a16="http://schemas.microsoft.com/office/drawing/2014/main" id="{815089A6-4C97-4E5A-820D-13C06D72982D}"/>
              </a:ext>
            </a:extLst>
          </p:cNvPr>
          <p:cNvSpPr/>
          <p:nvPr/>
        </p:nvSpPr>
        <p:spPr>
          <a:xfrm>
            <a:off x="2784760" y="3217502"/>
            <a:ext cx="548640" cy="545284"/>
          </a:xfrm>
          <a:prstGeom prst="ellipse">
            <a:avLst/>
          </a:prstGeom>
          <a:solidFill>
            <a:srgbClr val="016C4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solidFill>
                <a:cs typeface="Calibri" panose="020F0502020204030204" pitchFamily="34" charset="0"/>
              </a:rPr>
              <a:t>2</a:t>
            </a:r>
          </a:p>
        </p:txBody>
      </p:sp>
      <p:sp>
        <p:nvSpPr>
          <p:cNvPr id="50" name="Oval 49">
            <a:extLst>
              <a:ext uri="{FF2B5EF4-FFF2-40B4-BE49-F238E27FC236}">
                <a16:creationId xmlns:a16="http://schemas.microsoft.com/office/drawing/2014/main" id="{351B52BA-C709-4C51-8CEB-7CAFD2F6FCBB}"/>
              </a:ext>
            </a:extLst>
          </p:cNvPr>
          <p:cNvSpPr/>
          <p:nvPr/>
        </p:nvSpPr>
        <p:spPr>
          <a:xfrm>
            <a:off x="2236701" y="4094459"/>
            <a:ext cx="548640" cy="545284"/>
          </a:xfrm>
          <a:prstGeom prst="ellipse">
            <a:avLst/>
          </a:prstGeom>
          <a:solidFill>
            <a:srgbClr val="016C42"/>
          </a:solidFill>
          <a:ln w="63500" cmpd="thickThi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Calibri" panose="020F0502020204030204" pitchFamily="34" charset="0"/>
                <a:cs typeface="Calibri" panose="020F0502020204030204" pitchFamily="34" charset="0"/>
              </a:rPr>
              <a:t>3</a:t>
            </a:r>
          </a:p>
        </p:txBody>
      </p:sp>
      <p:sp>
        <p:nvSpPr>
          <p:cNvPr id="51" name="Oval 50">
            <a:extLst>
              <a:ext uri="{FF2B5EF4-FFF2-40B4-BE49-F238E27FC236}">
                <a16:creationId xmlns:a16="http://schemas.microsoft.com/office/drawing/2014/main" id="{C16C1F72-2A3A-4492-8CC2-985D41978BBE}"/>
              </a:ext>
            </a:extLst>
          </p:cNvPr>
          <p:cNvSpPr/>
          <p:nvPr/>
        </p:nvSpPr>
        <p:spPr>
          <a:xfrm>
            <a:off x="3339512" y="4093166"/>
            <a:ext cx="548640" cy="545284"/>
          </a:xfrm>
          <a:prstGeom prst="ellipse">
            <a:avLst/>
          </a:prstGeom>
          <a:solidFill>
            <a:srgbClr val="016C4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solidFill>
                <a:cs typeface="Calibri" panose="020F0502020204030204" pitchFamily="34" charset="0"/>
              </a:rPr>
              <a:t>4</a:t>
            </a:r>
          </a:p>
        </p:txBody>
      </p:sp>
      <p:sp>
        <p:nvSpPr>
          <p:cNvPr id="52" name="Oval 51">
            <a:extLst>
              <a:ext uri="{FF2B5EF4-FFF2-40B4-BE49-F238E27FC236}">
                <a16:creationId xmlns:a16="http://schemas.microsoft.com/office/drawing/2014/main" id="{4331EAD7-E821-438E-94A2-6181DAFAB9ED}"/>
              </a:ext>
            </a:extLst>
          </p:cNvPr>
          <p:cNvSpPr/>
          <p:nvPr/>
        </p:nvSpPr>
        <p:spPr>
          <a:xfrm>
            <a:off x="2788800" y="4968830"/>
            <a:ext cx="548640" cy="545284"/>
          </a:xfrm>
          <a:prstGeom prst="ellipse">
            <a:avLst/>
          </a:prstGeom>
          <a:solidFill>
            <a:srgbClr val="016C42"/>
          </a:solidFill>
          <a:ln w="63500" cmpd="thickThi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Calibri" panose="020F0502020204030204" pitchFamily="34" charset="0"/>
                <a:cs typeface="Calibri" panose="020F0502020204030204" pitchFamily="34" charset="0"/>
              </a:rPr>
              <a:t>5</a:t>
            </a:r>
          </a:p>
        </p:txBody>
      </p:sp>
      <p:sp>
        <p:nvSpPr>
          <p:cNvPr id="53" name="Oval 52">
            <a:extLst>
              <a:ext uri="{FF2B5EF4-FFF2-40B4-BE49-F238E27FC236}">
                <a16:creationId xmlns:a16="http://schemas.microsoft.com/office/drawing/2014/main" id="{07FD9990-84AF-44FE-856E-C2BE36CE53B2}"/>
              </a:ext>
            </a:extLst>
          </p:cNvPr>
          <p:cNvSpPr/>
          <p:nvPr/>
        </p:nvSpPr>
        <p:spPr>
          <a:xfrm>
            <a:off x="3888152" y="4968830"/>
            <a:ext cx="548640" cy="545284"/>
          </a:xfrm>
          <a:prstGeom prst="ellipse">
            <a:avLst/>
          </a:prstGeom>
          <a:solidFill>
            <a:srgbClr val="016C4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solidFill>
                <a:cs typeface="Calibri" panose="020F0502020204030204" pitchFamily="34" charset="0"/>
              </a:rPr>
              <a:t>6</a:t>
            </a:r>
          </a:p>
        </p:txBody>
      </p:sp>
      <p:cxnSp>
        <p:nvCxnSpPr>
          <p:cNvPr id="54" name="Straight Arrow Connector 53">
            <a:extLst>
              <a:ext uri="{FF2B5EF4-FFF2-40B4-BE49-F238E27FC236}">
                <a16:creationId xmlns:a16="http://schemas.microsoft.com/office/drawing/2014/main" id="{71C6763F-BE96-4B38-A21F-13EE3DE37333}"/>
              </a:ext>
            </a:extLst>
          </p:cNvPr>
          <p:cNvCxnSpPr>
            <a:cxnSpLocks/>
            <a:stCxn id="49" idx="3"/>
            <a:endCxn id="50" idx="0"/>
          </p:cNvCxnSpPr>
          <p:nvPr/>
        </p:nvCxnSpPr>
        <p:spPr>
          <a:xfrm flipH="1">
            <a:off x="2511021" y="3682931"/>
            <a:ext cx="354085" cy="41152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838B8DBF-8A9F-45B1-A663-3208AB0B83F7}"/>
              </a:ext>
            </a:extLst>
          </p:cNvPr>
          <p:cNvCxnSpPr>
            <a:cxnSpLocks/>
            <a:stCxn id="49" idx="5"/>
            <a:endCxn id="51" idx="0"/>
          </p:cNvCxnSpPr>
          <p:nvPr/>
        </p:nvCxnSpPr>
        <p:spPr>
          <a:xfrm>
            <a:off x="3253054" y="3682931"/>
            <a:ext cx="360778" cy="41023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C16B2030-15D4-4A1A-911A-B1D7D78A2304}"/>
              </a:ext>
            </a:extLst>
          </p:cNvPr>
          <p:cNvCxnSpPr>
            <a:cxnSpLocks/>
            <a:stCxn id="51" idx="3"/>
            <a:endCxn id="52" idx="0"/>
          </p:cNvCxnSpPr>
          <p:nvPr/>
        </p:nvCxnSpPr>
        <p:spPr>
          <a:xfrm flipH="1">
            <a:off x="3063120" y="4558595"/>
            <a:ext cx="356738" cy="41023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652B8E1F-95FC-4CD9-88C8-64D164C24624}"/>
              </a:ext>
            </a:extLst>
          </p:cNvPr>
          <p:cNvCxnSpPr>
            <a:cxnSpLocks/>
            <a:stCxn id="51" idx="5"/>
            <a:endCxn id="53" idx="0"/>
          </p:cNvCxnSpPr>
          <p:nvPr/>
        </p:nvCxnSpPr>
        <p:spPr>
          <a:xfrm>
            <a:off x="3807806" y="4558595"/>
            <a:ext cx="354666" cy="41023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28">
            <a:extLst>
              <a:ext uri="{FF2B5EF4-FFF2-40B4-BE49-F238E27FC236}">
                <a16:creationId xmlns:a16="http://schemas.microsoft.com/office/drawing/2014/main" id="{527CB836-8D3B-4C04-91C9-535300CD36C2}"/>
              </a:ext>
            </a:extLst>
          </p:cNvPr>
          <p:cNvCxnSpPr>
            <a:cxnSpLocks/>
            <a:stCxn id="53" idx="4"/>
            <a:endCxn id="49" idx="7"/>
          </p:cNvCxnSpPr>
          <p:nvPr/>
        </p:nvCxnSpPr>
        <p:spPr>
          <a:xfrm rot="5400000" flipH="1">
            <a:off x="2599384" y="3951027"/>
            <a:ext cx="2216757" cy="909418"/>
          </a:xfrm>
          <a:prstGeom prst="curvedConnector5">
            <a:avLst>
              <a:gd name="adj1" fmla="val -10312"/>
              <a:gd name="adj2" fmla="val -102127"/>
              <a:gd name="adj3" fmla="val 11031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6DFAC9B3-1166-4FDA-9E8B-F1D7D05C215B}"/>
              </a:ext>
            </a:extLst>
          </p:cNvPr>
          <p:cNvSpPr txBox="1"/>
          <p:nvPr/>
        </p:nvSpPr>
        <p:spPr>
          <a:xfrm>
            <a:off x="3344218" y="2428855"/>
            <a:ext cx="535724" cy="400110"/>
          </a:xfrm>
          <a:prstGeom prst="rect">
            <a:avLst/>
          </a:prstGeom>
          <a:noFill/>
        </p:spPr>
        <p:txBody>
          <a:bodyPr wrap="none" rtlCol="0">
            <a:spAutoFit/>
          </a:bodyPr>
          <a:lstStyle/>
          <a:p>
            <a:pPr algn="l"/>
            <a:r>
              <a:rPr lang="en-US" sz="2000" b="0" dirty="0">
                <a:solidFill>
                  <a:schemeClr val="tx1"/>
                </a:solidFill>
                <a:latin typeface="Garamond" panose="02020404030301010803" pitchFamily="18" charset="0"/>
                <a:cs typeface="Calibri" panose="020F0502020204030204" pitchFamily="34" charset="0"/>
              </a:rPr>
              <a:t>i=0</a:t>
            </a:r>
          </a:p>
        </p:txBody>
      </p:sp>
      <p:sp>
        <p:nvSpPr>
          <p:cNvPr id="60" name="TextBox 59">
            <a:extLst>
              <a:ext uri="{FF2B5EF4-FFF2-40B4-BE49-F238E27FC236}">
                <a16:creationId xmlns:a16="http://schemas.microsoft.com/office/drawing/2014/main" id="{0115F9A4-B847-427E-92A7-887BA3F99D50}"/>
              </a:ext>
            </a:extLst>
          </p:cNvPr>
          <p:cNvSpPr txBox="1"/>
          <p:nvPr/>
        </p:nvSpPr>
        <p:spPr>
          <a:xfrm>
            <a:off x="3311015" y="3296328"/>
            <a:ext cx="1277914" cy="400110"/>
          </a:xfrm>
          <a:prstGeom prst="rect">
            <a:avLst/>
          </a:prstGeom>
          <a:noFill/>
        </p:spPr>
        <p:txBody>
          <a:bodyPr wrap="none" rtlCol="0">
            <a:spAutoFit/>
          </a:bodyPr>
          <a:lstStyle/>
          <a:p>
            <a:pPr algn="l"/>
            <a:r>
              <a:rPr lang="en-US" sz="2000" b="0" dirty="0">
                <a:solidFill>
                  <a:schemeClr val="tx1"/>
                </a:solidFill>
                <a:latin typeface="Garamond" panose="02020404030301010803" pitchFamily="18" charset="0"/>
                <a:cs typeface="Arial" pitchFamily="34" charset="0"/>
              </a:rPr>
              <a:t>i&lt;list.size()</a:t>
            </a:r>
          </a:p>
        </p:txBody>
      </p:sp>
      <p:sp>
        <p:nvSpPr>
          <p:cNvPr id="61" name="TextBox 60">
            <a:extLst>
              <a:ext uri="{FF2B5EF4-FFF2-40B4-BE49-F238E27FC236}">
                <a16:creationId xmlns:a16="http://schemas.microsoft.com/office/drawing/2014/main" id="{2119DE92-E231-4066-B988-48283E05B011}"/>
              </a:ext>
            </a:extLst>
          </p:cNvPr>
          <p:cNvSpPr txBox="1"/>
          <p:nvPr/>
        </p:nvSpPr>
        <p:spPr>
          <a:xfrm>
            <a:off x="1178213" y="4211919"/>
            <a:ext cx="1063433" cy="400110"/>
          </a:xfrm>
          <a:prstGeom prst="rect">
            <a:avLst/>
          </a:prstGeom>
          <a:noFill/>
        </p:spPr>
        <p:txBody>
          <a:bodyPr wrap="none" rtlCol="0">
            <a:spAutoFit/>
          </a:bodyPr>
          <a:lstStyle/>
          <a:p>
            <a:pPr algn="l"/>
            <a:r>
              <a:rPr lang="en-US" sz="2000" b="0" dirty="0">
                <a:solidFill>
                  <a:schemeClr val="tx1"/>
                </a:solidFill>
                <a:latin typeface="Garamond" panose="02020404030301010803" pitchFamily="18" charset="0"/>
                <a:cs typeface="Arial" pitchFamily="34" charset="0"/>
              </a:rPr>
              <a:t>return -1</a:t>
            </a:r>
          </a:p>
        </p:txBody>
      </p:sp>
      <p:sp>
        <p:nvSpPr>
          <p:cNvPr id="62" name="TextBox 61">
            <a:extLst>
              <a:ext uri="{FF2B5EF4-FFF2-40B4-BE49-F238E27FC236}">
                <a16:creationId xmlns:a16="http://schemas.microsoft.com/office/drawing/2014/main" id="{3CC7064C-2282-4EF4-A4E5-98B08DE60B7E}"/>
              </a:ext>
            </a:extLst>
          </p:cNvPr>
          <p:cNvSpPr txBox="1"/>
          <p:nvPr/>
        </p:nvSpPr>
        <p:spPr>
          <a:xfrm>
            <a:off x="3861230" y="4171992"/>
            <a:ext cx="832151" cy="400110"/>
          </a:xfrm>
          <a:prstGeom prst="rect">
            <a:avLst/>
          </a:prstGeom>
          <a:noFill/>
        </p:spPr>
        <p:txBody>
          <a:bodyPr wrap="none" rtlCol="0">
            <a:spAutoFit/>
          </a:bodyPr>
          <a:lstStyle/>
          <a:p>
            <a:pPr algn="l"/>
            <a:r>
              <a:rPr lang="en-US" sz="2000" b="0" dirty="0">
                <a:solidFill>
                  <a:schemeClr val="tx1"/>
                </a:solidFill>
                <a:latin typeface="Garamond" panose="02020404030301010803" pitchFamily="18" charset="0"/>
                <a:cs typeface="Calibri Light" panose="020F0302020204030204" pitchFamily="34" charset="0"/>
              </a:rPr>
              <a:t>if (…)</a:t>
            </a:r>
          </a:p>
        </p:txBody>
      </p:sp>
      <p:sp>
        <p:nvSpPr>
          <p:cNvPr id="63" name="TextBox 62">
            <a:extLst>
              <a:ext uri="{FF2B5EF4-FFF2-40B4-BE49-F238E27FC236}">
                <a16:creationId xmlns:a16="http://schemas.microsoft.com/office/drawing/2014/main" id="{598EF3FE-7DEB-44D0-8B27-97930FE02C29}"/>
              </a:ext>
            </a:extLst>
          </p:cNvPr>
          <p:cNvSpPr txBox="1"/>
          <p:nvPr/>
        </p:nvSpPr>
        <p:spPr>
          <a:xfrm>
            <a:off x="1805005" y="5099156"/>
            <a:ext cx="922368" cy="400110"/>
          </a:xfrm>
          <a:prstGeom prst="rect">
            <a:avLst/>
          </a:prstGeom>
          <a:noFill/>
        </p:spPr>
        <p:txBody>
          <a:bodyPr wrap="none" rtlCol="0">
            <a:spAutoFit/>
          </a:bodyPr>
          <a:lstStyle/>
          <a:p>
            <a:pPr algn="l"/>
            <a:r>
              <a:rPr lang="en-US" sz="2000" b="0" dirty="0">
                <a:solidFill>
                  <a:schemeClr val="tx1"/>
                </a:solidFill>
                <a:latin typeface="Garamond" panose="02020404030301010803" pitchFamily="18" charset="0"/>
                <a:cs typeface="Calibri" panose="020F0502020204030204" pitchFamily="34" charset="0"/>
              </a:rPr>
              <a:t>return i</a:t>
            </a:r>
          </a:p>
        </p:txBody>
      </p:sp>
      <p:sp>
        <p:nvSpPr>
          <p:cNvPr id="64" name="TextBox 63">
            <a:extLst>
              <a:ext uri="{FF2B5EF4-FFF2-40B4-BE49-F238E27FC236}">
                <a16:creationId xmlns:a16="http://schemas.microsoft.com/office/drawing/2014/main" id="{31D6A926-E90D-4ADA-9A19-AEF01EC19D67}"/>
              </a:ext>
            </a:extLst>
          </p:cNvPr>
          <p:cNvSpPr txBox="1"/>
          <p:nvPr/>
        </p:nvSpPr>
        <p:spPr>
          <a:xfrm>
            <a:off x="4397885" y="5052449"/>
            <a:ext cx="587020" cy="400110"/>
          </a:xfrm>
          <a:prstGeom prst="rect">
            <a:avLst/>
          </a:prstGeom>
          <a:noFill/>
        </p:spPr>
        <p:txBody>
          <a:bodyPr wrap="none" rtlCol="0">
            <a:spAutoFit/>
          </a:bodyPr>
          <a:lstStyle/>
          <a:p>
            <a:pPr algn="l"/>
            <a:r>
              <a:rPr lang="en-US" sz="2000" b="0" dirty="0">
                <a:solidFill>
                  <a:schemeClr val="tx1"/>
                </a:solidFill>
                <a:latin typeface="Garamond" panose="02020404030301010803" pitchFamily="18" charset="0"/>
                <a:cs typeface="Calibri" panose="020F0502020204030204" pitchFamily="34" charset="0"/>
              </a:rPr>
              <a:t>i++</a:t>
            </a:r>
          </a:p>
        </p:txBody>
      </p:sp>
      <p:sp>
        <p:nvSpPr>
          <p:cNvPr id="3" name="Oval 2">
            <a:extLst>
              <a:ext uri="{FF2B5EF4-FFF2-40B4-BE49-F238E27FC236}">
                <a16:creationId xmlns:a16="http://schemas.microsoft.com/office/drawing/2014/main" id="{5DE734A9-5CAE-4BCA-B742-32D7F728C7F8}"/>
              </a:ext>
            </a:extLst>
          </p:cNvPr>
          <p:cNvSpPr/>
          <p:nvPr/>
        </p:nvSpPr>
        <p:spPr>
          <a:xfrm>
            <a:off x="2728198" y="2290188"/>
            <a:ext cx="649483" cy="648114"/>
          </a:xfrm>
          <a:prstGeom prst="ellipse">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618AAA77-7A1E-49A0-9019-9B561FDD5013}"/>
              </a:ext>
            </a:extLst>
          </p:cNvPr>
          <p:cNvSpPr/>
          <p:nvPr/>
        </p:nvSpPr>
        <p:spPr>
          <a:xfrm>
            <a:off x="2172546" y="4022168"/>
            <a:ext cx="655161" cy="678794"/>
          </a:xfrm>
          <a:prstGeom prst="ellipse">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80ED7F78-7020-4CAA-8B1C-086A321A9A01}"/>
              </a:ext>
            </a:extLst>
          </p:cNvPr>
          <p:cNvSpPr/>
          <p:nvPr/>
        </p:nvSpPr>
        <p:spPr>
          <a:xfrm>
            <a:off x="2728199" y="4888975"/>
            <a:ext cx="656427" cy="678794"/>
          </a:xfrm>
          <a:prstGeom prst="ellipse">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09653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5">
                                            <p:txEl>
                                              <p:pRg st="0" end="0"/>
                                            </p:txEl>
                                          </p:spTgt>
                                        </p:tgtEl>
                                        <p:attrNameLst>
                                          <p:attrName>style.visibility</p:attrName>
                                        </p:attrNameLst>
                                      </p:cBhvr>
                                      <p:to>
                                        <p:strVal val="visible"/>
                                      </p:to>
                                    </p:set>
                                    <p:animEffect transition="in" filter="fade">
                                      <p:cBhvr>
                                        <p:cTn id="7" dur="500"/>
                                        <p:tgtEl>
                                          <p:spTgt spid="45">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subTnLst>
                                    <p:set>
                                      <p:cBhvr override="childStyle">
                                        <p:cTn dur="1" fill="hold" display="0" masterRel="nextClick" afterEffect="1"/>
                                        <p:tgtEl>
                                          <p:spTgt spid="3"/>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5">
                                            <p:txEl>
                                              <p:pRg st="1" end="1"/>
                                            </p:txEl>
                                          </p:spTgt>
                                        </p:tgtEl>
                                        <p:attrNameLst>
                                          <p:attrName>style.visibility</p:attrName>
                                        </p:attrNameLst>
                                      </p:cBhvr>
                                      <p:to>
                                        <p:strVal val="visible"/>
                                      </p:to>
                                    </p:set>
                                    <p:animEffect transition="in" filter="fade">
                                      <p:cBhvr>
                                        <p:cTn id="15" dur="500"/>
                                        <p:tgtEl>
                                          <p:spTgt spid="45">
                                            <p:txEl>
                                              <p:pRg st="1" end="1"/>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7"/>
                                        </p:tgtEl>
                                        <p:attrNameLst>
                                          <p:attrName>style.visibility</p:attrName>
                                        </p:attrNameLst>
                                      </p:cBhvr>
                                      <p:to>
                                        <p:strVal val="visible"/>
                                      </p:to>
                                    </p:set>
                                    <p:animEffect transition="in" filter="fade">
                                      <p:cBhvr>
                                        <p:cTn id="18" dur="500"/>
                                        <p:tgtEl>
                                          <p:spTgt spid="27"/>
                                        </p:tgtEl>
                                      </p:cBhvr>
                                    </p:animEffect>
                                  </p:childTnLst>
                                  <p:subTnLst>
                                    <p:set>
                                      <p:cBhvr override="childStyle">
                                        <p:cTn dur="1" fill="hold" display="0" masterRel="nextClick" afterEffect="1"/>
                                        <p:tgtEl>
                                          <p:spTgt spid="27"/>
                                        </p:tgtEl>
                                        <p:attrNameLst>
                                          <p:attrName>style.visibility</p:attrName>
                                        </p:attrNameLst>
                                      </p:cBhvr>
                                      <p:to>
                                        <p:strVal val="hidden"/>
                                      </p:to>
                                    </p:set>
                                  </p:subTnLst>
                                </p:cTn>
                              </p:par>
                              <p:par>
                                <p:cTn id="19" presetID="10" presetClass="entr" presetSubtype="0" fill="hold" grpId="0" nodeType="withEffect">
                                  <p:stCondLst>
                                    <p:cond delay="0"/>
                                  </p:stCondLst>
                                  <p:childTnLst>
                                    <p:set>
                                      <p:cBhvr>
                                        <p:cTn id="20" dur="1" fill="hold">
                                          <p:stCondLst>
                                            <p:cond delay="0"/>
                                          </p:stCondLst>
                                        </p:cTn>
                                        <p:tgtEl>
                                          <p:spTgt spid="28"/>
                                        </p:tgtEl>
                                        <p:attrNameLst>
                                          <p:attrName>style.visibility</p:attrName>
                                        </p:attrNameLst>
                                      </p:cBhvr>
                                      <p:to>
                                        <p:strVal val="visible"/>
                                      </p:to>
                                    </p:set>
                                    <p:animEffect transition="in" filter="fade">
                                      <p:cBhvr>
                                        <p:cTn id="21" dur="500"/>
                                        <p:tgtEl>
                                          <p:spTgt spid="28"/>
                                        </p:tgtEl>
                                      </p:cBhvr>
                                    </p:animEffect>
                                  </p:childTnLst>
                                  <p:subTnLst>
                                    <p:set>
                                      <p:cBhvr override="childStyle">
                                        <p:cTn dur="1" fill="hold" display="0" masterRel="nextClick" afterEffect="1"/>
                                        <p:tgtEl>
                                          <p:spTgt spid="28"/>
                                        </p:tgtEl>
                                        <p:attrNameLst>
                                          <p:attrName>style.visibility</p:attrName>
                                        </p:attrNameLst>
                                      </p:cBhvr>
                                      <p:to>
                                        <p:strVal val="hidden"/>
                                      </p:to>
                                    </p:set>
                                  </p:sub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45">
                                            <p:txEl>
                                              <p:pRg st="2" end="2"/>
                                            </p:txEl>
                                          </p:spTgt>
                                        </p:tgtEl>
                                        <p:attrNameLst>
                                          <p:attrName>style.visibility</p:attrName>
                                        </p:attrNameLst>
                                      </p:cBhvr>
                                      <p:to>
                                        <p:strVal val="visible"/>
                                      </p:to>
                                    </p:set>
                                    <p:animEffect transition="in" filter="fade">
                                      <p:cBhvr>
                                        <p:cTn id="26" dur="500"/>
                                        <p:tgtEl>
                                          <p:spTgt spid="45">
                                            <p:txEl>
                                              <p:pRg st="2" end="2"/>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45">
                                            <p:txEl>
                                              <p:pRg st="3" end="3"/>
                                            </p:txEl>
                                          </p:spTgt>
                                        </p:tgtEl>
                                        <p:attrNameLst>
                                          <p:attrName>style.visibility</p:attrName>
                                        </p:attrNameLst>
                                      </p:cBhvr>
                                      <p:to>
                                        <p:strVal val="visible"/>
                                      </p:to>
                                    </p:set>
                                    <p:animEffect transition="in" filter="fade">
                                      <p:cBhvr>
                                        <p:cTn id="29" dur="500"/>
                                        <p:tgtEl>
                                          <p:spTgt spid="45">
                                            <p:txEl>
                                              <p:pRg st="3" end="3"/>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45">
                                            <p:txEl>
                                              <p:pRg st="4" end="4"/>
                                            </p:txEl>
                                          </p:spTgt>
                                        </p:tgtEl>
                                        <p:attrNameLst>
                                          <p:attrName>style.visibility</p:attrName>
                                        </p:attrNameLst>
                                      </p:cBhvr>
                                      <p:to>
                                        <p:strVal val="visible"/>
                                      </p:to>
                                    </p:set>
                                    <p:animEffect transition="in" filter="fade">
                                      <p:cBhvr>
                                        <p:cTn id="32" dur="500"/>
                                        <p:tgtEl>
                                          <p:spTgt spid="45">
                                            <p:txEl>
                                              <p:pRg st="4" end="4"/>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45">
                                            <p:txEl>
                                              <p:pRg st="5" end="5"/>
                                            </p:txEl>
                                          </p:spTgt>
                                        </p:tgtEl>
                                        <p:attrNameLst>
                                          <p:attrName>style.visibility</p:attrName>
                                        </p:attrNameLst>
                                      </p:cBhvr>
                                      <p:to>
                                        <p:strVal val="visible"/>
                                      </p:to>
                                    </p:set>
                                    <p:animEffect transition="in" filter="fade">
                                      <p:cBhvr>
                                        <p:cTn id="35" dur="500"/>
                                        <p:tgtEl>
                                          <p:spTgt spid="45">
                                            <p:txEl>
                                              <p:pRg st="5" end="5"/>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45">
                                            <p:txEl>
                                              <p:pRg st="6" end="6"/>
                                            </p:txEl>
                                          </p:spTgt>
                                        </p:tgtEl>
                                        <p:attrNameLst>
                                          <p:attrName>style.visibility</p:attrName>
                                        </p:attrNameLst>
                                      </p:cBhvr>
                                      <p:to>
                                        <p:strVal val="visible"/>
                                      </p:to>
                                    </p:set>
                                    <p:animEffect transition="in" filter="fade">
                                      <p:cBhvr>
                                        <p:cTn id="38" dur="500"/>
                                        <p:tgtEl>
                                          <p:spTgt spid="45">
                                            <p:txEl>
                                              <p:pRg st="6" end="6"/>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45">
                                            <p:txEl>
                                              <p:pRg st="7" end="7"/>
                                            </p:txEl>
                                          </p:spTgt>
                                        </p:tgtEl>
                                        <p:attrNameLst>
                                          <p:attrName>style.visibility</p:attrName>
                                        </p:attrNameLst>
                                      </p:cBhvr>
                                      <p:to>
                                        <p:strVal val="visible"/>
                                      </p:to>
                                    </p:set>
                                    <p:animEffect transition="in" filter="fade">
                                      <p:cBhvr>
                                        <p:cTn id="41" dur="500"/>
                                        <p:tgtEl>
                                          <p:spTgt spid="45">
                                            <p:txEl>
                                              <p:pRg st="7" end="7"/>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45">
                                            <p:txEl>
                                              <p:pRg st="8" end="8"/>
                                            </p:txEl>
                                          </p:spTgt>
                                        </p:tgtEl>
                                        <p:attrNameLst>
                                          <p:attrName>style.visibility</p:attrName>
                                        </p:attrNameLst>
                                      </p:cBhvr>
                                      <p:to>
                                        <p:strVal val="visible"/>
                                      </p:to>
                                    </p:set>
                                    <p:animEffect transition="in" filter="fade">
                                      <p:cBhvr>
                                        <p:cTn id="44" dur="500"/>
                                        <p:tgtEl>
                                          <p:spTgt spid="45">
                                            <p:txEl>
                                              <p:pRg st="8" end="8"/>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9" presetClass="entr" presetSubtype="0" fill="hold" grpId="0" nodeType="clickEffect">
                                  <p:stCondLst>
                                    <p:cond delay="0"/>
                                  </p:stCondLst>
                                  <p:childTnLst>
                                    <p:set>
                                      <p:cBhvr>
                                        <p:cTn id="48" dur="1" fill="hold">
                                          <p:stCondLst>
                                            <p:cond delay="0"/>
                                          </p:stCondLst>
                                        </p:cTn>
                                        <p:tgtEl>
                                          <p:spTgt spid="47"/>
                                        </p:tgtEl>
                                        <p:attrNameLst>
                                          <p:attrName>style.visibility</p:attrName>
                                        </p:attrNameLst>
                                      </p:cBhvr>
                                      <p:to>
                                        <p:strVal val="visible"/>
                                      </p:to>
                                    </p:set>
                                    <p:animEffect transition="in" filter="dissolve">
                                      <p:cBhvr>
                                        <p:cTn id="49" dur="10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uiExpand="1" build="p"/>
      <p:bldP spid="47" grpId="0" animBg="1"/>
      <p:bldP spid="3" grpId="0" animBg="1"/>
      <p:bldP spid="27" grpId="0" animBg="1"/>
      <p:bldP spid="28" grpId="0" animBg="1"/>
    </p:bld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41822-4234-4C5F-B804-1E25B60BB96F}"/>
              </a:ext>
            </a:extLst>
          </p:cNvPr>
          <p:cNvSpPr>
            <a:spLocks noGrp="1"/>
          </p:cNvSpPr>
          <p:nvPr>
            <p:ph type="title"/>
          </p:nvPr>
        </p:nvSpPr>
        <p:spPr/>
        <p:txBody>
          <a:bodyPr>
            <a:normAutofit/>
          </a:bodyPr>
          <a:lstStyle/>
          <a:p>
            <a:r>
              <a:rPr lang="en-US" dirty="0"/>
              <a:t>Example – Test Reqs and Specs</a:t>
            </a:r>
          </a:p>
        </p:txBody>
      </p:sp>
      <p:sp>
        <p:nvSpPr>
          <p:cNvPr id="45" name="Content Placeholder 44">
            <a:extLst>
              <a:ext uri="{FF2B5EF4-FFF2-40B4-BE49-F238E27FC236}">
                <a16:creationId xmlns:a16="http://schemas.microsoft.com/office/drawing/2014/main" id="{3867F554-650D-4519-8292-4D5656721FC7}"/>
              </a:ext>
            </a:extLst>
          </p:cNvPr>
          <p:cNvSpPr>
            <a:spLocks noGrp="1"/>
          </p:cNvSpPr>
          <p:nvPr>
            <p:ph sz="half" idx="4294967295"/>
          </p:nvPr>
        </p:nvSpPr>
        <p:spPr>
          <a:xfrm>
            <a:off x="5486400" y="1747838"/>
            <a:ext cx="3657600" cy="4078287"/>
          </a:xfrm>
        </p:spPr>
        <p:txBody>
          <a:bodyPr>
            <a:normAutofit/>
          </a:bodyPr>
          <a:lstStyle/>
          <a:p>
            <a:r>
              <a:rPr lang="en-US" sz="2000" dirty="0">
                <a:latin typeface="Garamond" panose="02020404030301010803" pitchFamily="18" charset="0"/>
              </a:rPr>
              <a:t>Six requirements for edge coverage:</a:t>
            </a:r>
          </a:p>
          <a:p>
            <a:pPr marL="859536" lvl="1" indent="-457200">
              <a:buFont typeface="+mj-lt"/>
              <a:buAutoNum type="arabicPeriod"/>
            </a:pPr>
            <a:r>
              <a:rPr lang="en-US" sz="2000" dirty="0">
                <a:latin typeface="Garamond" panose="02020404030301010803" pitchFamily="18" charset="0"/>
              </a:rPr>
              <a:t>(1, 2)</a:t>
            </a:r>
          </a:p>
          <a:p>
            <a:pPr marL="859536" lvl="1" indent="-457200">
              <a:buFont typeface="+mj-lt"/>
              <a:buAutoNum type="arabicPeriod"/>
            </a:pPr>
            <a:r>
              <a:rPr lang="en-US" sz="2000" dirty="0">
                <a:latin typeface="Garamond" panose="02020404030301010803" pitchFamily="18" charset="0"/>
              </a:rPr>
              <a:t>(2, 3)</a:t>
            </a:r>
          </a:p>
          <a:p>
            <a:pPr marL="859536" lvl="1" indent="-457200">
              <a:buFont typeface="+mj-lt"/>
              <a:buAutoNum type="arabicPeriod"/>
            </a:pPr>
            <a:r>
              <a:rPr lang="en-US" sz="2000" dirty="0">
                <a:latin typeface="Garamond" panose="02020404030301010803" pitchFamily="18" charset="0"/>
              </a:rPr>
              <a:t>(2, 4)</a:t>
            </a:r>
          </a:p>
          <a:p>
            <a:pPr marL="859536" lvl="1" indent="-457200">
              <a:buFont typeface="+mj-lt"/>
              <a:buAutoNum type="arabicPeriod"/>
            </a:pPr>
            <a:r>
              <a:rPr lang="en-US" sz="2000" dirty="0">
                <a:latin typeface="Garamond" panose="02020404030301010803" pitchFamily="18" charset="0"/>
              </a:rPr>
              <a:t>(4, 5)</a:t>
            </a:r>
          </a:p>
          <a:p>
            <a:pPr marL="859536" lvl="1" indent="-457200">
              <a:buFont typeface="+mj-lt"/>
              <a:buAutoNum type="arabicPeriod"/>
            </a:pPr>
            <a:r>
              <a:rPr lang="en-US" sz="2000" dirty="0">
                <a:latin typeface="Garamond" panose="02020404030301010803" pitchFamily="18" charset="0"/>
              </a:rPr>
              <a:t>(4, 6)</a:t>
            </a:r>
          </a:p>
          <a:p>
            <a:pPr marL="859536" lvl="1" indent="-457200">
              <a:buFont typeface="+mj-lt"/>
              <a:buAutoNum type="arabicPeriod"/>
            </a:pPr>
            <a:r>
              <a:rPr lang="en-US" sz="2000" dirty="0">
                <a:latin typeface="Garamond" panose="02020404030301010803" pitchFamily="18" charset="0"/>
              </a:rPr>
              <a:t>(6, 2)</a:t>
            </a:r>
          </a:p>
          <a:p>
            <a:r>
              <a:rPr lang="en-US" sz="2000" dirty="0">
                <a:latin typeface="Garamond" panose="02020404030301010803" pitchFamily="18" charset="0"/>
              </a:rPr>
              <a:t>Test paths:</a:t>
            </a:r>
          </a:p>
          <a:p>
            <a:pPr marL="859536" lvl="1" indent="-457200">
              <a:buFont typeface="+mj-lt"/>
              <a:buAutoNum type="arabicPeriod"/>
            </a:pPr>
            <a:r>
              <a:rPr lang="en-US" sz="2000" dirty="0">
                <a:latin typeface="Garamond" panose="02020404030301010803" pitchFamily="18" charset="0"/>
              </a:rPr>
              <a:t>[1, 2, 3]</a:t>
            </a:r>
          </a:p>
          <a:p>
            <a:pPr marL="859536" lvl="1" indent="-457200">
              <a:buFont typeface="+mj-lt"/>
              <a:buAutoNum type="arabicPeriod"/>
            </a:pPr>
            <a:r>
              <a:rPr lang="en-US" sz="2000" dirty="0">
                <a:latin typeface="Garamond" panose="02020404030301010803" pitchFamily="18" charset="0"/>
              </a:rPr>
              <a:t>[1, 2, 4, 6, 2, 4, 5]</a:t>
            </a:r>
          </a:p>
        </p:txBody>
      </p:sp>
      <p:sp>
        <p:nvSpPr>
          <p:cNvPr id="6" name="Footer Placeholder 5">
            <a:extLst>
              <a:ext uri="{FF2B5EF4-FFF2-40B4-BE49-F238E27FC236}">
                <a16:creationId xmlns:a16="http://schemas.microsoft.com/office/drawing/2014/main" id="{34C245D0-CB41-4455-A06B-1CA1E6883E95}"/>
              </a:ext>
            </a:extLst>
          </p:cNvPr>
          <p:cNvSpPr>
            <a:spLocks noGrp="1"/>
          </p:cNvSpPr>
          <p:nvPr>
            <p:ph type="ftr" sz="quarter" idx="3"/>
          </p:nvPr>
        </p:nvSpPr>
        <p:spPr>
          <a:xfrm>
            <a:off x="4230688" y="6494463"/>
            <a:ext cx="4913312" cy="261937"/>
          </a:xfrm>
          <a:prstGeom prst="rect">
            <a:avLst/>
          </a:prstGeom>
        </p:spPr>
        <p:txBody>
          <a:bodyPr/>
          <a:lstStyle>
            <a:defPPr>
              <a:defRPr lang="en-US"/>
            </a:defPPr>
            <a:lvl1pPr algn="l" rtl="0" eaLnBrk="0" fontAlgn="base" hangingPunct="0">
              <a:spcBef>
                <a:spcPct val="0"/>
              </a:spcBef>
              <a:spcAft>
                <a:spcPct val="0"/>
              </a:spcAft>
              <a:defRPr sz="2000" b="1" kern="1200">
                <a:solidFill>
                  <a:srgbClr val="FAFD00"/>
                </a:solidFill>
                <a:latin typeface="Calibri" panose="020F0502020204030204" pitchFamily="34" charset="0"/>
                <a:ea typeface="+mn-ea"/>
                <a:cs typeface="Calibri" panose="020F0502020204030204" pitchFamily="34" charset="0"/>
              </a:defRPr>
            </a:lvl1pPr>
            <a:lvl2pPr marL="457200" algn="l" rtl="0" eaLnBrk="0" fontAlgn="base" hangingPunct="0">
              <a:spcBef>
                <a:spcPct val="0"/>
              </a:spcBef>
              <a:spcAft>
                <a:spcPct val="0"/>
              </a:spcAft>
              <a:defRPr sz="2000" b="1" kern="1200">
                <a:solidFill>
                  <a:srgbClr val="FAFD00"/>
                </a:solidFill>
                <a:latin typeface="Times New Roman" pitchFamily="18" charset="0"/>
                <a:ea typeface="+mn-ea"/>
                <a:cs typeface="+mn-cs"/>
              </a:defRPr>
            </a:lvl2pPr>
            <a:lvl3pPr marL="914400" algn="l" rtl="0" eaLnBrk="0" fontAlgn="base" hangingPunct="0">
              <a:spcBef>
                <a:spcPct val="0"/>
              </a:spcBef>
              <a:spcAft>
                <a:spcPct val="0"/>
              </a:spcAft>
              <a:defRPr sz="2000" b="1" kern="1200">
                <a:solidFill>
                  <a:srgbClr val="FAFD00"/>
                </a:solidFill>
                <a:latin typeface="Times New Roman" pitchFamily="18" charset="0"/>
                <a:ea typeface="+mn-ea"/>
                <a:cs typeface="+mn-cs"/>
              </a:defRPr>
            </a:lvl3pPr>
            <a:lvl4pPr marL="1371600" algn="l" rtl="0" eaLnBrk="0" fontAlgn="base" hangingPunct="0">
              <a:spcBef>
                <a:spcPct val="0"/>
              </a:spcBef>
              <a:spcAft>
                <a:spcPct val="0"/>
              </a:spcAft>
              <a:defRPr sz="2000" b="1" kern="1200">
                <a:solidFill>
                  <a:srgbClr val="FAFD00"/>
                </a:solidFill>
                <a:latin typeface="Times New Roman" pitchFamily="18" charset="0"/>
                <a:ea typeface="+mn-ea"/>
                <a:cs typeface="+mn-cs"/>
              </a:defRPr>
            </a:lvl4pPr>
            <a:lvl5pPr marL="1828800" algn="l" rtl="0" eaLnBrk="0" fontAlgn="base" hangingPunct="0">
              <a:spcBef>
                <a:spcPct val="0"/>
              </a:spcBef>
              <a:spcAft>
                <a:spcPct val="0"/>
              </a:spcAft>
              <a:defRPr sz="2000" b="1" kern="1200">
                <a:solidFill>
                  <a:srgbClr val="FAFD00"/>
                </a:solidFill>
                <a:latin typeface="Times New Roman" pitchFamily="18" charset="0"/>
                <a:ea typeface="+mn-ea"/>
                <a:cs typeface="+mn-cs"/>
              </a:defRPr>
            </a:lvl5pPr>
            <a:lvl6pPr marL="2286000" algn="l" defTabSz="914400" rtl="0" eaLnBrk="1" latinLnBrk="0" hangingPunct="1">
              <a:defRPr sz="2000" b="1" kern="1200">
                <a:solidFill>
                  <a:srgbClr val="FAFD00"/>
                </a:solidFill>
                <a:latin typeface="Times New Roman" pitchFamily="18" charset="0"/>
                <a:ea typeface="+mn-ea"/>
                <a:cs typeface="+mn-cs"/>
              </a:defRPr>
            </a:lvl6pPr>
            <a:lvl7pPr marL="2743200" algn="l" defTabSz="914400" rtl="0" eaLnBrk="1" latinLnBrk="0" hangingPunct="1">
              <a:defRPr sz="2000" b="1" kern="1200">
                <a:solidFill>
                  <a:srgbClr val="FAFD00"/>
                </a:solidFill>
                <a:latin typeface="Times New Roman" pitchFamily="18" charset="0"/>
                <a:ea typeface="+mn-ea"/>
                <a:cs typeface="+mn-cs"/>
              </a:defRPr>
            </a:lvl7pPr>
            <a:lvl8pPr marL="3200400" algn="l" defTabSz="914400" rtl="0" eaLnBrk="1" latinLnBrk="0" hangingPunct="1">
              <a:defRPr sz="2000" b="1" kern="1200">
                <a:solidFill>
                  <a:srgbClr val="FAFD00"/>
                </a:solidFill>
                <a:latin typeface="Times New Roman" pitchFamily="18" charset="0"/>
                <a:ea typeface="+mn-ea"/>
                <a:cs typeface="+mn-cs"/>
              </a:defRPr>
            </a:lvl8pPr>
            <a:lvl9pPr marL="3657600" algn="l" defTabSz="914400" rtl="0" eaLnBrk="1" latinLnBrk="0" hangingPunct="1">
              <a:defRPr sz="2000" b="1" kern="1200">
                <a:solidFill>
                  <a:srgbClr val="FAFD00"/>
                </a:solidFill>
                <a:latin typeface="Times New Roman" pitchFamily="18" charset="0"/>
                <a:ea typeface="+mn-ea"/>
                <a:cs typeface="+mn-cs"/>
              </a:defRPr>
            </a:lvl9pPr>
          </a:lstStyle>
          <a:p>
            <a:pPr algn="r" eaLnBrk="1" fontAlgn="auto" hangingPunct="1">
              <a:spcBef>
                <a:spcPts val="0"/>
              </a:spcBef>
              <a:spcAft>
                <a:spcPts val="0"/>
              </a:spcAft>
            </a:pPr>
            <a:r>
              <a:rPr lang="en-US" sz="1200" b="0" dirty="0">
                <a:solidFill>
                  <a:srgbClr val="D4D2D0">
                    <a:shade val="50000"/>
                    <a:satMod val="200000"/>
                  </a:srgbClr>
                </a:solidFill>
              </a:rPr>
              <a:t>Introduction to Software Testing, Edition 2  (Ch 2), (c) Ammann, Offutt, Kurtz</a:t>
            </a:r>
          </a:p>
        </p:txBody>
      </p:sp>
      <p:sp>
        <p:nvSpPr>
          <p:cNvPr id="46" name="Content Placeholder 43">
            <a:extLst>
              <a:ext uri="{FF2B5EF4-FFF2-40B4-BE49-F238E27FC236}">
                <a16:creationId xmlns:a16="http://schemas.microsoft.com/office/drawing/2014/main" id="{E3F2B2E5-FBE3-483E-AE39-63FC138741C8}"/>
              </a:ext>
            </a:extLst>
          </p:cNvPr>
          <p:cNvSpPr>
            <a:spLocks noGrp="1"/>
          </p:cNvSpPr>
          <p:nvPr>
            <p:ph sz="half" idx="4294967295"/>
          </p:nvPr>
        </p:nvSpPr>
        <p:spPr>
          <a:xfrm>
            <a:off x="1500552" y="1600577"/>
            <a:ext cx="4226560" cy="642847"/>
          </a:xfrm>
        </p:spPr>
        <p:txBody>
          <a:bodyPr>
            <a:normAutofit/>
          </a:bodyPr>
          <a:lstStyle/>
          <a:p>
            <a:pPr marL="82296" indent="0">
              <a:buNone/>
            </a:pPr>
            <a:r>
              <a:rPr lang="en-US" b="1" dirty="0">
                <a:latin typeface="Garamond" panose="02020404030301010803" pitchFamily="18" charset="0"/>
              </a:rPr>
              <a:t>Control Flow Graph</a:t>
            </a:r>
          </a:p>
        </p:txBody>
      </p:sp>
      <p:sp>
        <p:nvSpPr>
          <p:cNvPr id="3" name="Slide Number Placeholder 2">
            <a:extLst>
              <a:ext uri="{FF2B5EF4-FFF2-40B4-BE49-F238E27FC236}">
                <a16:creationId xmlns:a16="http://schemas.microsoft.com/office/drawing/2014/main" id="{66B7C6E3-0830-455C-9617-62DD7AD93508}"/>
              </a:ext>
            </a:extLst>
          </p:cNvPr>
          <p:cNvSpPr>
            <a:spLocks noGrp="1"/>
          </p:cNvSpPr>
          <p:nvPr>
            <p:ph type="sldNum" sz="quarter" idx="12"/>
          </p:nvPr>
        </p:nvSpPr>
        <p:spPr>
          <a:xfrm>
            <a:off x="8686800" y="6519863"/>
            <a:ext cx="457200" cy="261937"/>
          </a:xfrm>
          <a:prstGeom prst="rect">
            <a:avLst/>
          </a:prstGeom>
        </p:spPr>
        <p:txBody>
          <a:bodyPr anchor="b"/>
          <a:lstStyle>
            <a:defPPr>
              <a:defRPr lang="en-US"/>
            </a:defPPr>
            <a:lvl1pPr algn="ctr" rtl="0" eaLnBrk="1" fontAlgn="base" latinLnBrk="0" hangingPunct="1">
              <a:spcBef>
                <a:spcPct val="0"/>
              </a:spcBef>
              <a:spcAft>
                <a:spcPct val="0"/>
              </a:spcAft>
              <a:defRPr kumimoji="0" sz="1200" b="1" kern="1200">
                <a:solidFill>
                  <a:schemeClr val="bg2">
                    <a:shade val="50000"/>
                    <a:satMod val="200000"/>
                  </a:schemeClr>
                </a:solidFill>
                <a:effectLst/>
                <a:latin typeface="Calibri" pitchFamily="34" charset="0"/>
                <a:ea typeface="+mn-ea"/>
                <a:cs typeface="+mn-cs"/>
              </a:defRPr>
            </a:lvl1pPr>
            <a:lvl2pPr marL="457200" algn="l" rtl="0" eaLnBrk="0" fontAlgn="base" hangingPunct="0">
              <a:spcBef>
                <a:spcPct val="0"/>
              </a:spcBef>
              <a:spcAft>
                <a:spcPct val="0"/>
              </a:spcAft>
              <a:defRPr sz="2000" b="1" kern="1200">
                <a:solidFill>
                  <a:srgbClr val="FAFD00"/>
                </a:solidFill>
                <a:latin typeface="Times New Roman" pitchFamily="18" charset="0"/>
                <a:ea typeface="+mn-ea"/>
                <a:cs typeface="+mn-cs"/>
              </a:defRPr>
            </a:lvl2pPr>
            <a:lvl3pPr marL="914400" algn="l" rtl="0" eaLnBrk="0" fontAlgn="base" hangingPunct="0">
              <a:spcBef>
                <a:spcPct val="0"/>
              </a:spcBef>
              <a:spcAft>
                <a:spcPct val="0"/>
              </a:spcAft>
              <a:defRPr sz="2000" b="1" kern="1200">
                <a:solidFill>
                  <a:srgbClr val="FAFD00"/>
                </a:solidFill>
                <a:latin typeface="Times New Roman" pitchFamily="18" charset="0"/>
                <a:ea typeface="+mn-ea"/>
                <a:cs typeface="+mn-cs"/>
              </a:defRPr>
            </a:lvl3pPr>
            <a:lvl4pPr marL="1371600" algn="l" rtl="0" eaLnBrk="0" fontAlgn="base" hangingPunct="0">
              <a:spcBef>
                <a:spcPct val="0"/>
              </a:spcBef>
              <a:spcAft>
                <a:spcPct val="0"/>
              </a:spcAft>
              <a:defRPr sz="2000" b="1" kern="1200">
                <a:solidFill>
                  <a:srgbClr val="FAFD00"/>
                </a:solidFill>
                <a:latin typeface="Times New Roman" pitchFamily="18" charset="0"/>
                <a:ea typeface="+mn-ea"/>
                <a:cs typeface="+mn-cs"/>
              </a:defRPr>
            </a:lvl4pPr>
            <a:lvl5pPr marL="1828800" algn="l" rtl="0" eaLnBrk="0" fontAlgn="base" hangingPunct="0">
              <a:spcBef>
                <a:spcPct val="0"/>
              </a:spcBef>
              <a:spcAft>
                <a:spcPct val="0"/>
              </a:spcAft>
              <a:defRPr sz="2000" b="1" kern="1200">
                <a:solidFill>
                  <a:srgbClr val="FAFD00"/>
                </a:solidFill>
                <a:latin typeface="Times New Roman" pitchFamily="18" charset="0"/>
                <a:ea typeface="+mn-ea"/>
                <a:cs typeface="+mn-cs"/>
              </a:defRPr>
            </a:lvl5pPr>
            <a:lvl6pPr marL="2286000" algn="l" defTabSz="914400" rtl="0" eaLnBrk="1" latinLnBrk="0" hangingPunct="1">
              <a:defRPr sz="2000" b="1" kern="1200">
                <a:solidFill>
                  <a:srgbClr val="FAFD00"/>
                </a:solidFill>
                <a:latin typeface="Times New Roman" pitchFamily="18" charset="0"/>
                <a:ea typeface="+mn-ea"/>
                <a:cs typeface="+mn-cs"/>
              </a:defRPr>
            </a:lvl6pPr>
            <a:lvl7pPr marL="2743200" algn="l" defTabSz="914400" rtl="0" eaLnBrk="1" latinLnBrk="0" hangingPunct="1">
              <a:defRPr sz="2000" b="1" kern="1200">
                <a:solidFill>
                  <a:srgbClr val="FAFD00"/>
                </a:solidFill>
                <a:latin typeface="Times New Roman" pitchFamily="18" charset="0"/>
                <a:ea typeface="+mn-ea"/>
                <a:cs typeface="+mn-cs"/>
              </a:defRPr>
            </a:lvl7pPr>
            <a:lvl8pPr marL="3200400" algn="l" defTabSz="914400" rtl="0" eaLnBrk="1" latinLnBrk="0" hangingPunct="1">
              <a:defRPr sz="2000" b="1" kern="1200">
                <a:solidFill>
                  <a:srgbClr val="FAFD00"/>
                </a:solidFill>
                <a:latin typeface="Times New Roman" pitchFamily="18" charset="0"/>
                <a:ea typeface="+mn-ea"/>
                <a:cs typeface="+mn-cs"/>
              </a:defRPr>
            </a:lvl8pPr>
            <a:lvl9pPr marL="3657600" algn="l" defTabSz="914400" rtl="0" eaLnBrk="1" latinLnBrk="0" hangingPunct="1">
              <a:defRPr sz="2000" b="1" kern="1200">
                <a:solidFill>
                  <a:srgbClr val="FAFD00"/>
                </a:solidFill>
                <a:latin typeface="Times New Roman" pitchFamily="18" charset="0"/>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B6F15528-21DE-4FAA-801E-634DDDAF4B2B}" type="slidenum">
              <a:rPr lang="en-US" b="0" smtClean="0">
                <a:solidFill>
                  <a:srgbClr val="D4D2D0">
                    <a:shade val="50000"/>
                    <a:satMod val="200000"/>
                  </a:srgbClr>
                </a:solidFill>
              </a:rPr>
              <a:pPr marL="0" marR="0" lvl="0" indent="0" algn="ctr" defTabSz="914400" rtl="0" eaLnBrk="1" fontAlgn="auto" latinLnBrk="0" hangingPunct="1">
                <a:lnSpc>
                  <a:spcPct val="100000"/>
                </a:lnSpc>
                <a:spcBef>
                  <a:spcPts val="0"/>
                </a:spcBef>
                <a:spcAft>
                  <a:spcPts val="0"/>
                </a:spcAft>
                <a:buClrTx/>
                <a:buSzTx/>
                <a:buFontTx/>
                <a:buNone/>
                <a:tabLst/>
                <a:defRPr/>
              </a:pPr>
              <a:t>261</a:t>
            </a:fld>
            <a:endParaRPr kumimoji="0" lang="en-US" sz="1200" b="0" i="0" u="none" strike="noStrike" kern="1200" cap="none" spc="0" normalizeH="0" baseline="0" noProof="0">
              <a:ln>
                <a:noFill/>
              </a:ln>
              <a:solidFill>
                <a:srgbClr val="D4D2D0">
                  <a:shade val="50000"/>
                  <a:satMod val="200000"/>
                </a:srgbClr>
              </a:solidFill>
              <a:effectLst/>
              <a:uLnTx/>
              <a:uFillTx/>
              <a:latin typeface="Calibri" pitchFamily="34" charset="0"/>
              <a:ea typeface="+mn-ea"/>
              <a:cs typeface="+mn-cs"/>
            </a:endParaRPr>
          </a:p>
        </p:txBody>
      </p:sp>
      <p:sp>
        <p:nvSpPr>
          <p:cNvPr id="25" name="Text Box 5">
            <a:extLst>
              <a:ext uri="{FF2B5EF4-FFF2-40B4-BE49-F238E27FC236}">
                <a16:creationId xmlns:a16="http://schemas.microsoft.com/office/drawing/2014/main" id="{03107E9B-52EA-4736-B17A-843180B1D807}"/>
              </a:ext>
            </a:extLst>
          </p:cNvPr>
          <p:cNvSpPr txBox="1">
            <a:spLocks noChangeArrowheads="1"/>
          </p:cNvSpPr>
          <p:nvPr/>
        </p:nvSpPr>
        <p:spPr bwMode="auto">
          <a:xfrm>
            <a:off x="804652" y="5835481"/>
            <a:ext cx="7264279" cy="369332"/>
          </a:xfrm>
          <a:prstGeom prst="rect">
            <a:avLst/>
          </a:prstGeom>
          <a:solidFill>
            <a:srgbClr val="006940"/>
          </a:solidFill>
          <a:ln w="12700">
            <a:solidFill>
              <a:schemeClr val="tx1"/>
            </a:solidFill>
            <a:miter lim="800000"/>
            <a:headEnd/>
            <a:tailEnd/>
          </a:ln>
          <a:effectLst/>
        </p:spPr>
        <p:txBody>
          <a:bodyPr wrap="square">
            <a:spAutoFit/>
          </a:bodyPr>
          <a:lstStyle/>
          <a:p>
            <a:pPr algn="ctr">
              <a:spcBef>
                <a:spcPct val="10000"/>
              </a:spcBef>
              <a:defRPr/>
            </a:pPr>
            <a:r>
              <a:rPr lang="en-US" b="1" dirty="0">
                <a:solidFill>
                  <a:schemeClr val="bg1">
                    <a:lumMod val="95000"/>
                  </a:schemeClr>
                </a:solidFill>
                <a:latin typeface="Garamond" panose="02020404030301010803" pitchFamily="18" charset="0"/>
                <a:cs typeface="Calibri" panose="020F0502020204030204" pitchFamily="34" charset="0"/>
              </a:rPr>
              <a:t>Next we need to find values to execute those test paths</a:t>
            </a:r>
          </a:p>
        </p:txBody>
      </p:sp>
      <p:sp>
        <p:nvSpPr>
          <p:cNvPr id="26" name="Oval 25">
            <a:extLst>
              <a:ext uri="{FF2B5EF4-FFF2-40B4-BE49-F238E27FC236}">
                <a16:creationId xmlns:a16="http://schemas.microsoft.com/office/drawing/2014/main" id="{771EB42D-F6E5-4C7E-85E3-43E89BC8EFB9}"/>
              </a:ext>
            </a:extLst>
          </p:cNvPr>
          <p:cNvSpPr/>
          <p:nvPr/>
        </p:nvSpPr>
        <p:spPr>
          <a:xfrm>
            <a:off x="2777817" y="2351406"/>
            <a:ext cx="548640" cy="545284"/>
          </a:xfrm>
          <a:prstGeom prst="ellipse">
            <a:avLst/>
          </a:prstGeom>
          <a:solidFill>
            <a:srgbClr val="016C4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solidFill>
                <a:latin typeface="Calibri" panose="020F0502020204030204" pitchFamily="34" charset="0"/>
                <a:cs typeface="Calibri" panose="020F0502020204030204" pitchFamily="34" charset="0"/>
              </a:rPr>
              <a:t>1</a:t>
            </a:r>
          </a:p>
        </p:txBody>
      </p:sp>
      <p:cxnSp>
        <p:nvCxnSpPr>
          <p:cNvPr id="27" name="Straight Arrow Connector 26">
            <a:extLst>
              <a:ext uri="{FF2B5EF4-FFF2-40B4-BE49-F238E27FC236}">
                <a16:creationId xmlns:a16="http://schemas.microsoft.com/office/drawing/2014/main" id="{93F02044-2B0B-4F7D-A58F-9A5BF639E625}"/>
              </a:ext>
            </a:extLst>
          </p:cNvPr>
          <p:cNvCxnSpPr>
            <a:cxnSpLocks/>
            <a:endCxn id="26" idx="0"/>
          </p:cNvCxnSpPr>
          <p:nvPr/>
        </p:nvCxnSpPr>
        <p:spPr>
          <a:xfrm>
            <a:off x="3052137" y="2048652"/>
            <a:ext cx="0" cy="30275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9ABCB5F2-73CB-43B5-9F78-9132F3C61149}"/>
              </a:ext>
            </a:extLst>
          </p:cNvPr>
          <p:cNvCxnSpPr>
            <a:cxnSpLocks/>
            <a:stCxn id="26" idx="4"/>
            <a:endCxn id="29" idx="0"/>
          </p:cNvCxnSpPr>
          <p:nvPr/>
        </p:nvCxnSpPr>
        <p:spPr>
          <a:xfrm>
            <a:off x="3052137" y="2896690"/>
            <a:ext cx="6943" cy="32081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F842EC46-E09D-4BA9-8353-5A438D8A1004}"/>
              </a:ext>
            </a:extLst>
          </p:cNvPr>
          <p:cNvSpPr/>
          <p:nvPr/>
        </p:nvSpPr>
        <p:spPr>
          <a:xfrm>
            <a:off x="2784760" y="3217502"/>
            <a:ext cx="548640" cy="545284"/>
          </a:xfrm>
          <a:prstGeom prst="ellipse">
            <a:avLst/>
          </a:prstGeom>
          <a:solidFill>
            <a:srgbClr val="016C4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solidFill>
                <a:latin typeface="Calibri" panose="020F0502020204030204" pitchFamily="34" charset="0"/>
                <a:cs typeface="Calibri" panose="020F0502020204030204" pitchFamily="34" charset="0"/>
              </a:rPr>
              <a:t>2</a:t>
            </a:r>
          </a:p>
        </p:txBody>
      </p:sp>
      <p:sp>
        <p:nvSpPr>
          <p:cNvPr id="30" name="Oval 29">
            <a:extLst>
              <a:ext uri="{FF2B5EF4-FFF2-40B4-BE49-F238E27FC236}">
                <a16:creationId xmlns:a16="http://schemas.microsoft.com/office/drawing/2014/main" id="{9BDE5B79-498F-4117-AEE2-62422B3E37DB}"/>
              </a:ext>
            </a:extLst>
          </p:cNvPr>
          <p:cNvSpPr/>
          <p:nvPr/>
        </p:nvSpPr>
        <p:spPr>
          <a:xfrm>
            <a:off x="2236701" y="4094459"/>
            <a:ext cx="548640" cy="545284"/>
          </a:xfrm>
          <a:prstGeom prst="ellipse">
            <a:avLst/>
          </a:prstGeom>
          <a:solidFill>
            <a:srgbClr val="016C42"/>
          </a:solidFill>
          <a:ln w="63500" cmpd="thickThi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solidFill>
                <a:latin typeface="Calibri" panose="020F0502020204030204" pitchFamily="34" charset="0"/>
                <a:cs typeface="Calibri" panose="020F0502020204030204" pitchFamily="34" charset="0"/>
              </a:rPr>
              <a:t>3</a:t>
            </a:r>
          </a:p>
        </p:txBody>
      </p:sp>
      <p:sp>
        <p:nvSpPr>
          <p:cNvPr id="31" name="Oval 30">
            <a:extLst>
              <a:ext uri="{FF2B5EF4-FFF2-40B4-BE49-F238E27FC236}">
                <a16:creationId xmlns:a16="http://schemas.microsoft.com/office/drawing/2014/main" id="{FCA857CB-C11C-47D8-A477-8CD48C37AD59}"/>
              </a:ext>
            </a:extLst>
          </p:cNvPr>
          <p:cNvSpPr/>
          <p:nvPr/>
        </p:nvSpPr>
        <p:spPr>
          <a:xfrm>
            <a:off x="3339512" y="4093166"/>
            <a:ext cx="548640" cy="545284"/>
          </a:xfrm>
          <a:prstGeom prst="ellipse">
            <a:avLst/>
          </a:prstGeom>
          <a:solidFill>
            <a:srgbClr val="016C4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solidFill>
                <a:latin typeface="Calibri" panose="020F0502020204030204" pitchFamily="34" charset="0"/>
                <a:cs typeface="Calibri" panose="020F0502020204030204" pitchFamily="34" charset="0"/>
              </a:rPr>
              <a:t>4</a:t>
            </a:r>
          </a:p>
        </p:txBody>
      </p:sp>
      <p:sp>
        <p:nvSpPr>
          <p:cNvPr id="32" name="Oval 31">
            <a:extLst>
              <a:ext uri="{FF2B5EF4-FFF2-40B4-BE49-F238E27FC236}">
                <a16:creationId xmlns:a16="http://schemas.microsoft.com/office/drawing/2014/main" id="{48DEB144-C607-4EF3-AF00-AFBC8FF14CD4}"/>
              </a:ext>
            </a:extLst>
          </p:cNvPr>
          <p:cNvSpPr/>
          <p:nvPr/>
        </p:nvSpPr>
        <p:spPr>
          <a:xfrm>
            <a:off x="2788800" y="4968830"/>
            <a:ext cx="548640" cy="545284"/>
          </a:xfrm>
          <a:prstGeom prst="ellipse">
            <a:avLst/>
          </a:prstGeom>
          <a:solidFill>
            <a:srgbClr val="016C42"/>
          </a:solidFill>
          <a:ln w="63500" cmpd="thickThi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solidFill>
                <a:latin typeface="Calibri" panose="020F0502020204030204" pitchFamily="34" charset="0"/>
                <a:cs typeface="Calibri" panose="020F0502020204030204" pitchFamily="34" charset="0"/>
              </a:rPr>
              <a:t>5</a:t>
            </a:r>
          </a:p>
        </p:txBody>
      </p:sp>
      <p:sp>
        <p:nvSpPr>
          <p:cNvPr id="33" name="Oval 32">
            <a:extLst>
              <a:ext uri="{FF2B5EF4-FFF2-40B4-BE49-F238E27FC236}">
                <a16:creationId xmlns:a16="http://schemas.microsoft.com/office/drawing/2014/main" id="{7920B2AD-921F-4C43-89AF-DA4B4800AF57}"/>
              </a:ext>
            </a:extLst>
          </p:cNvPr>
          <p:cNvSpPr/>
          <p:nvPr/>
        </p:nvSpPr>
        <p:spPr>
          <a:xfrm>
            <a:off x="3888152" y="4968830"/>
            <a:ext cx="548640" cy="545284"/>
          </a:xfrm>
          <a:prstGeom prst="ellipse">
            <a:avLst/>
          </a:prstGeom>
          <a:solidFill>
            <a:srgbClr val="016C4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solidFill>
                <a:latin typeface="Calibri" panose="020F0502020204030204" pitchFamily="34" charset="0"/>
                <a:cs typeface="Calibri" panose="020F0502020204030204" pitchFamily="34" charset="0"/>
              </a:rPr>
              <a:t>6</a:t>
            </a:r>
          </a:p>
        </p:txBody>
      </p:sp>
      <p:cxnSp>
        <p:nvCxnSpPr>
          <p:cNvPr id="34" name="Straight Arrow Connector 33">
            <a:extLst>
              <a:ext uri="{FF2B5EF4-FFF2-40B4-BE49-F238E27FC236}">
                <a16:creationId xmlns:a16="http://schemas.microsoft.com/office/drawing/2014/main" id="{08CDF3C3-8AAE-4F1D-B643-CE670BADAA80}"/>
              </a:ext>
            </a:extLst>
          </p:cNvPr>
          <p:cNvCxnSpPr>
            <a:cxnSpLocks/>
            <a:stCxn id="29" idx="3"/>
            <a:endCxn id="30" idx="0"/>
          </p:cNvCxnSpPr>
          <p:nvPr/>
        </p:nvCxnSpPr>
        <p:spPr>
          <a:xfrm flipH="1">
            <a:off x="2511021" y="3682931"/>
            <a:ext cx="354085" cy="41152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E48088F4-D158-4369-8BAC-915858361EB7}"/>
              </a:ext>
            </a:extLst>
          </p:cNvPr>
          <p:cNvCxnSpPr>
            <a:cxnSpLocks/>
            <a:stCxn id="29" idx="5"/>
            <a:endCxn id="31" idx="0"/>
          </p:cNvCxnSpPr>
          <p:nvPr/>
        </p:nvCxnSpPr>
        <p:spPr>
          <a:xfrm>
            <a:off x="3253054" y="3682931"/>
            <a:ext cx="360778" cy="41023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FA655CD6-1F69-4EE1-899B-130C32C5027C}"/>
              </a:ext>
            </a:extLst>
          </p:cNvPr>
          <p:cNvCxnSpPr>
            <a:cxnSpLocks/>
            <a:stCxn id="31" idx="3"/>
            <a:endCxn id="32" idx="0"/>
          </p:cNvCxnSpPr>
          <p:nvPr/>
        </p:nvCxnSpPr>
        <p:spPr>
          <a:xfrm flipH="1">
            <a:off x="3063120" y="4558595"/>
            <a:ext cx="356738" cy="41023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AF9D3963-DBC7-4359-A609-49383F3DE702}"/>
              </a:ext>
            </a:extLst>
          </p:cNvPr>
          <p:cNvCxnSpPr>
            <a:cxnSpLocks/>
            <a:stCxn id="31" idx="5"/>
            <a:endCxn id="33" idx="0"/>
          </p:cNvCxnSpPr>
          <p:nvPr/>
        </p:nvCxnSpPr>
        <p:spPr>
          <a:xfrm>
            <a:off x="3807806" y="4558595"/>
            <a:ext cx="354666" cy="41023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28">
            <a:extLst>
              <a:ext uri="{FF2B5EF4-FFF2-40B4-BE49-F238E27FC236}">
                <a16:creationId xmlns:a16="http://schemas.microsoft.com/office/drawing/2014/main" id="{8FE9A021-F200-4B58-BDE2-9A38C7A4195A}"/>
              </a:ext>
            </a:extLst>
          </p:cNvPr>
          <p:cNvCxnSpPr>
            <a:cxnSpLocks/>
            <a:stCxn id="33" idx="4"/>
            <a:endCxn id="29" idx="7"/>
          </p:cNvCxnSpPr>
          <p:nvPr/>
        </p:nvCxnSpPr>
        <p:spPr>
          <a:xfrm rot="5400000" flipH="1">
            <a:off x="2599384" y="3951027"/>
            <a:ext cx="2216757" cy="909418"/>
          </a:xfrm>
          <a:prstGeom prst="curvedConnector5">
            <a:avLst>
              <a:gd name="adj1" fmla="val -10312"/>
              <a:gd name="adj2" fmla="val -102127"/>
              <a:gd name="adj3" fmla="val 11031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3C92D913-FD87-47BE-9995-5F9D4FDED00E}"/>
              </a:ext>
            </a:extLst>
          </p:cNvPr>
          <p:cNvSpPr txBox="1"/>
          <p:nvPr/>
        </p:nvSpPr>
        <p:spPr>
          <a:xfrm>
            <a:off x="3300035" y="2460592"/>
            <a:ext cx="535724" cy="400110"/>
          </a:xfrm>
          <a:prstGeom prst="rect">
            <a:avLst/>
          </a:prstGeom>
          <a:noFill/>
        </p:spPr>
        <p:txBody>
          <a:bodyPr wrap="none" rtlCol="0">
            <a:spAutoFit/>
          </a:bodyPr>
          <a:lstStyle/>
          <a:p>
            <a:pPr algn="l"/>
            <a:r>
              <a:rPr lang="en-US" sz="2000" b="0" dirty="0">
                <a:solidFill>
                  <a:schemeClr val="tx1"/>
                </a:solidFill>
                <a:latin typeface="Garamond" panose="02020404030301010803" pitchFamily="18" charset="0"/>
                <a:cs typeface="Arial" pitchFamily="34" charset="0"/>
              </a:rPr>
              <a:t>i=0</a:t>
            </a:r>
          </a:p>
        </p:txBody>
      </p:sp>
      <p:sp>
        <p:nvSpPr>
          <p:cNvPr id="40" name="TextBox 39">
            <a:extLst>
              <a:ext uri="{FF2B5EF4-FFF2-40B4-BE49-F238E27FC236}">
                <a16:creationId xmlns:a16="http://schemas.microsoft.com/office/drawing/2014/main" id="{D8551303-A1BD-4B0B-831D-7C9BA2D012AD}"/>
              </a:ext>
            </a:extLst>
          </p:cNvPr>
          <p:cNvSpPr txBox="1"/>
          <p:nvPr/>
        </p:nvSpPr>
        <p:spPr>
          <a:xfrm>
            <a:off x="3311015" y="3296328"/>
            <a:ext cx="1277914" cy="400110"/>
          </a:xfrm>
          <a:prstGeom prst="rect">
            <a:avLst/>
          </a:prstGeom>
          <a:noFill/>
        </p:spPr>
        <p:txBody>
          <a:bodyPr wrap="none" rtlCol="0">
            <a:spAutoFit/>
          </a:bodyPr>
          <a:lstStyle/>
          <a:p>
            <a:pPr algn="l"/>
            <a:r>
              <a:rPr lang="en-US" sz="2000" b="0" dirty="0">
                <a:solidFill>
                  <a:schemeClr val="tx1"/>
                </a:solidFill>
                <a:latin typeface="Garamond" panose="02020404030301010803" pitchFamily="18" charset="0"/>
                <a:cs typeface="Arial" pitchFamily="34" charset="0"/>
              </a:rPr>
              <a:t>i&lt;list.size()</a:t>
            </a:r>
          </a:p>
        </p:txBody>
      </p:sp>
      <p:sp>
        <p:nvSpPr>
          <p:cNvPr id="41" name="TextBox 40">
            <a:extLst>
              <a:ext uri="{FF2B5EF4-FFF2-40B4-BE49-F238E27FC236}">
                <a16:creationId xmlns:a16="http://schemas.microsoft.com/office/drawing/2014/main" id="{3F3D4F7D-AC51-476A-8380-925BD40407CB}"/>
              </a:ext>
            </a:extLst>
          </p:cNvPr>
          <p:cNvSpPr txBox="1"/>
          <p:nvPr/>
        </p:nvSpPr>
        <p:spPr>
          <a:xfrm>
            <a:off x="1178213" y="4211919"/>
            <a:ext cx="1063433" cy="400110"/>
          </a:xfrm>
          <a:prstGeom prst="rect">
            <a:avLst/>
          </a:prstGeom>
          <a:noFill/>
        </p:spPr>
        <p:txBody>
          <a:bodyPr wrap="none" rtlCol="0">
            <a:spAutoFit/>
          </a:bodyPr>
          <a:lstStyle/>
          <a:p>
            <a:pPr algn="l"/>
            <a:r>
              <a:rPr lang="en-US" sz="2000" b="0" dirty="0">
                <a:solidFill>
                  <a:schemeClr val="tx1"/>
                </a:solidFill>
                <a:latin typeface="Garamond" panose="02020404030301010803" pitchFamily="18" charset="0"/>
                <a:cs typeface="Arial" pitchFamily="34" charset="0"/>
              </a:rPr>
              <a:t>return -1</a:t>
            </a:r>
          </a:p>
        </p:txBody>
      </p:sp>
      <p:sp>
        <p:nvSpPr>
          <p:cNvPr id="42" name="TextBox 41">
            <a:extLst>
              <a:ext uri="{FF2B5EF4-FFF2-40B4-BE49-F238E27FC236}">
                <a16:creationId xmlns:a16="http://schemas.microsoft.com/office/drawing/2014/main" id="{E6F21841-021C-42BA-8257-F657294647BC}"/>
              </a:ext>
            </a:extLst>
          </p:cNvPr>
          <p:cNvSpPr txBox="1"/>
          <p:nvPr/>
        </p:nvSpPr>
        <p:spPr>
          <a:xfrm>
            <a:off x="3861230" y="4171992"/>
            <a:ext cx="832151" cy="400110"/>
          </a:xfrm>
          <a:prstGeom prst="rect">
            <a:avLst/>
          </a:prstGeom>
          <a:noFill/>
        </p:spPr>
        <p:txBody>
          <a:bodyPr wrap="none" rtlCol="0">
            <a:spAutoFit/>
          </a:bodyPr>
          <a:lstStyle/>
          <a:p>
            <a:pPr algn="l"/>
            <a:r>
              <a:rPr lang="en-US" sz="2000" b="0" dirty="0">
                <a:solidFill>
                  <a:schemeClr val="tx1"/>
                </a:solidFill>
                <a:latin typeface="Garamond" panose="02020404030301010803" pitchFamily="18" charset="0"/>
                <a:cs typeface="Arial" pitchFamily="34" charset="0"/>
              </a:rPr>
              <a:t>if (…)</a:t>
            </a:r>
          </a:p>
        </p:txBody>
      </p:sp>
      <p:sp>
        <p:nvSpPr>
          <p:cNvPr id="43" name="TextBox 42">
            <a:extLst>
              <a:ext uri="{FF2B5EF4-FFF2-40B4-BE49-F238E27FC236}">
                <a16:creationId xmlns:a16="http://schemas.microsoft.com/office/drawing/2014/main" id="{BE55F600-CB68-4616-A60C-9AE989A9666E}"/>
              </a:ext>
            </a:extLst>
          </p:cNvPr>
          <p:cNvSpPr txBox="1"/>
          <p:nvPr/>
        </p:nvSpPr>
        <p:spPr>
          <a:xfrm>
            <a:off x="1805005" y="5099156"/>
            <a:ext cx="922368" cy="400110"/>
          </a:xfrm>
          <a:prstGeom prst="rect">
            <a:avLst/>
          </a:prstGeom>
          <a:noFill/>
        </p:spPr>
        <p:txBody>
          <a:bodyPr wrap="none" rtlCol="0">
            <a:spAutoFit/>
          </a:bodyPr>
          <a:lstStyle/>
          <a:p>
            <a:pPr algn="l"/>
            <a:r>
              <a:rPr lang="en-US" sz="2000" b="0" dirty="0">
                <a:solidFill>
                  <a:schemeClr val="tx1"/>
                </a:solidFill>
                <a:latin typeface="Garamond" panose="02020404030301010803" pitchFamily="18" charset="0"/>
                <a:cs typeface="Arial" pitchFamily="34" charset="0"/>
              </a:rPr>
              <a:t>return i</a:t>
            </a:r>
          </a:p>
        </p:txBody>
      </p:sp>
      <p:sp>
        <p:nvSpPr>
          <p:cNvPr id="44" name="TextBox 43">
            <a:extLst>
              <a:ext uri="{FF2B5EF4-FFF2-40B4-BE49-F238E27FC236}">
                <a16:creationId xmlns:a16="http://schemas.microsoft.com/office/drawing/2014/main" id="{8F7D11B6-DA56-4147-AD60-431B88417617}"/>
              </a:ext>
            </a:extLst>
          </p:cNvPr>
          <p:cNvSpPr txBox="1"/>
          <p:nvPr/>
        </p:nvSpPr>
        <p:spPr>
          <a:xfrm>
            <a:off x="4397885" y="5052449"/>
            <a:ext cx="587020" cy="400110"/>
          </a:xfrm>
          <a:prstGeom prst="rect">
            <a:avLst/>
          </a:prstGeom>
          <a:noFill/>
        </p:spPr>
        <p:txBody>
          <a:bodyPr wrap="none" rtlCol="0">
            <a:spAutoFit/>
          </a:bodyPr>
          <a:lstStyle/>
          <a:p>
            <a:pPr algn="l"/>
            <a:r>
              <a:rPr lang="en-US" sz="2000" b="0" dirty="0">
                <a:solidFill>
                  <a:schemeClr val="tx1"/>
                </a:solidFill>
                <a:latin typeface="Garamond" panose="02020404030301010803" pitchFamily="18" charset="0"/>
                <a:cs typeface="Arial" pitchFamily="34" charset="0"/>
              </a:rPr>
              <a:t>i++</a:t>
            </a:r>
          </a:p>
        </p:txBody>
      </p:sp>
    </p:spTree>
    <p:extLst>
      <p:ext uri="{BB962C8B-B14F-4D97-AF65-F5344CB8AC3E}">
        <p14:creationId xmlns:p14="http://schemas.microsoft.com/office/powerpoint/2010/main" val="540229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5">
                                            <p:txEl>
                                              <p:pRg st="0" end="0"/>
                                            </p:txEl>
                                          </p:spTgt>
                                        </p:tgtEl>
                                        <p:attrNameLst>
                                          <p:attrName>style.visibility</p:attrName>
                                        </p:attrNameLst>
                                      </p:cBhvr>
                                      <p:to>
                                        <p:strVal val="visible"/>
                                      </p:to>
                                    </p:set>
                                    <p:animEffect transition="in" filter="fade">
                                      <p:cBhvr>
                                        <p:cTn id="7" dur="500"/>
                                        <p:tgtEl>
                                          <p:spTgt spid="45">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5">
                                            <p:txEl>
                                              <p:pRg st="1" end="1"/>
                                            </p:txEl>
                                          </p:spTgt>
                                        </p:tgtEl>
                                        <p:attrNameLst>
                                          <p:attrName>style.visibility</p:attrName>
                                        </p:attrNameLst>
                                      </p:cBhvr>
                                      <p:to>
                                        <p:strVal val="visible"/>
                                      </p:to>
                                    </p:set>
                                    <p:animEffect transition="in" filter="fade">
                                      <p:cBhvr>
                                        <p:cTn id="10" dur="500"/>
                                        <p:tgtEl>
                                          <p:spTgt spid="45">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5">
                                            <p:txEl>
                                              <p:pRg st="2" end="2"/>
                                            </p:txEl>
                                          </p:spTgt>
                                        </p:tgtEl>
                                        <p:attrNameLst>
                                          <p:attrName>style.visibility</p:attrName>
                                        </p:attrNameLst>
                                      </p:cBhvr>
                                      <p:to>
                                        <p:strVal val="visible"/>
                                      </p:to>
                                    </p:set>
                                    <p:animEffect transition="in" filter="fade">
                                      <p:cBhvr>
                                        <p:cTn id="13" dur="500"/>
                                        <p:tgtEl>
                                          <p:spTgt spid="45">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5">
                                            <p:txEl>
                                              <p:pRg st="3" end="3"/>
                                            </p:txEl>
                                          </p:spTgt>
                                        </p:tgtEl>
                                        <p:attrNameLst>
                                          <p:attrName>style.visibility</p:attrName>
                                        </p:attrNameLst>
                                      </p:cBhvr>
                                      <p:to>
                                        <p:strVal val="visible"/>
                                      </p:to>
                                    </p:set>
                                    <p:animEffect transition="in" filter="fade">
                                      <p:cBhvr>
                                        <p:cTn id="16" dur="500"/>
                                        <p:tgtEl>
                                          <p:spTgt spid="45">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5">
                                            <p:txEl>
                                              <p:pRg st="4" end="4"/>
                                            </p:txEl>
                                          </p:spTgt>
                                        </p:tgtEl>
                                        <p:attrNameLst>
                                          <p:attrName>style.visibility</p:attrName>
                                        </p:attrNameLst>
                                      </p:cBhvr>
                                      <p:to>
                                        <p:strVal val="visible"/>
                                      </p:to>
                                    </p:set>
                                    <p:animEffect transition="in" filter="fade">
                                      <p:cBhvr>
                                        <p:cTn id="19" dur="500"/>
                                        <p:tgtEl>
                                          <p:spTgt spid="45">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5">
                                            <p:txEl>
                                              <p:pRg st="5" end="5"/>
                                            </p:txEl>
                                          </p:spTgt>
                                        </p:tgtEl>
                                        <p:attrNameLst>
                                          <p:attrName>style.visibility</p:attrName>
                                        </p:attrNameLst>
                                      </p:cBhvr>
                                      <p:to>
                                        <p:strVal val="visible"/>
                                      </p:to>
                                    </p:set>
                                    <p:animEffect transition="in" filter="fade">
                                      <p:cBhvr>
                                        <p:cTn id="22" dur="500"/>
                                        <p:tgtEl>
                                          <p:spTgt spid="45">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5">
                                            <p:txEl>
                                              <p:pRg st="6" end="6"/>
                                            </p:txEl>
                                          </p:spTgt>
                                        </p:tgtEl>
                                        <p:attrNameLst>
                                          <p:attrName>style.visibility</p:attrName>
                                        </p:attrNameLst>
                                      </p:cBhvr>
                                      <p:to>
                                        <p:strVal val="visible"/>
                                      </p:to>
                                    </p:set>
                                    <p:animEffect transition="in" filter="fade">
                                      <p:cBhvr>
                                        <p:cTn id="25" dur="500"/>
                                        <p:tgtEl>
                                          <p:spTgt spid="45">
                                            <p:txEl>
                                              <p:pRg st="6" end="6"/>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45">
                                            <p:txEl>
                                              <p:pRg st="7" end="7"/>
                                            </p:txEl>
                                          </p:spTgt>
                                        </p:tgtEl>
                                        <p:attrNameLst>
                                          <p:attrName>style.visibility</p:attrName>
                                        </p:attrNameLst>
                                      </p:cBhvr>
                                      <p:to>
                                        <p:strVal val="visible"/>
                                      </p:to>
                                    </p:set>
                                    <p:animEffect transition="in" filter="fade">
                                      <p:cBhvr>
                                        <p:cTn id="30" dur="500"/>
                                        <p:tgtEl>
                                          <p:spTgt spid="45">
                                            <p:txEl>
                                              <p:pRg st="7" end="7"/>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45">
                                            <p:txEl>
                                              <p:pRg st="8" end="8"/>
                                            </p:txEl>
                                          </p:spTgt>
                                        </p:tgtEl>
                                        <p:attrNameLst>
                                          <p:attrName>style.visibility</p:attrName>
                                        </p:attrNameLst>
                                      </p:cBhvr>
                                      <p:to>
                                        <p:strVal val="visible"/>
                                      </p:to>
                                    </p:set>
                                    <p:animEffect transition="in" filter="fade">
                                      <p:cBhvr>
                                        <p:cTn id="33" dur="500"/>
                                        <p:tgtEl>
                                          <p:spTgt spid="45">
                                            <p:txEl>
                                              <p:pRg st="8" end="8"/>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45">
                                            <p:txEl>
                                              <p:pRg st="9" end="9"/>
                                            </p:txEl>
                                          </p:spTgt>
                                        </p:tgtEl>
                                        <p:attrNameLst>
                                          <p:attrName>style.visibility</p:attrName>
                                        </p:attrNameLst>
                                      </p:cBhvr>
                                      <p:to>
                                        <p:strVal val="visible"/>
                                      </p:to>
                                    </p:set>
                                    <p:animEffect transition="in" filter="fade">
                                      <p:cBhvr>
                                        <p:cTn id="36" dur="500"/>
                                        <p:tgtEl>
                                          <p:spTgt spid="45">
                                            <p:txEl>
                                              <p:pRg st="9" end="9"/>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ntr" presetSubtype="0" fill="hold" grpId="0" nodeType="clickEffect">
                                  <p:stCondLst>
                                    <p:cond delay="0"/>
                                  </p:stCondLst>
                                  <p:childTnLst>
                                    <p:set>
                                      <p:cBhvr>
                                        <p:cTn id="40" dur="1" fill="hold">
                                          <p:stCondLst>
                                            <p:cond delay="0"/>
                                          </p:stCondLst>
                                        </p:cTn>
                                        <p:tgtEl>
                                          <p:spTgt spid="25"/>
                                        </p:tgtEl>
                                        <p:attrNameLst>
                                          <p:attrName>style.visibility</p:attrName>
                                        </p:attrNameLst>
                                      </p:cBhvr>
                                      <p:to>
                                        <p:strVal val="visible"/>
                                      </p:to>
                                    </p:set>
                                    <p:animEffect transition="in" filter="dissolve">
                                      <p:cBhvr>
                                        <p:cTn id="41" dur="10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build="p"/>
      <p:bldP spid="25" grpId="0" animBg="1"/>
    </p:bld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41822-4234-4C5F-B804-1E25B60BB96F}"/>
              </a:ext>
            </a:extLst>
          </p:cNvPr>
          <p:cNvSpPr>
            <a:spLocks noGrp="1"/>
          </p:cNvSpPr>
          <p:nvPr>
            <p:ph type="title"/>
          </p:nvPr>
        </p:nvSpPr>
        <p:spPr/>
        <p:txBody>
          <a:bodyPr/>
          <a:lstStyle/>
          <a:p>
            <a:r>
              <a:rPr lang="en-US" dirty="0"/>
              <a:t>Example – Input Values</a:t>
            </a:r>
          </a:p>
        </p:txBody>
      </p:sp>
      <p:sp>
        <p:nvSpPr>
          <p:cNvPr id="45" name="Content Placeholder 44">
            <a:extLst>
              <a:ext uri="{FF2B5EF4-FFF2-40B4-BE49-F238E27FC236}">
                <a16:creationId xmlns:a16="http://schemas.microsoft.com/office/drawing/2014/main" id="{3867F554-650D-4519-8292-4D5656721FC7}"/>
              </a:ext>
            </a:extLst>
          </p:cNvPr>
          <p:cNvSpPr>
            <a:spLocks noGrp="1"/>
          </p:cNvSpPr>
          <p:nvPr>
            <p:ph sz="half" idx="4294967295"/>
          </p:nvPr>
        </p:nvSpPr>
        <p:spPr>
          <a:xfrm>
            <a:off x="5740400" y="1843088"/>
            <a:ext cx="3403600" cy="3787775"/>
          </a:xfrm>
        </p:spPr>
        <p:txBody>
          <a:bodyPr>
            <a:normAutofit/>
          </a:bodyPr>
          <a:lstStyle/>
          <a:p>
            <a:r>
              <a:rPr lang="en-US" dirty="0">
                <a:latin typeface="Garamond" panose="02020404030301010803" pitchFamily="18" charset="0"/>
              </a:rPr>
              <a:t>Test path [1, 2, 3]</a:t>
            </a:r>
          </a:p>
          <a:p>
            <a:pPr lvl="1"/>
            <a:r>
              <a:rPr lang="en-US" dirty="0">
                <a:latin typeface="Garamond" panose="02020404030301010803" pitchFamily="18" charset="0"/>
              </a:rPr>
              <a:t>list = { }</a:t>
            </a:r>
          </a:p>
          <a:p>
            <a:pPr lvl="1"/>
            <a:r>
              <a:rPr lang="en-US" dirty="0">
                <a:latin typeface="Garamond" panose="02020404030301010803" pitchFamily="18" charset="0"/>
              </a:rPr>
              <a:t>o = null</a:t>
            </a:r>
          </a:p>
          <a:p>
            <a:r>
              <a:rPr lang="en-US" dirty="0">
                <a:latin typeface="Garamond" panose="02020404030301010803" pitchFamily="18" charset="0"/>
              </a:rPr>
              <a:t>Test path [1, 2, 4, 6, 2, 4, 5]</a:t>
            </a:r>
          </a:p>
          <a:p>
            <a:pPr lvl="1"/>
            <a:r>
              <a:rPr lang="en-US" dirty="0">
                <a:latin typeface="Garamond" panose="02020404030301010803" pitchFamily="18" charset="0"/>
              </a:rPr>
              <a:t>list = { 1, 2 }</a:t>
            </a:r>
          </a:p>
          <a:p>
            <a:pPr lvl="1"/>
            <a:r>
              <a:rPr lang="en-US" dirty="0">
                <a:latin typeface="Garamond" panose="02020404030301010803" pitchFamily="18" charset="0"/>
              </a:rPr>
              <a:t>o = 2</a:t>
            </a:r>
          </a:p>
        </p:txBody>
      </p:sp>
      <p:sp>
        <p:nvSpPr>
          <p:cNvPr id="6" name="Footer Placeholder 5">
            <a:extLst>
              <a:ext uri="{FF2B5EF4-FFF2-40B4-BE49-F238E27FC236}">
                <a16:creationId xmlns:a16="http://schemas.microsoft.com/office/drawing/2014/main" id="{34C245D0-CB41-4455-A06B-1CA1E6883E95}"/>
              </a:ext>
            </a:extLst>
          </p:cNvPr>
          <p:cNvSpPr>
            <a:spLocks noGrp="1"/>
          </p:cNvSpPr>
          <p:nvPr>
            <p:ph type="ftr" sz="quarter" idx="3"/>
          </p:nvPr>
        </p:nvSpPr>
        <p:spPr>
          <a:xfrm>
            <a:off x="4230688" y="6507163"/>
            <a:ext cx="4913312" cy="261937"/>
          </a:xfrm>
          <a:prstGeom prst="rect">
            <a:avLst/>
          </a:prstGeom>
        </p:spPr>
        <p:txBody>
          <a:bodyPr/>
          <a:lstStyle>
            <a:defPPr>
              <a:defRPr lang="en-US"/>
            </a:defPPr>
            <a:lvl1pPr algn="l" rtl="0" eaLnBrk="0" fontAlgn="base" hangingPunct="0">
              <a:spcBef>
                <a:spcPct val="0"/>
              </a:spcBef>
              <a:spcAft>
                <a:spcPct val="0"/>
              </a:spcAft>
              <a:defRPr sz="2000" b="1" kern="1200">
                <a:solidFill>
                  <a:srgbClr val="FAFD00"/>
                </a:solidFill>
                <a:latin typeface="Calibri" panose="020F0502020204030204" pitchFamily="34" charset="0"/>
                <a:ea typeface="+mn-ea"/>
                <a:cs typeface="Calibri" panose="020F0502020204030204" pitchFamily="34" charset="0"/>
              </a:defRPr>
            </a:lvl1pPr>
            <a:lvl2pPr marL="457200" algn="l" rtl="0" eaLnBrk="0" fontAlgn="base" hangingPunct="0">
              <a:spcBef>
                <a:spcPct val="0"/>
              </a:spcBef>
              <a:spcAft>
                <a:spcPct val="0"/>
              </a:spcAft>
              <a:defRPr sz="2000" b="1" kern="1200">
                <a:solidFill>
                  <a:srgbClr val="FAFD00"/>
                </a:solidFill>
                <a:latin typeface="Times New Roman" pitchFamily="18" charset="0"/>
                <a:ea typeface="+mn-ea"/>
                <a:cs typeface="+mn-cs"/>
              </a:defRPr>
            </a:lvl2pPr>
            <a:lvl3pPr marL="914400" algn="l" rtl="0" eaLnBrk="0" fontAlgn="base" hangingPunct="0">
              <a:spcBef>
                <a:spcPct val="0"/>
              </a:spcBef>
              <a:spcAft>
                <a:spcPct val="0"/>
              </a:spcAft>
              <a:defRPr sz="2000" b="1" kern="1200">
                <a:solidFill>
                  <a:srgbClr val="FAFD00"/>
                </a:solidFill>
                <a:latin typeface="Times New Roman" pitchFamily="18" charset="0"/>
                <a:ea typeface="+mn-ea"/>
                <a:cs typeface="+mn-cs"/>
              </a:defRPr>
            </a:lvl3pPr>
            <a:lvl4pPr marL="1371600" algn="l" rtl="0" eaLnBrk="0" fontAlgn="base" hangingPunct="0">
              <a:spcBef>
                <a:spcPct val="0"/>
              </a:spcBef>
              <a:spcAft>
                <a:spcPct val="0"/>
              </a:spcAft>
              <a:defRPr sz="2000" b="1" kern="1200">
                <a:solidFill>
                  <a:srgbClr val="FAFD00"/>
                </a:solidFill>
                <a:latin typeface="Times New Roman" pitchFamily="18" charset="0"/>
                <a:ea typeface="+mn-ea"/>
                <a:cs typeface="+mn-cs"/>
              </a:defRPr>
            </a:lvl4pPr>
            <a:lvl5pPr marL="1828800" algn="l" rtl="0" eaLnBrk="0" fontAlgn="base" hangingPunct="0">
              <a:spcBef>
                <a:spcPct val="0"/>
              </a:spcBef>
              <a:spcAft>
                <a:spcPct val="0"/>
              </a:spcAft>
              <a:defRPr sz="2000" b="1" kern="1200">
                <a:solidFill>
                  <a:srgbClr val="FAFD00"/>
                </a:solidFill>
                <a:latin typeface="Times New Roman" pitchFamily="18" charset="0"/>
                <a:ea typeface="+mn-ea"/>
                <a:cs typeface="+mn-cs"/>
              </a:defRPr>
            </a:lvl5pPr>
            <a:lvl6pPr marL="2286000" algn="l" defTabSz="914400" rtl="0" eaLnBrk="1" latinLnBrk="0" hangingPunct="1">
              <a:defRPr sz="2000" b="1" kern="1200">
                <a:solidFill>
                  <a:srgbClr val="FAFD00"/>
                </a:solidFill>
                <a:latin typeface="Times New Roman" pitchFamily="18" charset="0"/>
                <a:ea typeface="+mn-ea"/>
                <a:cs typeface="+mn-cs"/>
              </a:defRPr>
            </a:lvl6pPr>
            <a:lvl7pPr marL="2743200" algn="l" defTabSz="914400" rtl="0" eaLnBrk="1" latinLnBrk="0" hangingPunct="1">
              <a:defRPr sz="2000" b="1" kern="1200">
                <a:solidFill>
                  <a:srgbClr val="FAFD00"/>
                </a:solidFill>
                <a:latin typeface="Times New Roman" pitchFamily="18" charset="0"/>
                <a:ea typeface="+mn-ea"/>
                <a:cs typeface="+mn-cs"/>
              </a:defRPr>
            </a:lvl7pPr>
            <a:lvl8pPr marL="3200400" algn="l" defTabSz="914400" rtl="0" eaLnBrk="1" latinLnBrk="0" hangingPunct="1">
              <a:defRPr sz="2000" b="1" kern="1200">
                <a:solidFill>
                  <a:srgbClr val="FAFD00"/>
                </a:solidFill>
                <a:latin typeface="Times New Roman" pitchFamily="18" charset="0"/>
                <a:ea typeface="+mn-ea"/>
                <a:cs typeface="+mn-cs"/>
              </a:defRPr>
            </a:lvl8pPr>
            <a:lvl9pPr marL="3657600" algn="l" defTabSz="914400" rtl="0" eaLnBrk="1" latinLnBrk="0" hangingPunct="1">
              <a:defRPr sz="2000" b="1" kern="1200">
                <a:solidFill>
                  <a:srgbClr val="FAFD00"/>
                </a:solidFill>
                <a:latin typeface="Times New Roman" pitchFamily="18" charset="0"/>
                <a:ea typeface="+mn-ea"/>
                <a:cs typeface="+mn-cs"/>
              </a:defRPr>
            </a:lvl9pPr>
          </a:lstStyle>
          <a:p>
            <a:pPr algn="r" eaLnBrk="1" fontAlgn="auto" hangingPunct="1">
              <a:spcBef>
                <a:spcPts val="0"/>
              </a:spcBef>
              <a:spcAft>
                <a:spcPts val="0"/>
              </a:spcAft>
            </a:pPr>
            <a:r>
              <a:rPr lang="en-US" sz="1200" b="0" dirty="0">
                <a:solidFill>
                  <a:srgbClr val="D4D2D0">
                    <a:shade val="50000"/>
                    <a:satMod val="200000"/>
                  </a:srgbClr>
                </a:solidFill>
              </a:rPr>
              <a:t>Introduction to Software Testing, Edition 2  (Ch 2), (c) Ammann, Offutt, Kurtz</a:t>
            </a:r>
          </a:p>
        </p:txBody>
      </p:sp>
      <p:sp>
        <p:nvSpPr>
          <p:cNvPr id="46" name="Content Placeholder 43">
            <a:extLst>
              <a:ext uri="{FF2B5EF4-FFF2-40B4-BE49-F238E27FC236}">
                <a16:creationId xmlns:a16="http://schemas.microsoft.com/office/drawing/2014/main" id="{E3F2B2E5-FBE3-483E-AE39-63FC138741C8}"/>
              </a:ext>
            </a:extLst>
          </p:cNvPr>
          <p:cNvSpPr>
            <a:spLocks noGrp="1"/>
          </p:cNvSpPr>
          <p:nvPr>
            <p:ph sz="half" idx="4294967295"/>
          </p:nvPr>
        </p:nvSpPr>
        <p:spPr>
          <a:xfrm>
            <a:off x="1402080" y="1619251"/>
            <a:ext cx="4145280" cy="3740976"/>
          </a:xfrm>
        </p:spPr>
        <p:txBody>
          <a:bodyPr>
            <a:normAutofit/>
          </a:bodyPr>
          <a:lstStyle/>
          <a:p>
            <a:pPr marL="82296" indent="0">
              <a:buNone/>
            </a:pPr>
            <a:r>
              <a:rPr lang="en-US" b="1" dirty="0">
                <a:latin typeface="Garamond" panose="02020404030301010803" pitchFamily="18" charset="0"/>
              </a:rPr>
              <a:t>Control Flow Graph</a:t>
            </a:r>
          </a:p>
        </p:txBody>
      </p:sp>
      <p:sp>
        <p:nvSpPr>
          <p:cNvPr id="3" name="Slide Number Placeholder 2">
            <a:extLst>
              <a:ext uri="{FF2B5EF4-FFF2-40B4-BE49-F238E27FC236}">
                <a16:creationId xmlns:a16="http://schemas.microsoft.com/office/drawing/2014/main" id="{17671CC1-42F8-440C-8501-737C2A22225D}"/>
              </a:ext>
            </a:extLst>
          </p:cNvPr>
          <p:cNvSpPr>
            <a:spLocks noGrp="1"/>
          </p:cNvSpPr>
          <p:nvPr>
            <p:ph type="sldNum" sz="quarter" idx="12"/>
          </p:nvPr>
        </p:nvSpPr>
        <p:spPr>
          <a:xfrm>
            <a:off x="8686800" y="6305550"/>
            <a:ext cx="457200" cy="476250"/>
          </a:xfrm>
          <a:prstGeom prst="rect">
            <a:avLst/>
          </a:prstGeom>
        </p:spPr>
        <p:txBody>
          <a:bodyPr anchor="b"/>
          <a:lstStyle>
            <a:defPPr>
              <a:defRPr lang="en-US"/>
            </a:defPPr>
            <a:lvl1pPr algn="ctr" rtl="0" eaLnBrk="1" fontAlgn="base" latinLnBrk="0" hangingPunct="1">
              <a:spcBef>
                <a:spcPct val="0"/>
              </a:spcBef>
              <a:spcAft>
                <a:spcPct val="0"/>
              </a:spcAft>
              <a:defRPr kumimoji="0" sz="1200" b="1" kern="1200">
                <a:solidFill>
                  <a:schemeClr val="bg2">
                    <a:shade val="50000"/>
                    <a:satMod val="200000"/>
                  </a:schemeClr>
                </a:solidFill>
                <a:effectLst/>
                <a:latin typeface="Calibri" pitchFamily="34" charset="0"/>
                <a:ea typeface="+mn-ea"/>
                <a:cs typeface="+mn-cs"/>
              </a:defRPr>
            </a:lvl1pPr>
            <a:lvl2pPr marL="457200" algn="l" rtl="0" eaLnBrk="0" fontAlgn="base" hangingPunct="0">
              <a:spcBef>
                <a:spcPct val="0"/>
              </a:spcBef>
              <a:spcAft>
                <a:spcPct val="0"/>
              </a:spcAft>
              <a:defRPr sz="2000" b="1" kern="1200">
                <a:solidFill>
                  <a:srgbClr val="FAFD00"/>
                </a:solidFill>
                <a:latin typeface="Times New Roman" pitchFamily="18" charset="0"/>
                <a:ea typeface="+mn-ea"/>
                <a:cs typeface="+mn-cs"/>
              </a:defRPr>
            </a:lvl2pPr>
            <a:lvl3pPr marL="914400" algn="l" rtl="0" eaLnBrk="0" fontAlgn="base" hangingPunct="0">
              <a:spcBef>
                <a:spcPct val="0"/>
              </a:spcBef>
              <a:spcAft>
                <a:spcPct val="0"/>
              </a:spcAft>
              <a:defRPr sz="2000" b="1" kern="1200">
                <a:solidFill>
                  <a:srgbClr val="FAFD00"/>
                </a:solidFill>
                <a:latin typeface="Times New Roman" pitchFamily="18" charset="0"/>
                <a:ea typeface="+mn-ea"/>
                <a:cs typeface="+mn-cs"/>
              </a:defRPr>
            </a:lvl3pPr>
            <a:lvl4pPr marL="1371600" algn="l" rtl="0" eaLnBrk="0" fontAlgn="base" hangingPunct="0">
              <a:spcBef>
                <a:spcPct val="0"/>
              </a:spcBef>
              <a:spcAft>
                <a:spcPct val="0"/>
              </a:spcAft>
              <a:defRPr sz="2000" b="1" kern="1200">
                <a:solidFill>
                  <a:srgbClr val="FAFD00"/>
                </a:solidFill>
                <a:latin typeface="Times New Roman" pitchFamily="18" charset="0"/>
                <a:ea typeface="+mn-ea"/>
                <a:cs typeface="+mn-cs"/>
              </a:defRPr>
            </a:lvl4pPr>
            <a:lvl5pPr marL="1828800" algn="l" rtl="0" eaLnBrk="0" fontAlgn="base" hangingPunct="0">
              <a:spcBef>
                <a:spcPct val="0"/>
              </a:spcBef>
              <a:spcAft>
                <a:spcPct val="0"/>
              </a:spcAft>
              <a:defRPr sz="2000" b="1" kern="1200">
                <a:solidFill>
                  <a:srgbClr val="FAFD00"/>
                </a:solidFill>
                <a:latin typeface="Times New Roman" pitchFamily="18" charset="0"/>
                <a:ea typeface="+mn-ea"/>
                <a:cs typeface="+mn-cs"/>
              </a:defRPr>
            </a:lvl5pPr>
            <a:lvl6pPr marL="2286000" algn="l" defTabSz="914400" rtl="0" eaLnBrk="1" latinLnBrk="0" hangingPunct="1">
              <a:defRPr sz="2000" b="1" kern="1200">
                <a:solidFill>
                  <a:srgbClr val="FAFD00"/>
                </a:solidFill>
                <a:latin typeface="Times New Roman" pitchFamily="18" charset="0"/>
                <a:ea typeface="+mn-ea"/>
                <a:cs typeface="+mn-cs"/>
              </a:defRPr>
            </a:lvl6pPr>
            <a:lvl7pPr marL="2743200" algn="l" defTabSz="914400" rtl="0" eaLnBrk="1" latinLnBrk="0" hangingPunct="1">
              <a:defRPr sz="2000" b="1" kern="1200">
                <a:solidFill>
                  <a:srgbClr val="FAFD00"/>
                </a:solidFill>
                <a:latin typeface="Times New Roman" pitchFamily="18" charset="0"/>
                <a:ea typeface="+mn-ea"/>
                <a:cs typeface="+mn-cs"/>
              </a:defRPr>
            </a:lvl7pPr>
            <a:lvl8pPr marL="3200400" algn="l" defTabSz="914400" rtl="0" eaLnBrk="1" latinLnBrk="0" hangingPunct="1">
              <a:defRPr sz="2000" b="1" kern="1200">
                <a:solidFill>
                  <a:srgbClr val="FAFD00"/>
                </a:solidFill>
                <a:latin typeface="Times New Roman" pitchFamily="18" charset="0"/>
                <a:ea typeface="+mn-ea"/>
                <a:cs typeface="+mn-cs"/>
              </a:defRPr>
            </a:lvl8pPr>
            <a:lvl9pPr marL="3657600" algn="l" defTabSz="914400" rtl="0" eaLnBrk="1" latinLnBrk="0" hangingPunct="1">
              <a:defRPr sz="2000" b="1" kern="1200">
                <a:solidFill>
                  <a:srgbClr val="FAFD00"/>
                </a:solidFill>
                <a:latin typeface="Times New Roman" pitchFamily="18" charset="0"/>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B6F15528-21DE-4FAA-801E-634DDDAF4B2B}" type="slidenum">
              <a:rPr lang="en-US" b="0" smtClean="0">
                <a:solidFill>
                  <a:srgbClr val="D4D2D0">
                    <a:shade val="50000"/>
                    <a:satMod val="200000"/>
                  </a:srgbClr>
                </a:solidFill>
              </a:rPr>
              <a:pPr marL="0" marR="0" lvl="0" indent="0" algn="ctr" defTabSz="914400" rtl="0" eaLnBrk="1" fontAlgn="auto" latinLnBrk="0" hangingPunct="1">
                <a:lnSpc>
                  <a:spcPct val="100000"/>
                </a:lnSpc>
                <a:spcBef>
                  <a:spcPts val="0"/>
                </a:spcBef>
                <a:spcAft>
                  <a:spcPts val="0"/>
                </a:spcAft>
                <a:buClrTx/>
                <a:buSzTx/>
                <a:buFontTx/>
                <a:buNone/>
                <a:tabLst/>
                <a:defRPr/>
              </a:pPr>
              <a:t>262</a:t>
            </a:fld>
            <a:endParaRPr kumimoji="0" lang="en-US" sz="1200" b="0" i="0" u="none" strike="noStrike" kern="1200" cap="none" spc="0" normalizeH="0" baseline="0" noProof="0">
              <a:ln>
                <a:noFill/>
              </a:ln>
              <a:solidFill>
                <a:srgbClr val="D4D2D0">
                  <a:shade val="50000"/>
                  <a:satMod val="200000"/>
                </a:srgbClr>
              </a:solidFill>
              <a:effectLst/>
              <a:uLnTx/>
              <a:uFillTx/>
              <a:latin typeface="Calibri" pitchFamily="34" charset="0"/>
              <a:ea typeface="+mn-ea"/>
              <a:cs typeface="+mn-cs"/>
            </a:endParaRPr>
          </a:p>
        </p:txBody>
      </p:sp>
      <p:sp>
        <p:nvSpPr>
          <p:cNvPr id="26" name="Oval 25">
            <a:extLst>
              <a:ext uri="{FF2B5EF4-FFF2-40B4-BE49-F238E27FC236}">
                <a16:creationId xmlns:a16="http://schemas.microsoft.com/office/drawing/2014/main" id="{9D9CFD17-D4CB-4A88-8986-935862701680}"/>
              </a:ext>
            </a:extLst>
          </p:cNvPr>
          <p:cNvSpPr/>
          <p:nvPr/>
        </p:nvSpPr>
        <p:spPr>
          <a:xfrm>
            <a:off x="2777817" y="2351406"/>
            <a:ext cx="548640" cy="545284"/>
          </a:xfrm>
          <a:prstGeom prst="ellipse">
            <a:avLst/>
          </a:prstGeom>
          <a:solidFill>
            <a:srgbClr val="016C4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solidFill>
                <a:latin typeface="Calibri" panose="020F0502020204030204" pitchFamily="34" charset="0"/>
                <a:cs typeface="Calibri" panose="020F0502020204030204" pitchFamily="34" charset="0"/>
              </a:rPr>
              <a:t>1</a:t>
            </a:r>
          </a:p>
        </p:txBody>
      </p:sp>
      <p:cxnSp>
        <p:nvCxnSpPr>
          <p:cNvPr id="27" name="Straight Arrow Connector 26">
            <a:extLst>
              <a:ext uri="{FF2B5EF4-FFF2-40B4-BE49-F238E27FC236}">
                <a16:creationId xmlns:a16="http://schemas.microsoft.com/office/drawing/2014/main" id="{EE6B06FE-4709-4BB6-9CF7-C21567411E3F}"/>
              </a:ext>
            </a:extLst>
          </p:cNvPr>
          <p:cNvCxnSpPr>
            <a:cxnSpLocks/>
            <a:endCxn id="26" idx="0"/>
          </p:cNvCxnSpPr>
          <p:nvPr/>
        </p:nvCxnSpPr>
        <p:spPr>
          <a:xfrm>
            <a:off x="3052137" y="2048652"/>
            <a:ext cx="0" cy="30275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5CCDEB5E-C719-4324-9E86-617CC88F1D45}"/>
              </a:ext>
            </a:extLst>
          </p:cNvPr>
          <p:cNvCxnSpPr>
            <a:cxnSpLocks/>
            <a:stCxn id="26" idx="4"/>
            <a:endCxn id="29" idx="0"/>
          </p:cNvCxnSpPr>
          <p:nvPr/>
        </p:nvCxnSpPr>
        <p:spPr>
          <a:xfrm>
            <a:off x="3052137" y="2896690"/>
            <a:ext cx="6943" cy="32081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57866DE3-0593-42C6-A464-19FAB1188DF0}"/>
              </a:ext>
            </a:extLst>
          </p:cNvPr>
          <p:cNvSpPr/>
          <p:nvPr/>
        </p:nvSpPr>
        <p:spPr>
          <a:xfrm>
            <a:off x="2784760" y="3217502"/>
            <a:ext cx="548640" cy="545284"/>
          </a:xfrm>
          <a:prstGeom prst="ellipse">
            <a:avLst/>
          </a:prstGeom>
          <a:solidFill>
            <a:srgbClr val="016C4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solidFill>
                <a:latin typeface="Calibri" panose="020F0502020204030204" pitchFamily="34" charset="0"/>
                <a:cs typeface="Calibri" panose="020F0502020204030204" pitchFamily="34" charset="0"/>
              </a:rPr>
              <a:t>2</a:t>
            </a:r>
          </a:p>
        </p:txBody>
      </p:sp>
      <p:sp>
        <p:nvSpPr>
          <p:cNvPr id="30" name="Oval 29">
            <a:extLst>
              <a:ext uri="{FF2B5EF4-FFF2-40B4-BE49-F238E27FC236}">
                <a16:creationId xmlns:a16="http://schemas.microsoft.com/office/drawing/2014/main" id="{FF42C1FE-0F3B-4467-927A-CD06778C4CAF}"/>
              </a:ext>
            </a:extLst>
          </p:cNvPr>
          <p:cNvSpPr/>
          <p:nvPr/>
        </p:nvSpPr>
        <p:spPr>
          <a:xfrm>
            <a:off x="2236701" y="4094459"/>
            <a:ext cx="548640" cy="545284"/>
          </a:xfrm>
          <a:prstGeom prst="ellipse">
            <a:avLst/>
          </a:prstGeom>
          <a:solidFill>
            <a:srgbClr val="016C42"/>
          </a:solidFill>
          <a:ln w="63500" cmpd="thickThi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solidFill>
                <a:latin typeface="Calibri" panose="020F0502020204030204" pitchFamily="34" charset="0"/>
                <a:cs typeface="Calibri" panose="020F0502020204030204" pitchFamily="34" charset="0"/>
              </a:rPr>
              <a:t>3</a:t>
            </a:r>
          </a:p>
        </p:txBody>
      </p:sp>
      <p:sp>
        <p:nvSpPr>
          <p:cNvPr id="31" name="Oval 30">
            <a:extLst>
              <a:ext uri="{FF2B5EF4-FFF2-40B4-BE49-F238E27FC236}">
                <a16:creationId xmlns:a16="http://schemas.microsoft.com/office/drawing/2014/main" id="{2E8BF5BA-2777-4BF5-9366-777A2B1E915B}"/>
              </a:ext>
            </a:extLst>
          </p:cNvPr>
          <p:cNvSpPr/>
          <p:nvPr/>
        </p:nvSpPr>
        <p:spPr>
          <a:xfrm>
            <a:off x="3339512" y="4093166"/>
            <a:ext cx="548640" cy="545284"/>
          </a:xfrm>
          <a:prstGeom prst="ellipse">
            <a:avLst/>
          </a:prstGeom>
          <a:solidFill>
            <a:srgbClr val="016C4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solidFill>
                <a:latin typeface="Calibri" panose="020F0502020204030204" pitchFamily="34" charset="0"/>
                <a:cs typeface="Calibri" panose="020F0502020204030204" pitchFamily="34" charset="0"/>
              </a:rPr>
              <a:t>4</a:t>
            </a:r>
          </a:p>
        </p:txBody>
      </p:sp>
      <p:sp>
        <p:nvSpPr>
          <p:cNvPr id="32" name="Oval 31">
            <a:extLst>
              <a:ext uri="{FF2B5EF4-FFF2-40B4-BE49-F238E27FC236}">
                <a16:creationId xmlns:a16="http://schemas.microsoft.com/office/drawing/2014/main" id="{D660E7B7-5B29-4C56-9807-2D0BD1091659}"/>
              </a:ext>
            </a:extLst>
          </p:cNvPr>
          <p:cNvSpPr/>
          <p:nvPr/>
        </p:nvSpPr>
        <p:spPr>
          <a:xfrm>
            <a:off x="2788800" y="4968830"/>
            <a:ext cx="548640" cy="545284"/>
          </a:xfrm>
          <a:prstGeom prst="ellipse">
            <a:avLst/>
          </a:prstGeom>
          <a:solidFill>
            <a:srgbClr val="016C42"/>
          </a:solidFill>
          <a:ln w="63500" cmpd="thickThi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solidFill>
                <a:latin typeface="Calibri" panose="020F0502020204030204" pitchFamily="34" charset="0"/>
                <a:cs typeface="Calibri" panose="020F0502020204030204" pitchFamily="34" charset="0"/>
              </a:rPr>
              <a:t>5</a:t>
            </a:r>
          </a:p>
        </p:txBody>
      </p:sp>
      <p:sp>
        <p:nvSpPr>
          <p:cNvPr id="33" name="Oval 32">
            <a:extLst>
              <a:ext uri="{FF2B5EF4-FFF2-40B4-BE49-F238E27FC236}">
                <a16:creationId xmlns:a16="http://schemas.microsoft.com/office/drawing/2014/main" id="{3D0E4E89-DFE5-44E1-A10E-E8077EEDADF9}"/>
              </a:ext>
            </a:extLst>
          </p:cNvPr>
          <p:cNvSpPr/>
          <p:nvPr/>
        </p:nvSpPr>
        <p:spPr>
          <a:xfrm>
            <a:off x="3888152" y="4968830"/>
            <a:ext cx="548640" cy="545284"/>
          </a:xfrm>
          <a:prstGeom prst="ellipse">
            <a:avLst/>
          </a:prstGeom>
          <a:solidFill>
            <a:srgbClr val="016C4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solidFill>
                <a:latin typeface="Calibri" panose="020F0502020204030204" pitchFamily="34" charset="0"/>
                <a:cs typeface="Calibri" panose="020F0502020204030204" pitchFamily="34" charset="0"/>
              </a:rPr>
              <a:t>6</a:t>
            </a:r>
          </a:p>
        </p:txBody>
      </p:sp>
      <p:cxnSp>
        <p:nvCxnSpPr>
          <p:cNvPr id="34" name="Straight Arrow Connector 33">
            <a:extLst>
              <a:ext uri="{FF2B5EF4-FFF2-40B4-BE49-F238E27FC236}">
                <a16:creationId xmlns:a16="http://schemas.microsoft.com/office/drawing/2014/main" id="{FF04D9A9-A25D-495C-BACD-983AC4507982}"/>
              </a:ext>
            </a:extLst>
          </p:cNvPr>
          <p:cNvCxnSpPr>
            <a:cxnSpLocks/>
            <a:stCxn id="29" idx="3"/>
            <a:endCxn id="30" idx="0"/>
          </p:cNvCxnSpPr>
          <p:nvPr/>
        </p:nvCxnSpPr>
        <p:spPr>
          <a:xfrm flipH="1">
            <a:off x="2511021" y="3682931"/>
            <a:ext cx="354085" cy="41152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C3659BCF-0561-4A95-918C-405BEF7D1310}"/>
              </a:ext>
            </a:extLst>
          </p:cNvPr>
          <p:cNvCxnSpPr>
            <a:cxnSpLocks/>
            <a:stCxn id="29" idx="5"/>
            <a:endCxn id="31" idx="0"/>
          </p:cNvCxnSpPr>
          <p:nvPr/>
        </p:nvCxnSpPr>
        <p:spPr>
          <a:xfrm>
            <a:off x="3253054" y="3682931"/>
            <a:ext cx="360778" cy="41023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3433BC2B-2FF1-4CC0-BF06-22D559D8E6A1}"/>
              </a:ext>
            </a:extLst>
          </p:cNvPr>
          <p:cNvCxnSpPr>
            <a:cxnSpLocks/>
            <a:stCxn id="31" idx="3"/>
            <a:endCxn id="32" idx="0"/>
          </p:cNvCxnSpPr>
          <p:nvPr/>
        </p:nvCxnSpPr>
        <p:spPr>
          <a:xfrm flipH="1">
            <a:off x="3063120" y="4558595"/>
            <a:ext cx="356738" cy="41023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2BE360D6-A89B-47B2-BD39-DEE185903A92}"/>
              </a:ext>
            </a:extLst>
          </p:cNvPr>
          <p:cNvCxnSpPr>
            <a:cxnSpLocks/>
            <a:stCxn id="31" idx="5"/>
            <a:endCxn id="33" idx="0"/>
          </p:cNvCxnSpPr>
          <p:nvPr/>
        </p:nvCxnSpPr>
        <p:spPr>
          <a:xfrm>
            <a:off x="3807806" y="4558595"/>
            <a:ext cx="354666" cy="41023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28">
            <a:extLst>
              <a:ext uri="{FF2B5EF4-FFF2-40B4-BE49-F238E27FC236}">
                <a16:creationId xmlns:a16="http://schemas.microsoft.com/office/drawing/2014/main" id="{B366A52C-B710-45F9-83BF-F86B53A9257A}"/>
              </a:ext>
            </a:extLst>
          </p:cNvPr>
          <p:cNvCxnSpPr>
            <a:cxnSpLocks/>
            <a:stCxn id="33" idx="4"/>
            <a:endCxn id="29" idx="7"/>
          </p:cNvCxnSpPr>
          <p:nvPr/>
        </p:nvCxnSpPr>
        <p:spPr>
          <a:xfrm rot="5400000" flipH="1">
            <a:off x="2599384" y="3951027"/>
            <a:ext cx="2216757" cy="909418"/>
          </a:xfrm>
          <a:prstGeom prst="curvedConnector5">
            <a:avLst>
              <a:gd name="adj1" fmla="val -10312"/>
              <a:gd name="adj2" fmla="val -102127"/>
              <a:gd name="adj3" fmla="val 11031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5DC491DF-2E13-441C-A90B-3F17CACC8DAD}"/>
              </a:ext>
            </a:extLst>
          </p:cNvPr>
          <p:cNvSpPr txBox="1"/>
          <p:nvPr/>
        </p:nvSpPr>
        <p:spPr>
          <a:xfrm>
            <a:off x="3300035" y="2460592"/>
            <a:ext cx="535724" cy="400110"/>
          </a:xfrm>
          <a:prstGeom prst="rect">
            <a:avLst/>
          </a:prstGeom>
          <a:noFill/>
        </p:spPr>
        <p:txBody>
          <a:bodyPr wrap="none" rtlCol="0">
            <a:spAutoFit/>
          </a:bodyPr>
          <a:lstStyle/>
          <a:p>
            <a:pPr algn="l"/>
            <a:r>
              <a:rPr lang="en-US" sz="2000" b="0" dirty="0">
                <a:solidFill>
                  <a:schemeClr val="tx1"/>
                </a:solidFill>
                <a:latin typeface="Garamond" panose="02020404030301010803" pitchFamily="18" charset="0"/>
                <a:cs typeface="Arial" pitchFamily="34" charset="0"/>
              </a:rPr>
              <a:t>i=0</a:t>
            </a:r>
          </a:p>
        </p:txBody>
      </p:sp>
      <p:sp>
        <p:nvSpPr>
          <p:cNvPr id="40" name="TextBox 39">
            <a:extLst>
              <a:ext uri="{FF2B5EF4-FFF2-40B4-BE49-F238E27FC236}">
                <a16:creationId xmlns:a16="http://schemas.microsoft.com/office/drawing/2014/main" id="{42FA96BC-EBDE-4AB2-AB7A-7C6EE0F13490}"/>
              </a:ext>
            </a:extLst>
          </p:cNvPr>
          <p:cNvSpPr txBox="1"/>
          <p:nvPr/>
        </p:nvSpPr>
        <p:spPr>
          <a:xfrm>
            <a:off x="3311015" y="3296328"/>
            <a:ext cx="1277914" cy="400110"/>
          </a:xfrm>
          <a:prstGeom prst="rect">
            <a:avLst/>
          </a:prstGeom>
          <a:noFill/>
        </p:spPr>
        <p:txBody>
          <a:bodyPr wrap="none" rtlCol="0">
            <a:spAutoFit/>
          </a:bodyPr>
          <a:lstStyle/>
          <a:p>
            <a:pPr algn="l"/>
            <a:r>
              <a:rPr lang="en-US" sz="2000" b="0" dirty="0">
                <a:solidFill>
                  <a:schemeClr val="tx1"/>
                </a:solidFill>
                <a:latin typeface="Garamond" panose="02020404030301010803" pitchFamily="18" charset="0"/>
                <a:cs typeface="Arial" pitchFamily="34" charset="0"/>
              </a:rPr>
              <a:t>i&lt;list.size()</a:t>
            </a:r>
          </a:p>
        </p:txBody>
      </p:sp>
      <p:sp>
        <p:nvSpPr>
          <p:cNvPr id="41" name="TextBox 40">
            <a:extLst>
              <a:ext uri="{FF2B5EF4-FFF2-40B4-BE49-F238E27FC236}">
                <a16:creationId xmlns:a16="http://schemas.microsoft.com/office/drawing/2014/main" id="{155A9CF9-7DA9-471E-8358-5B21E5BFA02F}"/>
              </a:ext>
            </a:extLst>
          </p:cNvPr>
          <p:cNvSpPr txBox="1"/>
          <p:nvPr/>
        </p:nvSpPr>
        <p:spPr>
          <a:xfrm>
            <a:off x="1178213" y="4211919"/>
            <a:ext cx="1063433" cy="400110"/>
          </a:xfrm>
          <a:prstGeom prst="rect">
            <a:avLst/>
          </a:prstGeom>
          <a:noFill/>
        </p:spPr>
        <p:txBody>
          <a:bodyPr wrap="none" rtlCol="0">
            <a:spAutoFit/>
          </a:bodyPr>
          <a:lstStyle/>
          <a:p>
            <a:pPr algn="l"/>
            <a:r>
              <a:rPr lang="en-US" sz="2000" b="0" dirty="0">
                <a:solidFill>
                  <a:schemeClr val="tx1"/>
                </a:solidFill>
                <a:latin typeface="Garamond" panose="02020404030301010803" pitchFamily="18" charset="0"/>
                <a:cs typeface="Arial" pitchFamily="34" charset="0"/>
              </a:rPr>
              <a:t>return -1</a:t>
            </a:r>
          </a:p>
        </p:txBody>
      </p:sp>
      <p:sp>
        <p:nvSpPr>
          <p:cNvPr id="42" name="TextBox 41">
            <a:extLst>
              <a:ext uri="{FF2B5EF4-FFF2-40B4-BE49-F238E27FC236}">
                <a16:creationId xmlns:a16="http://schemas.microsoft.com/office/drawing/2014/main" id="{220BE13E-73B3-405D-88D8-C663D66F521E}"/>
              </a:ext>
            </a:extLst>
          </p:cNvPr>
          <p:cNvSpPr txBox="1"/>
          <p:nvPr/>
        </p:nvSpPr>
        <p:spPr>
          <a:xfrm>
            <a:off x="3861230" y="4171992"/>
            <a:ext cx="832151" cy="400110"/>
          </a:xfrm>
          <a:prstGeom prst="rect">
            <a:avLst/>
          </a:prstGeom>
          <a:noFill/>
        </p:spPr>
        <p:txBody>
          <a:bodyPr wrap="none" rtlCol="0">
            <a:spAutoFit/>
          </a:bodyPr>
          <a:lstStyle/>
          <a:p>
            <a:pPr algn="l"/>
            <a:r>
              <a:rPr lang="en-US" sz="2000" b="0" dirty="0">
                <a:solidFill>
                  <a:schemeClr val="tx1"/>
                </a:solidFill>
                <a:latin typeface="Garamond" panose="02020404030301010803" pitchFamily="18" charset="0"/>
                <a:cs typeface="Arial" pitchFamily="34" charset="0"/>
              </a:rPr>
              <a:t>if (…)</a:t>
            </a:r>
          </a:p>
        </p:txBody>
      </p:sp>
      <p:sp>
        <p:nvSpPr>
          <p:cNvPr id="43" name="TextBox 42">
            <a:extLst>
              <a:ext uri="{FF2B5EF4-FFF2-40B4-BE49-F238E27FC236}">
                <a16:creationId xmlns:a16="http://schemas.microsoft.com/office/drawing/2014/main" id="{0D6F9614-B247-4D57-80C3-871E65626539}"/>
              </a:ext>
            </a:extLst>
          </p:cNvPr>
          <p:cNvSpPr txBox="1"/>
          <p:nvPr/>
        </p:nvSpPr>
        <p:spPr>
          <a:xfrm>
            <a:off x="1805005" y="5099156"/>
            <a:ext cx="922368" cy="400110"/>
          </a:xfrm>
          <a:prstGeom prst="rect">
            <a:avLst/>
          </a:prstGeom>
          <a:noFill/>
        </p:spPr>
        <p:txBody>
          <a:bodyPr wrap="none" rtlCol="0">
            <a:spAutoFit/>
          </a:bodyPr>
          <a:lstStyle/>
          <a:p>
            <a:pPr algn="l"/>
            <a:r>
              <a:rPr lang="en-US" sz="2000" b="0" dirty="0">
                <a:solidFill>
                  <a:schemeClr val="tx1"/>
                </a:solidFill>
                <a:latin typeface="Garamond" panose="02020404030301010803" pitchFamily="18" charset="0"/>
                <a:cs typeface="Arial" pitchFamily="34" charset="0"/>
              </a:rPr>
              <a:t>return i</a:t>
            </a:r>
          </a:p>
        </p:txBody>
      </p:sp>
      <p:sp>
        <p:nvSpPr>
          <p:cNvPr id="44" name="TextBox 43">
            <a:extLst>
              <a:ext uri="{FF2B5EF4-FFF2-40B4-BE49-F238E27FC236}">
                <a16:creationId xmlns:a16="http://schemas.microsoft.com/office/drawing/2014/main" id="{F2D9AAB4-AD4C-41B0-B79D-0AAF60595BC1}"/>
              </a:ext>
            </a:extLst>
          </p:cNvPr>
          <p:cNvSpPr txBox="1"/>
          <p:nvPr/>
        </p:nvSpPr>
        <p:spPr>
          <a:xfrm>
            <a:off x="4397885" y="5052449"/>
            <a:ext cx="587020" cy="400110"/>
          </a:xfrm>
          <a:prstGeom prst="rect">
            <a:avLst/>
          </a:prstGeom>
          <a:noFill/>
        </p:spPr>
        <p:txBody>
          <a:bodyPr wrap="none" rtlCol="0">
            <a:spAutoFit/>
          </a:bodyPr>
          <a:lstStyle/>
          <a:p>
            <a:pPr algn="l"/>
            <a:r>
              <a:rPr lang="en-US" sz="2000" b="0" dirty="0">
                <a:solidFill>
                  <a:schemeClr val="tx1"/>
                </a:solidFill>
                <a:latin typeface="Garamond" panose="02020404030301010803" pitchFamily="18" charset="0"/>
                <a:cs typeface="Arial" pitchFamily="34" charset="0"/>
              </a:rPr>
              <a:t>i++</a:t>
            </a:r>
          </a:p>
        </p:txBody>
      </p:sp>
      <p:sp>
        <p:nvSpPr>
          <p:cNvPr id="65" name="Text Box 5">
            <a:extLst>
              <a:ext uri="{FF2B5EF4-FFF2-40B4-BE49-F238E27FC236}">
                <a16:creationId xmlns:a16="http://schemas.microsoft.com/office/drawing/2014/main" id="{A355988B-33E8-4396-9CBA-B540B0092716}"/>
              </a:ext>
            </a:extLst>
          </p:cNvPr>
          <p:cNvSpPr txBox="1">
            <a:spLocks noChangeArrowheads="1"/>
          </p:cNvSpPr>
          <p:nvPr/>
        </p:nvSpPr>
        <p:spPr bwMode="auto">
          <a:xfrm>
            <a:off x="1007157" y="5832402"/>
            <a:ext cx="7264279" cy="369332"/>
          </a:xfrm>
          <a:prstGeom prst="rect">
            <a:avLst/>
          </a:prstGeom>
          <a:solidFill>
            <a:srgbClr val="006940"/>
          </a:solidFill>
          <a:ln w="12700">
            <a:solidFill>
              <a:schemeClr val="tx1"/>
            </a:solidFill>
            <a:miter lim="800000"/>
            <a:headEnd/>
            <a:tailEnd/>
          </a:ln>
          <a:effectLst/>
        </p:spPr>
        <p:txBody>
          <a:bodyPr wrap="square">
            <a:spAutoFit/>
          </a:bodyPr>
          <a:lstStyle/>
          <a:p>
            <a:pPr algn="ctr">
              <a:spcBef>
                <a:spcPct val="10000"/>
              </a:spcBef>
              <a:defRPr/>
            </a:pPr>
            <a:r>
              <a:rPr lang="en-US" b="1" dirty="0">
                <a:solidFill>
                  <a:schemeClr val="bg1">
                    <a:lumMod val="95000"/>
                  </a:schemeClr>
                </a:solidFill>
                <a:latin typeface="Garamond" panose="02020404030301010803" pitchFamily="18" charset="0"/>
                <a:cs typeface="Calibri" panose="020F0502020204030204" pitchFamily="34" charset="0"/>
              </a:rPr>
              <a:t>We’ll talk about test implementation in future classes</a:t>
            </a:r>
          </a:p>
        </p:txBody>
      </p:sp>
    </p:spTree>
    <p:extLst>
      <p:ext uri="{BB962C8B-B14F-4D97-AF65-F5344CB8AC3E}">
        <p14:creationId xmlns:p14="http://schemas.microsoft.com/office/powerpoint/2010/main" val="11436806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5">
                                            <p:txEl>
                                              <p:pRg st="0" end="0"/>
                                            </p:txEl>
                                          </p:spTgt>
                                        </p:tgtEl>
                                        <p:attrNameLst>
                                          <p:attrName>style.visibility</p:attrName>
                                        </p:attrNameLst>
                                      </p:cBhvr>
                                      <p:to>
                                        <p:strVal val="visible"/>
                                      </p:to>
                                    </p:set>
                                    <p:animEffect transition="in" filter="fade">
                                      <p:cBhvr>
                                        <p:cTn id="7" dur="500"/>
                                        <p:tgtEl>
                                          <p:spTgt spid="4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5">
                                            <p:txEl>
                                              <p:pRg st="1" end="1"/>
                                            </p:txEl>
                                          </p:spTgt>
                                        </p:tgtEl>
                                        <p:attrNameLst>
                                          <p:attrName>style.visibility</p:attrName>
                                        </p:attrNameLst>
                                      </p:cBhvr>
                                      <p:to>
                                        <p:strVal val="visible"/>
                                      </p:to>
                                    </p:set>
                                    <p:animEffect transition="in" filter="fade">
                                      <p:cBhvr>
                                        <p:cTn id="12" dur="500"/>
                                        <p:tgtEl>
                                          <p:spTgt spid="4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5">
                                            <p:txEl>
                                              <p:pRg st="2" end="2"/>
                                            </p:txEl>
                                          </p:spTgt>
                                        </p:tgtEl>
                                        <p:attrNameLst>
                                          <p:attrName>style.visibility</p:attrName>
                                        </p:attrNameLst>
                                      </p:cBhvr>
                                      <p:to>
                                        <p:strVal val="visible"/>
                                      </p:to>
                                    </p:set>
                                    <p:animEffect transition="in" filter="fade">
                                      <p:cBhvr>
                                        <p:cTn id="17" dur="500"/>
                                        <p:tgtEl>
                                          <p:spTgt spid="4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5">
                                            <p:txEl>
                                              <p:pRg st="3" end="3"/>
                                            </p:txEl>
                                          </p:spTgt>
                                        </p:tgtEl>
                                        <p:attrNameLst>
                                          <p:attrName>style.visibility</p:attrName>
                                        </p:attrNameLst>
                                      </p:cBhvr>
                                      <p:to>
                                        <p:strVal val="visible"/>
                                      </p:to>
                                    </p:set>
                                    <p:animEffect transition="in" filter="fade">
                                      <p:cBhvr>
                                        <p:cTn id="22" dur="500"/>
                                        <p:tgtEl>
                                          <p:spTgt spid="4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5">
                                            <p:txEl>
                                              <p:pRg st="4" end="4"/>
                                            </p:txEl>
                                          </p:spTgt>
                                        </p:tgtEl>
                                        <p:attrNameLst>
                                          <p:attrName>style.visibility</p:attrName>
                                        </p:attrNameLst>
                                      </p:cBhvr>
                                      <p:to>
                                        <p:strVal val="visible"/>
                                      </p:to>
                                    </p:set>
                                    <p:animEffect transition="in" filter="fade">
                                      <p:cBhvr>
                                        <p:cTn id="27" dur="500"/>
                                        <p:tgtEl>
                                          <p:spTgt spid="4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5">
                                            <p:txEl>
                                              <p:pRg st="5" end="5"/>
                                            </p:txEl>
                                          </p:spTgt>
                                        </p:tgtEl>
                                        <p:attrNameLst>
                                          <p:attrName>style.visibility</p:attrName>
                                        </p:attrNameLst>
                                      </p:cBhvr>
                                      <p:to>
                                        <p:strVal val="visible"/>
                                      </p:to>
                                    </p:set>
                                    <p:animEffect transition="in" filter="fade">
                                      <p:cBhvr>
                                        <p:cTn id="32" dur="500"/>
                                        <p:tgtEl>
                                          <p:spTgt spid="4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65"/>
                                        </p:tgtEl>
                                        <p:attrNameLst>
                                          <p:attrName>style.visibility</p:attrName>
                                        </p:attrNameLst>
                                      </p:cBhvr>
                                      <p:to>
                                        <p:strVal val="visible"/>
                                      </p:to>
                                    </p:set>
                                    <p:animEffect transition="in" filter="dissolve">
                                      <p:cBhvr>
                                        <p:cTn id="37" dur="10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uiExpand="1" build="p" bldLvl="2"/>
      <p:bldP spid="65" grpId="0" animBg="1"/>
    </p:bld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E1D5A1-25C3-4165-978C-CA233CA39DDF}"/>
              </a:ext>
            </a:extLst>
          </p:cNvPr>
          <p:cNvSpPr>
            <a:spLocks noGrp="1"/>
          </p:cNvSpPr>
          <p:nvPr>
            <p:ph type="title"/>
          </p:nvPr>
        </p:nvSpPr>
        <p:spPr/>
        <p:txBody>
          <a:bodyPr>
            <a:normAutofit/>
          </a:bodyPr>
          <a:lstStyle/>
          <a:p>
            <a:r>
              <a:rPr lang="en-US" dirty="0"/>
              <a:t>Tools - Static Analysis </a:t>
            </a:r>
          </a:p>
        </p:txBody>
      </p:sp>
      <p:sp>
        <p:nvSpPr>
          <p:cNvPr id="3" name="Content Placeholder 2">
            <a:extLst>
              <a:ext uri="{FF2B5EF4-FFF2-40B4-BE49-F238E27FC236}">
                <a16:creationId xmlns:a16="http://schemas.microsoft.com/office/drawing/2014/main" id="{ED9A33C9-E5DF-4FAD-9F63-D1102B6CE728}"/>
              </a:ext>
            </a:extLst>
          </p:cNvPr>
          <p:cNvSpPr>
            <a:spLocks noGrp="1"/>
          </p:cNvSpPr>
          <p:nvPr>
            <p:ph idx="1"/>
          </p:nvPr>
        </p:nvSpPr>
        <p:spPr>
          <a:xfrm>
            <a:off x="578498" y="2360645"/>
            <a:ext cx="8108302" cy="3983884"/>
          </a:xfrm>
        </p:spPr>
        <p:txBody>
          <a:bodyPr>
            <a:normAutofit/>
          </a:bodyPr>
          <a:lstStyle/>
          <a:p>
            <a:r>
              <a:rPr lang="en-US" sz="2600" dirty="0">
                <a:solidFill>
                  <a:srgbClr val="222222"/>
                </a:solidFill>
                <a:latin typeface="Garamond" panose="02020404030301010803" pitchFamily="18" charset="0"/>
              </a:rPr>
              <a:t>Unified Code Counter (UCC) produced by the Center for Systems and Software Engineering at the University of Southern California, are freely available. </a:t>
            </a:r>
          </a:p>
          <a:p>
            <a:endParaRPr lang="en-US" sz="2600" dirty="0">
              <a:solidFill>
                <a:srgbClr val="222222"/>
              </a:solidFill>
              <a:latin typeface="Garamond" panose="02020404030301010803" pitchFamily="18" charset="0"/>
            </a:endParaRPr>
          </a:p>
          <a:p>
            <a:r>
              <a:rPr lang="en-US" sz="2600" dirty="0">
                <a:latin typeface="Garamond" panose="02020404030301010803" pitchFamily="18" charset="0"/>
              </a:rPr>
              <a:t>Commercial  tools such as Scientific </a:t>
            </a:r>
            <a:r>
              <a:rPr lang="en-US" sz="2600" dirty="0" err="1">
                <a:latin typeface="Garamond" panose="02020404030301010803" pitchFamily="18" charset="0"/>
              </a:rPr>
              <a:t>Toolworks</a:t>
            </a:r>
            <a:r>
              <a:rPr lang="en-US" sz="2600" dirty="0">
                <a:latin typeface="Garamond" panose="02020404030301010803" pitchFamily="18" charset="0"/>
              </a:rPr>
              <a:t>’ Understand, can also be used …</a:t>
            </a:r>
          </a:p>
          <a:p>
            <a:pPr marL="0" indent="0">
              <a:buNone/>
            </a:pPr>
            <a:endParaRPr lang="en-US" sz="2800" dirty="0">
              <a:solidFill>
                <a:srgbClr val="222222"/>
              </a:solidFill>
              <a:latin typeface="Arial Narrow" panose="020B0606020202030204" pitchFamily="34" charset="0"/>
            </a:endParaRPr>
          </a:p>
        </p:txBody>
      </p:sp>
      <p:sp>
        <p:nvSpPr>
          <p:cNvPr id="4" name="Slide Number Placeholder 4">
            <a:extLst>
              <a:ext uri="{FF2B5EF4-FFF2-40B4-BE49-F238E27FC236}">
                <a16:creationId xmlns:a16="http://schemas.microsoft.com/office/drawing/2014/main" id="{3B124978-3FB9-441B-9882-84AE899ED3C4}"/>
              </a:ext>
            </a:extLst>
          </p:cNvPr>
          <p:cNvSpPr txBox="1">
            <a:spLocks/>
          </p:cNvSpPr>
          <p:nvPr/>
        </p:nvSpPr>
        <p:spPr bwMode="auto">
          <a:xfrm>
            <a:off x="8473440" y="6400800"/>
            <a:ext cx="436880" cy="3048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marL="0" algn="l" defTabSz="457200" rtl="0" eaLnBrk="1" latinLnBrk="0" hangingPunct="1">
              <a:spcBef>
                <a:spcPct val="20000"/>
              </a:spcBef>
              <a:buClr>
                <a:schemeClr val="hlink"/>
              </a:buClr>
              <a:buFont typeface="Wingdings" pitchFamily="2" charset="2"/>
              <a:buChar char="§"/>
              <a:defRPr sz="3200" kern="1200">
                <a:solidFill>
                  <a:schemeClr val="tx1"/>
                </a:solidFill>
                <a:latin typeface="Arial" panose="020B0604020202020204" pitchFamily="34" charset="0"/>
                <a:ea typeface="+mn-ea"/>
                <a:cs typeface="+mn-cs"/>
              </a:defRPr>
            </a:lvl1pPr>
            <a:lvl2pPr marL="742950" indent="-285750" algn="l" defTabSz="457200" rtl="0" eaLnBrk="1" latinLnBrk="0" hangingPunct="1">
              <a:spcBef>
                <a:spcPct val="20000"/>
              </a:spcBef>
              <a:buChar char="–"/>
              <a:defRPr sz="2800" kern="1200">
                <a:solidFill>
                  <a:schemeClr val="tx1"/>
                </a:solidFill>
                <a:latin typeface="Arial" panose="020B0604020202020204" pitchFamily="34" charset="0"/>
                <a:ea typeface="+mn-ea"/>
                <a:cs typeface="+mn-cs"/>
              </a:defRPr>
            </a:lvl2pPr>
            <a:lvl3pPr marL="1143000" indent="-228600" algn="l" defTabSz="457200" rtl="0" eaLnBrk="1" latinLnBrk="0" hangingPunct="1">
              <a:spcBef>
                <a:spcPct val="20000"/>
              </a:spcBef>
              <a:buClr>
                <a:schemeClr val="hlink"/>
              </a:buClr>
              <a:buFont typeface="Wingdings" pitchFamily="2" charset="2"/>
              <a:buChar char="§"/>
              <a:defRPr sz="2400" kern="1200">
                <a:solidFill>
                  <a:schemeClr val="tx1"/>
                </a:solidFill>
                <a:latin typeface="Arial" panose="020B0604020202020204" pitchFamily="34" charset="0"/>
                <a:ea typeface="+mn-ea"/>
                <a:cs typeface="+mn-cs"/>
              </a:defRPr>
            </a:lvl3pPr>
            <a:lvl4pPr marL="1600200" indent="-228600" algn="l" defTabSz="457200" rtl="0" eaLnBrk="1" latinLnBrk="0" hangingPunct="1">
              <a:spcBef>
                <a:spcPct val="20000"/>
              </a:spcBef>
              <a:buChar char="–"/>
              <a:defRPr sz="2000" kern="1200">
                <a:solidFill>
                  <a:schemeClr val="tx1"/>
                </a:solidFill>
                <a:latin typeface="Arial" panose="020B0604020202020204" pitchFamily="34" charset="0"/>
                <a:ea typeface="+mn-ea"/>
                <a:cs typeface="+mn-cs"/>
              </a:defRPr>
            </a:lvl4pPr>
            <a:lvl5pPr marL="2057400" indent="-228600" algn="l" defTabSz="457200" rtl="0" eaLnBrk="1" latinLnBrk="0" hangingPunct="1">
              <a:spcBef>
                <a:spcPct val="20000"/>
              </a:spcBef>
              <a:buClr>
                <a:schemeClr val="hlink"/>
              </a:buClr>
              <a:buFont typeface="Wingdings" pitchFamily="2" charset="2"/>
              <a:buChar char="§"/>
              <a:defRPr sz="2000" kern="1200">
                <a:solidFill>
                  <a:schemeClr val="tx1"/>
                </a:solidFill>
                <a:latin typeface="Arial" panose="020B0604020202020204" pitchFamily="34" charset="0"/>
                <a:ea typeface="+mn-ea"/>
                <a:cs typeface="+mn-cs"/>
              </a:defRPr>
            </a:lvl5pPr>
            <a:lvl6pPr marL="2514600" indent="-228600" algn="l" defTabSz="457200" rtl="0" eaLnBrk="0" fontAlgn="base" latinLnBrk="0" hangingPunct="0">
              <a:spcBef>
                <a:spcPct val="20000"/>
              </a:spcBef>
              <a:spcAft>
                <a:spcPct val="0"/>
              </a:spcAft>
              <a:buClr>
                <a:schemeClr val="hlink"/>
              </a:buClr>
              <a:buFont typeface="Wingdings" pitchFamily="2" charset="2"/>
              <a:buChar char="§"/>
              <a:defRPr sz="2000" kern="1200">
                <a:solidFill>
                  <a:schemeClr val="tx1"/>
                </a:solidFill>
                <a:latin typeface="Arial" panose="020B0604020202020204" pitchFamily="34" charset="0"/>
                <a:ea typeface="+mn-ea"/>
                <a:cs typeface="+mn-cs"/>
              </a:defRPr>
            </a:lvl6pPr>
            <a:lvl7pPr marL="2971800" indent="-228600" algn="l" defTabSz="457200" rtl="0" eaLnBrk="0" fontAlgn="base" latinLnBrk="0" hangingPunct="0">
              <a:spcBef>
                <a:spcPct val="20000"/>
              </a:spcBef>
              <a:spcAft>
                <a:spcPct val="0"/>
              </a:spcAft>
              <a:buClr>
                <a:schemeClr val="hlink"/>
              </a:buClr>
              <a:buFont typeface="Wingdings" pitchFamily="2" charset="2"/>
              <a:buChar char="§"/>
              <a:defRPr sz="2000" kern="1200">
                <a:solidFill>
                  <a:schemeClr val="tx1"/>
                </a:solidFill>
                <a:latin typeface="Arial" panose="020B0604020202020204" pitchFamily="34" charset="0"/>
                <a:ea typeface="+mn-ea"/>
                <a:cs typeface="+mn-cs"/>
              </a:defRPr>
            </a:lvl7pPr>
            <a:lvl8pPr marL="3429000" indent="-228600" algn="l" defTabSz="457200" rtl="0" eaLnBrk="0" fontAlgn="base" latinLnBrk="0" hangingPunct="0">
              <a:spcBef>
                <a:spcPct val="20000"/>
              </a:spcBef>
              <a:spcAft>
                <a:spcPct val="0"/>
              </a:spcAft>
              <a:buClr>
                <a:schemeClr val="hlink"/>
              </a:buClr>
              <a:buFont typeface="Wingdings" pitchFamily="2" charset="2"/>
              <a:buChar char="§"/>
              <a:defRPr sz="2000" kern="1200">
                <a:solidFill>
                  <a:schemeClr val="tx1"/>
                </a:solidFill>
                <a:latin typeface="Arial" panose="020B0604020202020204" pitchFamily="34" charset="0"/>
                <a:ea typeface="+mn-ea"/>
                <a:cs typeface="+mn-cs"/>
              </a:defRPr>
            </a:lvl8pPr>
            <a:lvl9pPr marL="3886200" indent="-228600" algn="l" defTabSz="457200" rtl="0" eaLnBrk="0" fontAlgn="base" latinLnBrk="0" hangingPunct="0">
              <a:spcBef>
                <a:spcPct val="20000"/>
              </a:spcBef>
              <a:spcAft>
                <a:spcPct val="0"/>
              </a:spcAft>
              <a:buClr>
                <a:schemeClr val="hlink"/>
              </a:buClr>
              <a:buFont typeface="Wingdings" pitchFamily="2" charset="2"/>
              <a:buChar char="§"/>
              <a:defRPr sz="2000" kern="1200">
                <a:solidFill>
                  <a:schemeClr val="tx1"/>
                </a:solidFill>
                <a:latin typeface="Arial" panose="020B0604020202020204" pitchFamily="34" charset="0"/>
                <a:ea typeface="+mn-ea"/>
                <a:cs typeface="+mn-cs"/>
              </a:defRPr>
            </a:lvl9pPr>
          </a:lstStyle>
          <a:p>
            <a:pPr algn="r">
              <a:spcBef>
                <a:spcPct val="0"/>
              </a:spcBef>
              <a:buClrTx/>
              <a:buFontTx/>
              <a:buNone/>
            </a:pPr>
            <a:fld id="{A220B7E7-382C-E640-A423-BBDDB3CBF8AB}" type="slidenum">
              <a:rPr lang="en-US" altLang="en-US" sz="1400" smtClean="0">
                <a:solidFill>
                  <a:schemeClr val="bg1">
                    <a:lumMod val="50000"/>
                  </a:schemeClr>
                </a:solidFill>
                <a:latin typeface="Times New Roman" panose="02020603050405020304" pitchFamily="18" charset="0"/>
              </a:rPr>
              <a:pPr algn="r">
                <a:spcBef>
                  <a:spcPct val="0"/>
                </a:spcBef>
                <a:buClrTx/>
                <a:buFontTx/>
                <a:buNone/>
              </a:pPr>
              <a:t>263</a:t>
            </a:fld>
            <a:endParaRPr lang="en-US" altLang="en-US" sz="1400" dirty="0">
              <a:solidFill>
                <a:schemeClr val="bg1">
                  <a:lumMod val="50000"/>
                </a:schemeClr>
              </a:solidFill>
              <a:latin typeface="Times New Roman" panose="02020603050405020304" pitchFamily="18" charset="0"/>
            </a:endParaRPr>
          </a:p>
        </p:txBody>
      </p:sp>
    </p:spTree>
    <p:extLst>
      <p:ext uri="{BB962C8B-B14F-4D97-AF65-F5344CB8AC3E}">
        <p14:creationId xmlns:p14="http://schemas.microsoft.com/office/powerpoint/2010/main" val="2534412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980ACC-33D5-4A56-B2CD-48AB4F8C80CA}"/>
              </a:ext>
            </a:extLst>
          </p:cNvPr>
          <p:cNvSpPr>
            <a:spLocks noGrp="1"/>
          </p:cNvSpPr>
          <p:nvPr>
            <p:ph type="title"/>
          </p:nvPr>
        </p:nvSpPr>
        <p:spPr/>
        <p:txBody>
          <a:bodyPr>
            <a:normAutofit/>
          </a:bodyPr>
          <a:lstStyle/>
          <a:p>
            <a:r>
              <a:rPr lang="en-US" dirty="0"/>
              <a:t>Tools - Static Analysis </a:t>
            </a:r>
          </a:p>
        </p:txBody>
      </p:sp>
      <p:sp>
        <p:nvSpPr>
          <p:cNvPr id="3" name="Content Placeholder 2">
            <a:extLst>
              <a:ext uri="{FF2B5EF4-FFF2-40B4-BE49-F238E27FC236}">
                <a16:creationId xmlns:a16="http://schemas.microsoft.com/office/drawing/2014/main" id="{D30BF86B-93D6-4475-9FBC-AC472BFA7862}"/>
              </a:ext>
            </a:extLst>
          </p:cNvPr>
          <p:cNvSpPr>
            <a:spLocks noGrp="1"/>
          </p:cNvSpPr>
          <p:nvPr>
            <p:ph idx="1"/>
          </p:nvPr>
        </p:nvSpPr>
        <p:spPr>
          <a:xfrm>
            <a:off x="457200" y="1786597"/>
            <a:ext cx="8229600" cy="4431323"/>
          </a:xfrm>
        </p:spPr>
        <p:txBody>
          <a:bodyPr>
            <a:normAutofit/>
          </a:bodyPr>
          <a:lstStyle/>
          <a:p>
            <a:endParaRPr lang="en-US" dirty="0">
              <a:latin typeface="Garamond" panose="02020404030301010803" pitchFamily="18" charset="0"/>
            </a:endParaRPr>
          </a:p>
          <a:p>
            <a:pPr marL="0" indent="0">
              <a:buNone/>
            </a:pPr>
            <a:r>
              <a:rPr lang="en-US" dirty="0">
                <a:latin typeface="Garamond" panose="02020404030301010803" pitchFamily="18" charset="0"/>
              </a:rPr>
              <a:t>Atlasean’s Bambo measure and display cyclomatic complexity for utilization by software developers, testers, and quality assurance analysts. </a:t>
            </a:r>
          </a:p>
          <a:p>
            <a:endParaRPr lang="en-US" dirty="0"/>
          </a:p>
          <a:p>
            <a:endParaRPr lang="en-US" dirty="0"/>
          </a:p>
          <a:p>
            <a:endParaRPr lang="en-US" dirty="0"/>
          </a:p>
        </p:txBody>
      </p:sp>
      <p:sp>
        <p:nvSpPr>
          <p:cNvPr id="4" name="Slide Number Placeholder 4">
            <a:extLst>
              <a:ext uri="{FF2B5EF4-FFF2-40B4-BE49-F238E27FC236}">
                <a16:creationId xmlns:a16="http://schemas.microsoft.com/office/drawing/2014/main" id="{3AAB1A7C-0DA4-4C23-8406-593D61C6C473}"/>
              </a:ext>
            </a:extLst>
          </p:cNvPr>
          <p:cNvSpPr txBox="1">
            <a:spLocks/>
          </p:cNvSpPr>
          <p:nvPr/>
        </p:nvSpPr>
        <p:spPr bwMode="auto">
          <a:xfrm>
            <a:off x="8473440" y="6400800"/>
            <a:ext cx="436880" cy="3048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marL="0" algn="l" defTabSz="457200" rtl="0" eaLnBrk="1" latinLnBrk="0" hangingPunct="1">
              <a:spcBef>
                <a:spcPct val="20000"/>
              </a:spcBef>
              <a:buClr>
                <a:schemeClr val="hlink"/>
              </a:buClr>
              <a:buFont typeface="Wingdings" pitchFamily="2" charset="2"/>
              <a:buChar char="§"/>
              <a:defRPr sz="3200" kern="1200">
                <a:solidFill>
                  <a:schemeClr val="tx1"/>
                </a:solidFill>
                <a:latin typeface="Arial" panose="020B0604020202020204" pitchFamily="34" charset="0"/>
                <a:ea typeface="+mn-ea"/>
                <a:cs typeface="+mn-cs"/>
              </a:defRPr>
            </a:lvl1pPr>
            <a:lvl2pPr marL="742950" indent="-285750" algn="l" defTabSz="457200" rtl="0" eaLnBrk="1" latinLnBrk="0" hangingPunct="1">
              <a:spcBef>
                <a:spcPct val="20000"/>
              </a:spcBef>
              <a:buChar char="–"/>
              <a:defRPr sz="2800" kern="1200">
                <a:solidFill>
                  <a:schemeClr val="tx1"/>
                </a:solidFill>
                <a:latin typeface="Arial" panose="020B0604020202020204" pitchFamily="34" charset="0"/>
                <a:ea typeface="+mn-ea"/>
                <a:cs typeface="+mn-cs"/>
              </a:defRPr>
            </a:lvl2pPr>
            <a:lvl3pPr marL="1143000" indent="-228600" algn="l" defTabSz="457200" rtl="0" eaLnBrk="1" latinLnBrk="0" hangingPunct="1">
              <a:spcBef>
                <a:spcPct val="20000"/>
              </a:spcBef>
              <a:buClr>
                <a:schemeClr val="hlink"/>
              </a:buClr>
              <a:buFont typeface="Wingdings" pitchFamily="2" charset="2"/>
              <a:buChar char="§"/>
              <a:defRPr sz="2400" kern="1200">
                <a:solidFill>
                  <a:schemeClr val="tx1"/>
                </a:solidFill>
                <a:latin typeface="Arial" panose="020B0604020202020204" pitchFamily="34" charset="0"/>
                <a:ea typeface="+mn-ea"/>
                <a:cs typeface="+mn-cs"/>
              </a:defRPr>
            </a:lvl3pPr>
            <a:lvl4pPr marL="1600200" indent="-228600" algn="l" defTabSz="457200" rtl="0" eaLnBrk="1" latinLnBrk="0" hangingPunct="1">
              <a:spcBef>
                <a:spcPct val="20000"/>
              </a:spcBef>
              <a:buChar char="–"/>
              <a:defRPr sz="2000" kern="1200">
                <a:solidFill>
                  <a:schemeClr val="tx1"/>
                </a:solidFill>
                <a:latin typeface="Arial" panose="020B0604020202020204" pitchFamily="34" charset="0"/>
                <a:ea typeface="+mn-ea"/>
                <a:cs typeface="+mn-cs"/>
              </a:defRPr>
            </a:lvl4pPr>
            <a:lvl5pPr marL="2057400" indent="-228600" algn="l" defTabSz="457200" rtl="0" eaLnBrk="1" latinLnBrk="0" hangingPunct="1">
              <a:spcBef>
                <a:spcPct val="20000"/>
              </a:spcBef>
              <a:buClr>
                <a:schemeClr val="hlink"/>
              </a:buClr>
              <a:buFont typeface="Wingdings" pitchFamily="2" charset="2"/>
              <a:buChar char="§"/>
              <a:defRPr sz="2000" kern="1200">
                <a:solidFill>
                  <a:schemeClr val="tx1"/>
                </a:solidFill>
                <a:latin typeface="Arial" panose="020B0604020202020204" pitchFamily="34" charset="0"/>
                <a:ea typeface="+mn-ea"/>
                <a:cs typeface="+mn-cs"/>
              </a:defRPr>
            </a:lvl5pPr>
            <a:lvl6pPr marL="2514600" indent="-228600" algn="l" defTabSz="457200" rtl="0" eaLnBrk="0" fontAlgn="base" latinLnBrk="0" hangingPunct="0">
              <a:spcBef>
                <a:spcPct val="20000"/>
              </a:spcBef>
              <a:spcAft>
                <a:spcPct val="0"/>
              </a:spcAft>
              <a:buClr>
                <a:schemeClr val="hlink"/>
              </a:buClr>
              <a:buFont typeface="Wingdings" pitchFamily="2" charset="2"/>
              <a:buChar char="§"/>
              <a:defRPr sz="2000" kern="1200">
                <a:solidFill>
                  <a:schemeClr val="tx1"/>
                </a:solidFill>
                <a:latin typeface="Arial" panose="020B0604020202020204" pitchFamily="34" charset="0"/>
                <a:ea typeface="+mn-ea"/>
                <a:cs typeface="+mn-cs"/>
              </a:defRPr>
            </a:lvl6pPr>
            <a:lvl7pPr marL="2971800" indent="-228600" algn="l" defTabSz="457200" rtl="0" eaLnBrk="0" fontAlgn="base" latinLnBrk="0" hangingPunct="0">
              <a:spcBef>
                <a:spcPct val="20000"/>
              </a:spcBef>
              <a:spcAft>
                <a:spcPct val="0"/>
              </a:spcAft>
              <a:buClr>
                <a:schemeClr val="hlink"/>
              </a:buClr>
              <a:buFont typeface="Wingdings" pitchFamily="2" charset="2"/>
              <a:buChar char="§"/>
              <a:defRPr sz="2000" kern="1200">
                <a:solidFill>
                  <a:schemeClr val="tx1"/>
                </a:solidFill>
                <a:latin typeface="Arial" panose="020B0604020202020204" pitchFamily="34" charset="0"/>
                <a:ea typeface="+mn-ea"/>
                <a:cs typeface="+mn-cs"/>
              </a:defRPr>
            </a:lvl7pPr>
            <a:lvl8pPr marL="3429000" indent="-228600" algn="l" defTabSz="457200" rtl="0" eaLnBrk="0" fontAlgn="base" latinLnBrk="0" hangingPunct="0">
              <a:spcBef>
                <a:spcPct val="20000"/>
              </a:spcBef>
              <a:spcAft>
                <a:spcPct val="0"/>
              </a:spcAft>
              <a:buClr>
                <a:schemeClr val="hlink"/>
              </a:buClr>
              <a:buFont typeface="Wingdings" pitchFamily="2" charset="2"/>
              <a:buChar char="§"/>
              <a:defRPr sz="2000" kern="1200">
                <a:solidFill>
                  <a:schemeClr val="tx1"/>
                </a:solidFill>
                <a:latin typeface="Arial" panose="020B0604020202020204" pitchFamily="34" charset="0"/>
                <a:ea typeface="+mn-ea"/>
                <a:cs typeface="+mn-cs"/>
              </a:defRPr>
            </a:lvl8pPr>
            <a:lvl9pPr marL="3886200" indent="-228600" algn="l" defTabSz="457200" rtl="0" eaLnBrk="0" fontAlgn="base" latinLnBrk="0" hangingPunct="0">
              <a:spcBef>
                <a:spcPct val="20000"/>
              </a:spcBef>
              <a:spcAft>
                <a:spcPct val="0"/>
              </a:spcAft>
              <a:buClr>
                <a:schemeClr val="hlink"/>
              </a:buClr>
              <a:buFont typeface="Wingdings" pitchFamily="2" charset="2"/>
              <a:buChar char="§"/>
              <a:defRPr sz="2000" kern="1200">
                <a:solidFill>
                  <a:schemeClr val="tx1"/>
                </a:solidFill>
                <a:latin typeface="Arial" panose="020B0604020202020204" pitchFamily="34" charset="0"/>
                <a:ea typeface="+mn-ea"/>
                <a:cs typeface="+mn-cs"/>
              </a:defRPr>
            </a:lvl9pPr>
          </a:lstStyle>
          <a:p>
            <a:pPr algn="r">
              <a:spcBef>
                <a:spcPct val="0"/>
              </a:spcBef>
              <a:buClrTx/>
              <a:buFontTx/>
              <a:buNone/>
            </a:pPr>
            <a:fld id="{A220B7E7-382C-E640-A423-BBDDB3CBF8AB}" type="slidenum">
              <a:rPr lang="en-US" altLang="en-US" sz="1400" smtClean="0">
                <a:solidFill>
                  <a:schemeClr val="bg1">
                    <a:lumMod val="50000"/>
                  </a:schemeClr>
                </a:solidFill>
                <a:latin typeface="Times New Roman" panose="02020603050405020304" pitchFamily="18" charset="0"/>
              </a:rPr>
              <a:pPr algn="r">
                <a:spcBef>
                  <a:spcPct val="0"/>
                </a:spcBef>
                <a:buClrTx/>
                <a:buFontTx/>
                <a:buNone/>
              </a:pPr>
              <a:t>264</a:t>
            </a:fld>
            <a:endParaRPr lang="en-US" altLang="en-US" sz="1400" dirty="0">
              <a:solidFill>
                <a:schemeClr val="bg1">
                  <a:lumMod val="50000"/>
                </a:schemeClr>
              </a:solidFill>
              <a:latin typeface="Times New Roman" panose="02020603050405020304" pitchFamily="18" charset="0"/>
            </a:endParaRPr>
          </a:p>
        </p:txBody>
      </p:sp>
    </p:spTree>
    <p:extLst>
      <p:ext uri="{BB962C8B-B14F-4D97-AF65-F5344CB8AC3E}">
        <p14:creationId xmlns:p14="http://schemas.microsoft.com/office/powerpoint/2010/main" val="3606078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5089F9-1ACB-43A9-947E-E3D3265A35FC}"/>
              </a:ext>
            </a:extLst>
          </p:cNvPr>
          <p:cNvSpPr>
            <a:spLocks noGrp="1"/>
          </p:cNvSpPr>
          <p:nvPr>
            <p:ph type="title"/>
          </p:nvPr>
        </p:nvSpPr>
        <p:spPr/>
        <p:txBody>
          <a:bodyPr/>
          <a:lstStyle/>
          <a:p>
            <a:r>
              <a:rPr lang="en-US" sz="4400" dirty="0"/>
              <a:t>Tools - Static Analysis </a:t>
            </a:r>
            <a:endParaRPr lang="en-US" dirty="0"/>
          </a:p>
        </p:txBody>
      </p:sp>
      <p:sp>
        <p:nvSpPr>
          <p:cNvPr id="3" name="Content Placeholder 2">
            <a:extLst>
              <a:ext uri="{FF2B5EF4-FFF2-40B4-BE49-F238E27FC236}">
                <a16:creationId xmlns:a16="http://schemas.microsoft.com/office/drawing/2014/main" id="{C831C09E-C3EE-4BD3-A480-A15215224644}"/>
              </a:ext>
            </a:extLst>
          </p:cNvPr>
          <p:cNvSpPr>
            <a:spLocks noGrp="1"/>
          </p:cNvSpPr>
          <p:nvPr>
            <p:ph idx="1"/>
          </p:nvPr>
        </p:nvSpPr>
        <p:spPr>
          <a:xfrm>
            <a:off x="718456" y="2108718"/>
            <a:ext cx="7968343" cy="3747796"/>
          </a:xfrm>
        </p:spPr>
        <p:txBody>
          <a:bodyPr>
            <a:normAutofit/>
          </a:bodyPr>
          <a:lstStyle/>
          <a:p>
            <a:r>
              <a:rPr lang="en-US" sz="2600" dirty="0" err="1">
                <a:solidFill>
                  <a:srgbClr val="222222"/>
                </a:solidFill>
                <a:latin typeface="Garamond" panose="02020404030301010803" pitchFamily="18" charset="0"/>
                <a:hlinkClick r:id="rId2" tooltip="OCLint">
                  <a:extLst>
                    <a:ext uri="{A12FA001-AC4F-418D-AE19-62706E023703}">
                      <ahyp:hlinkClr xmlns:ahyp="http://schemas.microsoft.com/office/drawing/2018/hyperlinkcolor" val="tx"/>
                    </a:ext>
                  </a:extLst>
                </a:hlinkClick>
              </a:rPr>
              <a:t>OCLint</a:t>
            </a:r>
            <a:r>
              <a:rPr lang="en-US" sz="2600" dirty="0">
                <a:solidFill>
                  <a:srgbClr val="222222"/>
                </a:solidFill>
                <a:latin typeface="Garamond" panose="02020404030301010803" pitchFamily="18" charset="0"/>
              </a:rPr>
              <a:t> – Static code analyzer for C </a:t>
            </a:r>
          </a:p>
          <a:p>
            <a:endParaRPr lang="en-US" sz="2600" dirty="0">
              <a:solidFill>
                <a:srgbClr val="222222"/>
              </a:solidFill>
              <a:latin typeface="Garamond" panose="02020404030301010803" pitchFamily="18" charset="0"/>
            </a:endParaRPr>
          </a:p>
          <a:p>
            <a:r>
              <a:rPr lang="en-US" sz="2600" dirty="0">
                <a:solidFill>
                  <a:srgbClr val="222222"/>
                </a:solidFill>
                <a:latin typeface="Garamond" panose="02020404030301010803" pitchFamily="18" charset="0"/>
              </a:rPr>
              <a:t>Reflector Add In – Code metrics for .NET</a:t>
            </a:r>
          </a:p>
          <a:p>
            <a:endParaRPr lang="en-US" sz="2600" dirty="0">
              <a:solidFill>
                <a:srgbClr val="222222"/>
              </a:solidFill>
              <a:latin typeface="Garamond" panose="02020404030301010803" pitchFamily="18" charset="0"/>
              <a:hlinkClick r:id="rId3" tooltip="GMetrics">
                <a:extLst>
                  <a:ext uri="{A12FA001-AC4F-418D-AE19-62706E023703}">
                    <ahyp:hlinkClr xmlns:ahyp="http://schemas.microsoft.com/office/drawing/2018/hyperlinkcolor" val="tx"/>
                  </a:ext>
                </a:extLst>
              </a:hlinkClick>
            </a:endParaRPr>
          </a:p>
          <a:p>
            <a:r>
              <a:rPr lang="en-US" sz="2600" dirty="0" err="1">
                <a:solidFill>
                  <a:srgbClr val="222222"/>
                </a:solidFill>
                <a:latin typeface="Garamond" panose="02020404030301010803" pitchFamily="18" charset="0"/>
                <a:hlinkClick r:id="rId3" tooltip="GMetrics">
                  <a:extLst>
                    <a:ext uri="{A12FA001-AC4F-418D-AE19-62706E023703}">
                      <ahyp:hlinkClr xmlns:ahyp="http://schemas.microsoft.com/office/drawing/2018/hyperlinkcolor" val="tx"/>
                    </a:ext>
                  </a:extLst>
                </a:hlinkClick>
              </a:rPr>
              <a:t>GMetrics</a:t>
            </a:r>
            <a:r>
              <a:rPr lang="en-US" sz="2600" dirty="0">
                <a:solidFill>
                  <a:srgbClr val="222222"/>
                </a:solidFill>
                <a:latin typeface="Garamond" panose="02020404030301010803" pitchFamily="18" charset="0"/>
              </a:rPr>
              <a:t> – Find metrics in</a:t>
            </a:r>
            <a:r>
              <a:rPr lang="en-US" sz="2600" dirty="0">
                <a:solidFill>
                  <a:srgbClr val="222222"/>
                </a:solidFill>
                <a:latin typeface="Garamond" panose="02020404030301010803" pitchFamily="18" charset="0"/>
                <a:hlinkClick r:id="rId4">
                  <a:extLst>
                    <a:ext uri="{A12FA001-AC4F-418D-AE19-62706E023703}">
                      <ahyp:hlinkClr xmlns:ahyp="http://schemas.microsoft.com/office/drawing/2018/hyperlinkcolor" val="tx"/>
                    </a:ext>
                  </a:extLst>
                </a:hlinkClick>
              </a:rPr>
              <a:t> Java </a:t>
            </a:r>
            <a:r>
              <a:rPr lang="en-US" sz="2600" dirty="0">
                <a:solidFill>
                  <a:srgbClr val="222222"/>
                </a:solidFill>
                <a:latin typeface="Garamond" panose="02020404030301010803" pitchFamily="18" charset="0"/>
              </a:rPr>
              <a:t>related applications</a:t>
            </a:r>
          </a:p>
          <a:p>
            <a:endParaRPr lang="en-US" sz="2600" dirty="0">
              <a:latin typeface="Garamond" panose="02020404030301010803" pitchFamily="18" charset="0"/>
            </a:endParaRPr>
          </a:p>
        </p:txBody>
      </p:sp>
      <p:sp>
        <p:nvSpPr>
          <p:cNvPr id="4" name="Slide Number Placeholder 4">
            <a:extLst>
              <a:ext uri="{FF2B5EF4-FFF2-40B4-BE49-F238E27FC236}">
                <a16:creationId xmlns:a16="http://schemas.microsoft.com/office/drawing/2014/main" id="{FE5AC86A-2700-446D-922C-7A0E6D38A506}"/>
              </a:ext>
            </a:extLst>
          </p:cNvPr>
          <p:cNvSpPr txBox="1">
            <a:spLocks/>
          </p:cNvSpPr>
          <p:nvPr/>
        </p:nvSpPr>
        <p:spPr bwMode="auto">
          <a:xfrm>
            <a:off x="8473440" y="6400800"/>
            <a:ext cx="436880" cy="3048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marL="0" algn="l" defTabSz="457200" rtl="0" eaLnBrk="1" latinLnBrk="0" hangingPunct="1">
              <a:spcBef>
                <a:spcPct val="20000"/>
              </a:spcBef>
              <a:buClr>
                <a:schemeClr val="hlink"/>
              </a:buClr>
              <a:buFont typeface="Wingdings" pitchFamily="2" charset="2"/>
              <a:buChar char="§"/>
              <a:defRPr sz="3200" kern="1200">
                <a:solidFill>
                  <a:schemeClr val="tx1"/>
                </a:solidFill>
                <a:latin typeface="Arial" panose="020B0604020202020204" pitchFamily="34" charset="0"/>
                <a:ea typeface="+mn-ea"/>
                <a:cs typeface="+mn-cs"/>
              </a:defRPr>
            </a:lvl1pPr>
            <a:lvl2pPr marL="742950" indent="-285750" algn="l" defTabSz="457200" rtl="0" eaLnBrk="1" latinLnBrk="0" hangingPunct="1">
              <a:spcBef>
                <a:spcPct val="20000"/>
              </a:spcBef>
              <a:buChar char="–"/>
              <a:defRPr sz="2800" kern="1200">
                <a:solidFill>
                  <a:schemeClr val="tx1"/>
                </a:solidFill>
                <a:latin typeface="Arial" panose="020B0604020202020204" pitchFamily="34" charset="0"/>
                <a:ea typeface="+mn-ea"/>
                <a:cs typeface="+mn-cs"/>
              </a:defRPr>
            </a:lvl2pPr>
            <a:lvl3pPr marL="1143000" indent="-228600" algn="l" defTabSz="457200" rtl="0" eaLnBrk="1" latinLnBrk="0" hangingPunct="1">
              <a:spcBef>
                <a:spcPct val="20000"/>
              </a:spcBef>
              <a:buClr>
                <a:schemeClr val="hlink"/>
              </a:buClr>
              <a:buFont typeface="Wingdings" pitchFamily="2" charset="2"/>
              <a:buChar char="§"/>
              <a:defRPr sz="2400" kern="1200">
                <a:solidFill>
                  <a:schemeClr val="tx1"/>
                </a:solidFill>
                <a:latin typeface="Arial" panose="020B0604020202020204" pitchFamily="34" charset="0"/>
                <a:ea typeface="+mn-ea"/>
                <a:cs typeface="+mn-cs"/>
              </a:defRPr>
            </a:lvl3pPr>
            <a:lvl4pPr marL="1600200" indent="-228600" algn="l" defTabSz="457200" rtl="0" eaLnBrk="1" latinLnBrk="0" hangingPunct="1">
              <a:spcBef>
                <a:spcPct val="20000"/>
              </a:spcBef>
              <a:buChar char="–"/>
              <a:defRPr sz="2000" kern="1200">
                <a:solidFill>
                  <a:schemeClr val="tx1"/>
                </a:solidFill>
                <a:latin typeface="Arial" panose="020B0604020202020204" pitchFamily="34" charset="0"/>
                <a:ea typeface="+mn-ea"/>
                <a:cs typeface="+mn-cs"/>
              </a:defRPr>
            </a:lvl4pPr>
            <a:lvl5pPr marL="2057400" indent="-228600" algn="l" defTabSz="457200" rtl="0" eaLnBrk="1" latinLnBrk="0" hangingPunct="1">
              <a:spcBef>
                <a:spcPct val="20000"/>
              </a:spcBef>
              <a:buClr>
                <a:schemeClr val="hlink"/>
              </a:buClr>
              <a:buFont typeface="Wingdings" pitchFamily="2" charset="2"/>
              <a:buChar char="§"/>
              <a:defRPr sz="2000" kern="1200">
                <a:solidFill>
                  <a:schemeClr val="tx1"/>
                </a:solidFill>
                <a:latin typeface="Arial" panose="020B0604020202020204" pitchFamily="34" charset="0"/>
                <a:ea typeface="+mn-ea"/>
                <a:cs typeface="+mn-cs"/>
              </a:defRPr>
            </a:lvl5pPr>
            <a:lvl6pPr marL="2514600" indent="-228600" algn="l" defTabSz="457200" rtl="0" eaLnBrk="0" fontAlgn="base" latinLnBrk="0" hangingPunct="0">
              <a:spcBef>
                <a:spcPct val="20000"/>
              </a:spcBef>
              <a:spcAft>
                <a:spcPct val="0"/>
              </a:spcAft>
              <a:buClr>
                <a:schemeClr val="hlink"/>
              </a:buClr>
              <a:buFont typeface="Wingdings" pitchFamily="2" charset="2"/>
              <a:buChar char="§"/>
              <a:defRPr sz="2000" kern="1200">
                <a:solidFill>
                  <a:schemeClr val="tx1"/>
                </a:solidFill>
                <a:latin typeface="Arial" panose="020B0604020202020204" pitchFamily="34" charset="0"/>
                <a:ea typeface="+mn-ea"/>
                <a:cs typeface="+mn-cs"/>
              </a:defRPr>
            </a:lvl6pPr>
            <a:lvl7pPr marL="2971800" indent="-228600" algn="l" defTabSz="457200" rtl="0" eaLnBrk="0" fontAlgn="base" latinLnBrk="0" hangingPunct="0">
              <a:spcBef>
                <a:spcPct val="20000"/>
              </a:spcBef>
              <a:spcAft>
                <a:spcPct val="0"/>
              </a:spcAft>
              <a:buClr>
                <a:schemeClr val="hlink"/>
              </a:buClr>
              <a:buFont typeface="Wingdings" pitchFamily="2" charset="2"/>
              <a:buChar char="§"/>
              <a:defRPr sz="2000" kern="1200">
                <a:solidFill>
                  <a:schemeClr val="tx1"/>
                </a:solidFill>
                <a:latin typeface="Arial" panose="020B0604020202020204" pitchFamily="34" charset="0"/>
                <a:ea typeface="+mn-ea"/>
                <a:cs typeface="+mn-cs"/>
              </a:defRPr>
            </a:lvl7pPr>
            <a:lvl8pPr marL="3429000" indent="-228600" algn="l" defTabSz="457200" rtl="0" eaLnBrk="0" fontAlgn="base" latinLnBrk="0" hangingPunct="0">
              <a:spcBef>
                <a:spcPct val="20000"/>
              </a:spcBef>
              <a:spcAft>
                <a:spcPct val="0"/>
              </a:spcAft>
              <a:buClr>
                <a:schemeClr val="hlink"/>
              </a:buClr>
              <a:buFont typeface="Wingdings" pitchFamily="2" charset="2"/>
              <a:buChar char="§"/>
              <a:defRPr sz="2000" kern="1200">
                <a:solidFill>
                  <a:schemeClr val="tx1"/>
                </a:solidFill>
                <a:latin typeface="Arial" panose="020B0604020202020204" pitchFamily="34" charset="0"/>
                <a:ea typeface="+mn-ea"/>
                <a:cs typeface="+mn-cs"/>
              </a:defRPr>
            </a:lvl8pPr>
            <a:lvl9pPr marL="3886200" indent="-228600" algn="l" defTabSz="457200" rtl="0" eaLnBrk="0" fontAlgn="base" latinLnBrk="0" hangingPunct="0">
              <a:spcBef>
                <a:spcPct val="20000"/>
              </a:spcBef>
              <a:spcAft>
                <a:spcPct val="0"/>
              </a:spcAft>
              <a:buClr>
                <a:schemeClr val="hlink"/>
              </a:buClr>
              <a:buFont typeface="Wingdings" pitchFamily="2" charset="2"/>
              <a:buChar char="§"/>
              <a:defRPr sz="2000" kern="1200">
                <a:solidFill>
                  <a:schemeClr val="tx1"/>
                </a:solidFill>
                <a:latin typeface="Arial" panose="020B0604020202020204" pitchFamily="34" charset="0"/>
                <a:ea typeface="+mn-ea"/>
                <a:cs typeface="+mn-cs"/>
              </a:defRPr>
            </a:lvl9pPr>
          </a:lstStyle>
          <a:p>
            <a:pPr algn="r">
              <a:spcBef>
                <a:spcPct val="0"/>
              </a:spcBef>
              <a:buClrTx/>
              <a:buFontTx/>
              <a:buNone/>
            </a:pPr>
            <a:fld id="{A220B7E7-382C-E640-A423-BBDDB3CBF8AB}" type="slidenum">
              <a:rPr lang="en-US" altLang="en-US" sz="1400" smtClean="0">
                <a:solidFill>
                  <a:schemeClr val="bg1">
                    <a:lumMod val="50000"/>
                  </a:schemeClr>
                </a:solidFill>
                <a:latin typeface="Times New Roman" panose="02020603050405020304" pitchFamily="18" charset="0"/>
              </a:rPr>
              <a:pPr algn="r">
                <a:spcBef>
                  <a:spcPct val="0"/>
                </a:spcBef>
                <a:buClrTx/>
                <a:buFontTx/>
                <a:buNone/>
              </a:pPr>
              <a:t>265</a:t>
            </a:fld>
            <a:endParaRPr lang="en-US" altLang="en-US" sz="1400" dirty="0">
              <a:solidFill>
                <a:schemeClr val="bg1">
                  <a:lumMod val="50000"/>
                </a:schemeClr>
              </a:solidFill>
              <a:latin typeface="Times New Roman" panose="02020603050405020304" pitchFamily="18" charset="0"/>
            </a:endParaRPr>
          </a:p>
        </p:txBody>
      </p:sp>
    </p:spTree>
    <p:extLst>
      <p:ext uri="{BB962C8B-B14F-4D97-AF65-F5344CB8AC3E}">
        <p14:creationId xmlns:p14="http://schemas.microsoft.com/office/powerpoint/2010/main" val="2422925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1F5841-6812-4571-B15F-CC8BF6CF95D1}"/>
              </a:ext>
            </a:extLst>
          </p:cNvPr>
          <p:cNvSpPr>
            <a:spLocks noGrp="1"/>
          </p:cNvSpPr>
          <p:nvPr>
            <p:ph type="title"/>
          </p:nvPr>
        </p:nvSpPr>
        <p:spPr/>
        <p:txBody>
          <a:bodyPr>
            <a:noAutofit/>
          </a:bodyPr>
          <a:lstStyle/>
          <a:p>
            <a:br>
              <a:rPr lang="en-US" dirty="0"/>
            </a:br>
            <a:r>
              <a:rPr lang="en-US" dirty="0"/>
              <a:t>Benefits of Basis Path Testing</a:t>
            </a:r>
            <a:br>
              <a:rPr lang="en-US" i="0" dirty="0">
                <a:solidFill>
                  <a:srgbClr val="152C5B"/>
                </a:solidFill>
                <a:effectLst/>
              </a:rPr>
            </a:br>
            <a:endParaRPr lang="en-US" dirty="0"/>
          </a:p>
        </p:txBody>
      </p:sp>
      <p:sp>
        <p:nvSpPr>
          <p:cNvPr id="3" name="Content Placeholder 2">
            <a:extLst>
              <a:ext uri="{FF2B5EF4-FFF2-40B4-BE49-F238E27FC236}">
                <a16:creationId xmlns:a16="http://schemas.microsoft.com/office/drawing/2014/main" id="{622D1978-97B3-4677-8EB0-B9145B84383B}"/>
              </a:ext>
            </a:extLst>
          </p:cNvPr>
          <p:cNvSpPr>
            <a:spLocks noGrp="1"/>
          </p:cNvSpPr>
          <p:nvPr>
            <p:ph idx="1"/>
          </p:nvPr>
        </p:nvSpPr>
        <p:spPr>
          <a:xfrm>
            <a:off x="689316" y="2024743"/>
            <a:ext cx="8229600" cy="3672672"/>
          </a:xfrm>
        </p:spPr>
        <p:txBody>
          <a:bodyPr>
            <a:normAutofit/>
          </a:bodyPr>
          <a:lstStyle/>
          <a:p>
            <a:pPr marL="0" indent="0">
              <a:lnSpc>
                <a:spcPct val="130000"/>
              </a:lnSpc>
              <a:buNone/>
              <a:defRPr/>
            </a:pPr>
            <a:r>
              <a:rPr lang="en-US" sz="2600">
                <a:solidFill>
                  <a:srgbClr val="222222"/>
                </a:solidFill>
                <a:latin typeface="Garamond" panose="02020404030301010803" pitchFamily="18" charset="0"/>
              </a:rPr>
              <a:t>For both software developers and testers</a:t>
            </a:r>
          </a:p>
          <a:p>
            <a:pPr>
              <a:lnSpc>
                <a:spcPct val="130000"/>
              </a:lnSpc>
              <a:defRPr/>
            </a:pPr>
            <a:r>
              <a:rPr lang="en-US" sz="2600">
                <a:solidFill>
                  <a:srgbClr val="222222"/>
                </a:solidFill>
                <a:latin typeface="Garamond" panose="02020404030301010803" pitchFamily="18" charset="0"/>
              </a:rPr>
              <a:t>Provides better and greater coverage </a:t>
            </a:r>
          </a:p>
          <a:p>
            <a:pPr>
              <a:lnSpc>
                <a:spcPct val="130000"/>
              </a:lnSpc>
              <a:defRPr/>
            </a:pPr>
            <a:endParaRPr lang="en-US" sz="2600">
              <a:solidFill>
                <a:srgbClr val="222222"/>
              </a:solidFill>
              <a:latin typeface="Garamond" panose="02020404030301010803" pitchFamily="18" charset="0"/>
            </a:endParaRPr>
          </a:p>
          <a:p>
            <a:pPr>
              <a:lnSpc>
                <a:spcPct val="130000"/>
              </a:lnSpc>
              <a:defRPr/>
            </a:pPr>
            <a:r>
              <a:rPr lang="en-US" sz="2600">
                <a:solidFill>
                  <a:srgbClr val="222222"/>
                </a:solidFill>
                <a:latin typeface="Garamond" panose="02020404030301010803" pitchFamily="18" charset="0"/>
              </a:rPr>
              <a:t>Validates other white-box tests – often used to validate and affirms the other white box testing methods </a:t>
            </a:r>
          </a:p>
          <a:p>
            <a:pPr>
              <a:lnSpc>
                <a:spcPct val="130000"/>
              </a:lnSpc>
              <a:defRPr/>
            </a:pPr>
            <a:endParaRPr lang="en-US" sz="10400">
              <a:latin typeface="Arial Narrow" panose="020B0606020202030204" pitchFamily="34" charset="0"/>
            </a:endParaRPr>
          </a:p>
          <a:p>
            <a:endParaRPr lang="en-US"/>
          </a:p>
        </p:txBody>
      </p:sp>
      <p:sp>
        <p:nvSpPr>
          <p:cNvPr id="4" name="Slide Number Placeholder 4">
            <a:extLst>
              <a:ext uri="{FF2B5EF4-FFF2-40B4-BE49-F238E27FC236}">
                <a16:creationId xmlns:a16="http://schemas.microsoft.com/office/drawing/2014/main" id="{623E54E1-7F75-422B-BB2B-984CEC8E7EF5}"/>
              </a:ext>
            </a:extLst>
          </p:cNvPr>
          <p:cNvSpPr txBox="1">
            <a:spLocks/>
          </p:cNvSpPr>
          <p:nvPr/>
        </p:nvSpPr>
        <p:spPr bwMode="auto">
          <a:xfrm>
            <a:off x="8473440" y="6400800"/>
            <a:ext cx="436880" cy="3048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marL="0" algn="l" defTabSz="457200" rtl="0" eaLnBrk="1" latinLnBrk="0" hangingPunct="1">
              <a:spcBef>
                <a:spcPct val="20000"/>
              </a:spcBef>
              <a:buClr>
                <a:schemeClr val="hlink"/>
              </a:buClr>
              <a:buFont typeface="Wingdings" pitchFamily="2" charset="2"/>
              <a:buChar char="§"/>
              <a:defRPr sz="3200" kern="1200">
                <a:solidFill>
                  <a:schemeClr val="tx1"/>
                </a:solidFill>
                <a:latin typeface="Arial" panose="020B0604020202020204" pitchFamily="34" charset="0"/>
                <a:ea typeface="+mn-ea"/>
                <a:cs typeface="+mn-cs"/>
              </a:defRPr>
            </a:lvl1pPr>
            <a:lvl2pPr marL="742950" indent="-285750" algn="l" defTabSz="457200" rtl="0" eaLnBrk="1" latinLnBrk="0" hangingPunct="1">
              <a:spcBef>
                <a:spcPct val="20000"/>
              </a:spcBef>
              <a:buChar char="–"/>
              <a:defRPr sz="2800" kern="1200">
                <a:solidFill>
                  <a:schemeClr val="tx1"/>
                </a:solidFill>
                <a:latin typeface="Arial" panose="020B0604020202020204" pitchFamily="34" charset="0"/>
                <a:ea typeface="+mn-ea"/>
                <a:cs typeface="+mn-cs"/>
              </a:defRPr>
            </a:lvl2pPr>
            <a:lvl3pPr marL="1143000" indent="-228600" algn="l" defTabSz="457200" rtl="0" eaLnBrk="1" latinLnBrk="0" hangingPunct="1">
              <a:spcBef>
                <a:spcPct val="20000"/>
              </a:spcBef>
              <a:buClr>
                <a:schemeClr val="hlink"/>
              </a:buClr>
              <a:buFont typeface="Wingdings" pitchFamily="2" charset="2"/>
              <a:buChar char="§"/>
              <a:defRPr sz="2400" kern="1200">
                <a:solidFill>
                  <a:schemeClr val="tx1"/>
                </a:solidFill>
                <a:latin typeface="Arial" panose="020B0604020202020204" pitchFamily="34" charset="0"/>
                <a:ea typeface="+mn-ea"/>
                <a:cs typeface="+mn-cs"/>
              </a:defRPr>
            </a:lvl3pPr>
            <a:lvl4pPr marL="1600200" indent="-228600" algn="l" defTabSz="457200" rtl="0" eaLnBrk="1" latinLnBrk="0" hangingPunct="1">
              <a:spcBef>
                <a:spcPct val="20000"/>
              </a:spcBef>
              <a:buChar char="–"/>
              <a:defRPr sz="2000" kern="1200">
                <a:solidFill>
                  <a:schemeClr val="tx1"/>
                </a:solidFill>
                <a:latin typeface="Arial" panose="020B0604020202020204" pitchFamily="34" charset="0"/>
                <a:ea typeface="+mn-ea"/>
                <a:cs typeface="+mn-cs"/>
              </a:defRPr>
            </a:lvl4pPr>
            <a:lvl5pPr marL="2057400" indent="-228600" algn="l" defTabSz="457200" rtl="0" eaLnBrk="1" latinLnBrk="0" hangingPunct="1">
              <a:spcBef>
                <a:spcPct val="20000"/>
              </a:spcBef>
              <a:buClr>
                <a:schemeClr val="hlink"/>
              </a:buClr>
              <a:buFont typeface="Wingdings" pitchFamily="2" charset="2"/>
              <a:buChar char="§"/>
              <a:defRPr sz="2000" kern="1200">
                <a:solidFill>
                  <a:schemeClr val="tx1"/>
                </a:solidFill>
                <a:latin typeface="Arial" panose="020B0604020202020204" pitchFamily="34" charset="0"/>
                <a:ea typeface="+mn-ea"/>
                <a:cs typeface="+mn-cs"/>
              </a:defRPr>
            </a:lvl5pPr>
            <a:lvl6pPr marL="2514600" indent="-228600" algn="l" defTabSz="457200" rtl="0" eaLnBrk="0" fontAlgn="base" latinLnBrk="0" hangingPunct="0">
              <a:spcBef>
                <a:spcPct val="20000"/>
              </a:spcBef>
              <a:spcAft>
                <a:spcPct val="0"/>
              </a:spcAft>
              <a:buClr>
                <a:schemeClr val="hlink"/>
              </a:buClr>
              <a:buFont typeface="Wingdings" pitchFamily="2" charset="2"/>
              <a:buChar char="§"/>
              <a:defRPr sz="2000" kern="1200">
                <a:solidFill>
                  <a:schemeClr val="tx1"/>
                </a:solidFill>
                <a:latin typeface="Arial" panose="020B0604020202020204" pitchFamily="34" charset="0"/>
                <a:ea typeface="+mn-ea"/>
                <a:cs typeface="+mn-cs"/>
              </a:defRPr>
            </a:lvl6pPr>
            <a:lvl7pPr marL="2971800" indent="-228600" algn="l" defTabSz="457200" rtl="0" eaLnBrk="0" fontAlgn="base" latinLnBrk="0" hangingPunct="0">
              <a:spcBef>
                <a:spcPct val="20000"/>
              </a:spcBef>
              <a:spcAft>
                <a:spcPct val="0"/>
              </a:spcAft>
              <a:buClr>
                <a:schemeClr val="hlink"/>
              </a:buClr>
              <a:buFont typeface="Wingdings" pitchFamily="2" charset="2"/>
              <a:buChar char="§"/>
              <a:defRPr sz="2000" kern="1200">
                <a:solidFill>
                  <a:schemeClr val="tx1"/>
                </a:solidFill>
                <a:latin typeface="Arial" panose="020B0604020202020204" pitchFamily="34" charset="0"/>
                <a:ea typeface="+mn-ea"/>
                <a:cs typeface="+mn-cs"/>
              </a:defRPr>
            </a:lvl7pPr>
            <a:lvl8pPr marL="3429000" indent="-228600" algn="l" defTabSz="457200" rtl="0" eaLnBrk="0" fontAlgn="base" latinLnBrk="0" hangingPunct="0">
              <a:spcBef>
                <a:spcPct val="20000"/>
              </a:spcBef>
              <a:spcAft>
                <a:spcPct val="0"/>
              </a:spcAft>
              <a:buClr>
                <a:schemeClr val="hlink"/>
              </a:buClr>
              <a:buFont typeface="Wingdings" pitchFamily="2" charset="2"/>
              <a:buChar char="§"/>
              <a:defRPr sz="2000" kern="1200">
                <a:solidFill>
                  <a:schemeClr val="tx1"/>
                </a:solidFill>
                <a:latin typeface="Arial" panose="020B0604020202020204" pitchFamily="34" charset="0"/>
                <a:ea typeface="+mn-ea"/>
                <a:cs typeface="+mn-cs"/>
              </a:defRPr>
            </a:lvl8pPr>
            <a:lvl9pPr marL="3886200" indent="-228600" algn="l" defTabSz="457200" rtl="0" eaLnBrk="0" fontAlgn="base" latinLnBrk="0" hangingPunct="0">
              <a:spcBef>
                <a:spcPct val="20000"/>
              </a:spcBef>
              <a:spcAft>
                <a:spcPct val="0"/>
              </a:spcAft>
              <a:buClr>
                <a:schemeClr val="hlink"/>
              </a:buClr>
              <a:buFont typeface="Wingdings" pitchFamily="2" charset="2"/>
              <a:buChar char="§"/>
              <a:defRPr sz="2000" kern="1200">
                <a:solidFill>
                  <a:schemeClr val="tx1"/>
                </a:solidFill>
                <a:latin typeface="Arial" panose="020B0604020202020204" pitchFamily="34" charset="0"/>
                <a:ea typeface="+mn-ea"/>
                <a:cs typeface="+mn-cs"/>
              </a:defRPr>
            </a:lvl9pPr>
          </a:lstStyle>
          <a:p>
            <a:pPr algn="r">
              <a:spcBef>
                <a:spcPct val="0"/>
              </a:spcBef>
              <a:buClrTx/>
              <a:buFontTx/>
              <a:buNone/>
            </a:pPr>
            <a:fld id="{A220B7E7-382C-E640-A423-BBDDB3CBF8AB}" type="slidenum">
              <a:rPr lang="en-US" altLang="en-US" sz="1400" smtClean="0">
                <a:solidFill>
                  <a:schemeClr val="bg1">
                    <a:lumMod val="50000"/>
                  </a:schemeClr>
                </a:solidFill>
                <a:latin typeface="Times New Roman" panose="02020603050405020304" pitchFamily="18" charset="0"/>
              </a:rPr>
              <a:pPr algn="r">
                <a:spcBef>
                  <a:spcPct val="0"/>
                </a:spcBef>
                <a:buClrTx/>
                <a:buFontTx/>
                <a:buNone/>
              </a:pPr>
              <a:t>266</a:t>
            </a:fld>
            <a:endParaRPr lang="en-US" altLang="en-US" sz="1400" dirty="0">
              <a:solidFill>
                <a:schemeClr val="bg1">
                  <a:lumMod val="50000"/>
                </a:schemeClr>
              </a:solidFill>
              <a:latin typeface="Times New Roman" panose="02020603050405020304" pitchFamily="18" charset="0"/>
            </a:endParaRPr>
          </a:p>
        </p:txBody>
      </p:sp>
    </p:spTree>
    <p:extLst>
      <p:ext uri="{BB962C8B-B14F-4D97-AF65-F5344CB8AC3E}">
        <p14:creationId xmlns:p14="http://schemas.microsoft.com/office/powerpoint/2010/main" val="977387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A61268-19E2-4B4C-8B7B-2985FDA12F46}"/>
              </a:ext>
            </a:extLst>
          </p:cNvPr>
          <p:cNvSpPr>
            <a:spLocks noGrp="1"/>
          </p:cNvSpPr>
          <p:nvPr>
            <p:ph type="title"/>
          </p:nvPr>
        </p:nvSpPr>
        <p:spPr/>
        <p:txBody>
          <a:bodyPr>
            <a:noAutofit/>
          </a:bodyPr>
          <a:lstStyle/>
          <a:p>
            <a:br>
              <a:rPr lang="en-US" dirty="0"/>
            </a:br>
            <a:r>
              <a:rPr lang="en-US" dirty="0"/>
              <a:t>Benefits of Basis Path Testing</a:t>
            </a:r>
            <a:br>
              <a:rPr lang="en-US" i="0" dirty="0">
                <a:solidFill>
                  <a:srgbClr val="152C5B"/>
                </a:solidFill>
                <a:effectLst/>
              </a:rPr>
            </a:br>
            <a:endParaRPr lang="en-US" dirty="0"/>
          </a:p>
        </p:txBody>
      </p:sp>
      <p:sp>
        <p:nvSpPr>
          <p:cNvPr id="3" name="Content Placeholder 2">
            <a:extLst>
              <a:ext uri="{FF2B5EF4-FFF2-40B4-BE49-F238E27FC236}">
                <a16:creationId xmlns:a16="http://schemas.microsoft.com/office/drawing/2014/main" id="{9B208E4D-A495-46C5-B0AB-C54E9DA88A4C}"/>
              </a:ext>
            </a:extLst>
          </p:cNvPr>
          <p:cNvSpPr>
            <a:spLocks noGrp="1"/>
          </p:cNvSpPr>
          <p:nvPr>
            <p:ph idx="1"/>
          </p:nvPr>
        </p:nvSpPr>
        <p:spPr>
          <a:xfrm>
            <a:off x="457199" y="1804431"/>
            <a:ext cx="8475785" cy="4469760"/>
          </a:xfrm>
        </p:spPr>
        <p:txBody>
          <a:bodyPr>
            <a:normAutofit/>
          </a:bodyPr>
          <a:lstStyle/>
          <a:p>
            <a:pPr>
              <a:lnSpc>
                <a:spcPct val="110000"/>
              </a:lnSpc>
              <a:defRPr/>
            </a:pPr>
            <a:r>
              <a:rPr lang="en-US" sz="2600">
                <a:latin typeface="Garamond" panose="02020404030301010803" pitchFamily="18" charset="0"/>
              </a:rPr>
              <a:t>Reduces test redundancy – it aims to minimize the number of redundant tests. </a:t>
            </a:r>
          </a:p>
          <a:p>
            <a:pPr>
              <a:lnSpc>
                <a:spcPct val="110000"/>
              </a:lnSpc>
              <a:defRPr/>
            </a:pPr>
            <a:endParaRPr lang="en-US" sz="2600">
              <a:latin typeface="Garamond" panose="02020404030301010803" pitchFamily="18" charset="0"/>
            </a:endParaRPr>
          </a:p>
          <a:p>
            <a:pPr>
              <a:lnSpc>
                <a:spcPct val="110000"/>
              </a:lnSpc>
              <a:defRPr/>
            </a:pPr>
            <a:r>
              <a:rPr lang="en-US" sz="2600">
                <a:latin typeface="Garamond" panose="02020404030301010803" pitchFamily="18" charset="0"/>
              </a:rPr>
              <a:t>Tests the logic – It tests the logic of the program along with corroborating the other white-box tests. </a:t>
            </a:r>
          </a:p>
          <a:p>
            <a:pPr>
              <a:lnSpc>
                <a:spcPct val="110000"/>
              </a:lnSpc>
              <a:defRPr/>
            </a:pPr>
            <a:endParaRPr lang="en-US" sz="2600">
              <a:latin typeface="Garamond" panose="02020404030301010803" pitchFamily="18" charset="0"/>
            </a:endParaRPr>
          </a:p>
          <a:p>
            <a:pPr>
              <a:lnSpc>
                <a:spcPct val="110000"/>
              </a:lnSpc>
              <a:defRPr/>
            </a:pPr>
            <a:r>
              <a:rPr lang="en-US" sz="2600">
                <a:latin typeface="Garamond" panose="02020404030301010803" pitchFamily="18" charset="0"/>
              </a:rPr>
              <a:t>Uncovers hidden defects –has been proven to be highly effective in identifying hidden defects </a:t>
            </a:r>
          </a:p>
          <a:p>
            <a:pPr>
              <a:lnSpc>
                <a:spcPct val="110000"/>
              </a:lnSpc>
              <a:defRPr/>
            </a:pPr>
            <a:endParaRPr lang="en-US" sz="2600">
              <a:latin typeface="Arial Narrow" panose="020B0606020202030204" pitchFamily="34" charset="0"/>
            </a:endParaRPr>
          </a:p>
          <a:p>
            <a:pPr>
              <a:lnSpc>
                <a:spcPct val="110000"/>
              </a:lnSpc>
              <a:defRPr/>
            </a:pPr>
            <a:endParaRPr lang="en-US" sz="2600">
              <a:latin typeface="Arial Narrow" panose="020B0606020202030204" pitchFamily="34" charset="0"/>
            </a:endParaRPr>
          </a:p>
          <a:p>
            <a:endParaRPr lang="en-US"/>
          </a:p>
        </p:txBody>
      </p:sp>
      <p:sp>
        <p:nvSpPr>
          <p:cNvPr id="4" name="Slide Number Placeholder 4">
            <a:extLst>
              <a:ext uri="{FF2B5EF4-FFF2-40B4-BE49-F238E27FC236}">
                <a16:creationId xmlns:a16="http://schemas.microsoft.com/office/drawing/2014/main" id="{40789FAE-B8CD-421E-8704-0D63B56BF308}"/>
              </a:ext>
            </a:extLst>
          </p:cNvPr>
          <p:cNvSpPr txBox="1">
            <a:spLocks/>
          </p:cNvSpPr>
          <p:nvPr/>
        </p:nvSpPr>
        <p:spPr bwMode="auto">
          <a:xfrm>
            <a:off x="8473440" y="6400800"/>
            <a:ext cx="436880" cy="3048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marL="0" algn="l" defTabSz="457200" rtl="0" eaLnBrk="1" latinLnBrk="0" hangingPunct="1">
              <a:spcBef>
                <a:spcPct val="20000"/>
              </a:spcBef>
              <a:buClr>
                <a:schemeClr val="hlink"/>
              </a:buClr>
              <a:buFont typeface="Wingdings" pitchFamily="2" charset="2"/>
              <a:buChar char="§"/>
              <a:defRPr sz="3200" kern="1200">
                <a:solidFill>
                  <a:schemeClr val="tx1"/>
                </a:solidFill>
                <a:latin typeface="Arial" panose="020B0604020202020204" pitchFamily="34" charset="0"/>
                <a:ea typeface="+mn-ea"/>
                <a:cs typeface="+mn-cs"/>
              </a:defRPr>
            </a:lvl1pPr>
            <a:lvl2pPr marL="742950" indent="-285750" algn="l" defTabSz="457200" rtl="0" eaLnBrk="1" latinLnBrk="0" hangingPunct="1">
              <a:spcBef>
                <a:spcPct val="20000"/>
              </a:spcBef>
              <a:buChar char="–"/>
              <a:defRPr sz="2800" kern="1200">
                <a:solidFill>
                  <a:schemeClr val="tx1"/>
                </a:solidFill>
                <a:latin typeface="Arial" panose="020B0604020202020204" pitchFamily="34" charset="0"/>
                <a:ea typeface="+mn-ea"/>
                <a:cs typeface="+mn-cs"/>
              </a:defRPr>
            </a:lvl2pPr>
            <a:lvl3pPr marL="1143000" indent="-228600" algn="l" defTabSz="457200" rtl="0" eaLnBrk="1" latinLnBrk="0" hangingPunct="1">
              <a:spcBef>
                <a:spcPct val="20000"/>
              </a:spcBef>
              <a:buClr>
                <a:schemeClr val="hlink"/>
              </a:buClr>
              <a:buFont typeface="Wingdings" pitchFamily="2" charset="2"/>
              <a:buChar char="§"/>
              <a:defRPr sz="2400" kern="1200">
                <a:solidFill>
                  <a:schemeClr val="tx1"/>
                </a:solidFill>
                <a:latin typeface="Arial" panose="020B0604020202020204" pitchFamily="34" charset="0"/>
                <a:ea typeface="+mn-ea"/>
                <a:cs typeface="+mn-cs"/>
              </a:defRPr>
            </a:lvl3pPr>
            <a:lvl4pPr marL="1600200" indent="-228600" algn="l" defTabSz="457200" rtl="0" eaLnBrk="1" latinLnBrk="0" hangingPunct="1">
              <a:spcBef>
                <a:spcPct val="20000"/>
              </a:spcBef>
              <a:buChar char="–"/>
              <a:defRPr sz="2000" kern="1200">
                <a:solidFill>
                  <a:schemeClr val="tx1"/>
                </a:solidFill>
                <a:latin typeface="Arial" panose="020B0604020202020204" pitchFamily="34" charset="0"/>
                <a:ea typeface="+mn-ea"/>
                <a:cs typeface="+mn-cs"/>
              </a:defRPr>
            </a:lvl4pPr>
            <a:lvl5pPr marL="2057400" indent="-228600" algn="l" defTabSz="457200" rtl="0" eaLnBrk="1" latinLnBrk="0" hangingPunct="1">
              <a:spcBef>
                <a:spcPct val="20000"/>
              </a:spcBef>
              <a:buClr>
                <a:schemeClr val="hlink"/>
              </a:buClr>
              <a:buFont typeface="Wingdings" pitchFamily="2" charset="2"/>
              <a:buChar char="§"/>
              <a:defRPr sz="2000" kern="1200">
                <a:solidFill>
                  <a:schemeClr val="tx1"/>
                </a:solidFill>
                <a:latin typeface="Arial" panose="020B0604020202020204" pitchFamily="34" charset="0"/>
                <a:ea typeface="+mn-ea"/>
                <a:cs typeface="+mn-cs"/>
              </a:defRPr>
            </a:lvl5pPr>
            <a:lvl6pPr marL="2514600" indent="-228600" algn="l" defTabSz="457200" rtl="0" eaLnBrk="0" fontAlgn="base" latinLnBrk="0" hangingPunct="0">
              <a:spcBef>
                <a:spcPct val="20000"/>
              </a:spcBef>
              <a:spcAft>
                <a:spcPct val="0"/>
              </a:spcAft>
              <a:buClr>
                <a:schemeClr val="hlink"/>
              </a:buClr>
              <a:buFont typeface="Wingdings" pitchFamily="2" charset="2"/>
              <a:buChar char="§"/>
              <a:defRPr sz="2000" kern="1200">
                <a:solidFill>
                  <a:schemeClr val="tx1"/>
                </a:solidFill>
                <a:latin typeface="Arial" panose="020B0604020202020204" pitchFamily="34" charset="0"/>
                <a:ea typeface="+mn-ea"/>
                <a:cs typeface="+mn-cs"/>
              </a:defRPr>
            </a:lvl6pPr>
            <a:lvl7pPr marL="2971800" indent="-228600" algn="l" defTabSz="457200" rtl="0" eaLnBrk="0" fontAlgn="base" latinLnBrk="0" hangingPunct="0">
              <a:spcBef>
                <a:spcPct val="20000"/>
              </a:spcBef>
              <a:spcAft>
                <a:spcPct val="0"/>
              </a:spcAft>
              <a:buClr>
                <a:schemeClr val="hlink"/>
              </a:buClr>
              <a:buFont typeface="Wingdings" pitchFamily="2" charset="2"/>
              <a:buChar char="§"/>
              <a:defRPr sz="2000" kern="1200">
                <a:solidFill>
                  <a:schemeClr val="tx1"/>
                </a:solidFill>
                <a:latin typeface="Arial" panose="020B0604020202020204" pitchFamily="34" charset="0"/>
                <a:ea typeface="+mn-ea"/>
                <a:cs typeface="+mn-cs"/>
              </a:defRPr>
            </a:lvl7pPr>
            <a:lvl8pPr marL="3429000" indent="-228600" algn="l" defTabSz="457200" rtl="0" eaLnBrk="0" fontAlgn="base" latinLnBrk="0" hangingPunct="0">
              <a:spcBef>
                <a:spcPct val="20000"/>
              </a:spcBef>
              <a:spcAft>
                <a:spcPct val="0"/>
              </a:spcAft>
              <a:buClr>
                <a:schemeClr val="hlink"/>
              </a:buClr>
              <a:buFont typeface="Wingdings" pitchFamily="2" charset="2"/>
              <a:buChar char="§"/>
              <a:defRPr sz="2000" kern="1200">
                <a:solidFill>
                  <a:schemeClr val="tx1"/>
                </a:solidFill>
                <a:latin typeface="Arial" panose="020B0604020202020204" pitchFamily="34" charset="0"/>
                <a:ea typeface="+mn-ea"/>
                <a:cs typeface="+mn-cs"/>
              </a:defRPr>
            </a:lvl8pPr>
            <a:lvl9pPr marL="3886200" indent="-228600" algn="l" defTabSz="457200" rtl="0" eaLnBrk="0" fontAlgn="base" latinLnBrk="0" hangingPunct="0">
              <a:spcBef>
                <a:spcPct val="20000"/>
              </a:spcBef>
              <a:spcAft>
                <a:spcPct val="0"/>
              </a:spcAft>
              <a:buClr>
                <a:schemeClr val="hlink"/>
              </a:buClr>
              <a:buFont typeface="Wingdings" pitchFamily="2" charset="2"/>
              <a:buChar char="§"/>
              <a:defRPr sz="2000" kern="1200">
                <a:solidFill>
                  <a:schemeClr val="tx1"/>
                </a:solidFill>
                <a:latin typeface="Arial" panose="020B0604020202020204" pitchFamily="34" charset="0"/>
                <a:ea typeface="+mn-ea"/>
                <a:cs typeface="+mn-cs"/>
              </a:defRPr>
            </a:lvl9pPr>
          </a:lstStyle>
          <a:p>
            <a:pPr algn="r">
              <a:spcBef>
                <a:spcPct val="0"/>
              </a:spcBef>
              <a:buClrTx/>
              <a:buFontTx/>
              <a:buNone/>
            </a:pPr>
            <a:fld id="{A220B7E7-382C-E640-A423-BBDDB3CBF8AB}" type="slidenum">
              <a:rPr lang="en-US" altLang="en-US" sz="1400" smtClean="0">
                <a:solidFill>
                  <a:schemeClr val="bg1">
                    <a:lumMod val="50000"/>
                  </a:schemeClr>
                </a:solidFill>
                <a:latin typeface="Times New Roman" panose="02020603050405020304" pitchFamily="18" charset="0"/>
              </a:rPr>
              <a:pPr algn="r">
                <a:spcBef>
                  <a:spcPct val="0"/>
                </a:spcBef>
                <a:buClrTx/>
                <a:buFontTx/>
                <a:buNone/>
              </a:pPr>
              <a:t>267</a:t>
            </a:fld>
            <a:endParaRPr lang="en-US" altLang="en-US" sz="1400" dirty="0">
              <a:solidFill>
                <a:schemeClr val="bg1">
                  <a:lumMod val="50000"/>
                </a:schemeClr>
              </a:solidFill>
              <a:latin typeface="Times New Roman" panose="02020603050405020304" pitchFamily="18" charset="0"/>
            </a:endParaRPr>
          </a:p>
        </p:txBody>
      </p:sp>
    </p:spTree>
    <p:extLst>
      <p:ext uri="{BB962C8B-B14F-4D97-AF65-F5344CB8AC3E}">
        <p14:creationId xmlns:p14="http://schemas.microsoft.com/office/powerpoint/2010/main" val="3387855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815E4C-8A43-484B-932E-371A6575B72F}"/>
              </a:ext>
            </a:extLst>
          </p:cNvPr>
          <p:cNvSpPr>
            <a:spLocks noGrp="1"/>
          </p:cNvSpPr>
          <p:nvPr>
            <p:ph type="title"/>
          </p:nvPr>
        </p:nvSpPr>
        <p:spPr/>
        <p:txBody>
          <a:bodyPr>
            <a:noAutofit/>
          </a:bodyPr>
          <a:lstStyle/>
          <a:p>
            <a:br>
              <a:rPr lang="en-US" dirty="0"/>
            </a:br>
            <a:r>
              <a:rPr lang="en-US" dirty="0"/>
              <a:t>Benefits of Basis Path Testing</a:t>
            </a:r>
            <a:br>
              <a:rPr lang="en-US" i="0" dirty="0">
                <a:solidFill>
                  <a:srgbClr val="152C5B"/>
                </a:solidFill>
                <a:effectLst/>
              </a:rPr>
            </a:br>
            <a:endParaRPr lang="en-US" dirty="0"/>
          </a:p>
        </p:txBody>
      </p:sp>
      <p:sp>
        <p:nvSpPr>
          <p:cNvPr id="3" name="Content Placeholder 2">
            <a:extLst>
              <a:ext uri="{FF2B5EF4-FFF2-40B4-BE49-F238E27FC236}">
                <a16:creationId xmlns:a16="http://schemas.microsoft.com/office/drawing/2014/main" id="{2DE778D6-5045-4318-8391-42874DD0F6DD}"/>
              </a:ext>
            </a:extLst>
          </p:cNvPr>
          <p:cNvSpPr>
            <a:spLocks noGrp="1"/>
          </p:cNvSpPr>
          <p:nvPr>
            <p:ph idx="1"/>
          </p:nvPr>
        </p:nvSpPr>
        <p:spPr>
          <a:xfrm>
            <a:off x="914400" y="2332653"/>
            <a:ext cx="7772400" cy="3997805"/>
          </a:xfrm>
        </p:spPr>
        <p:txBody>
          <a:bodyPr>
            <a:normAutofit/>
          </a:bodyPr>
          <a:lstStyle/>
          <a:p>
            <a:pPr>
              <a:lnSpc>
                <a:spcPct val="110000"/>
              </a:lnSpc>
              <a:defRPr/>
            </a:pPr>
            <a:r>
              <a:rPr lang="en-US" sz="2600">
                <a:latin typeface="Garamond" panose="02020404030301010803" pitchFamily="18" charset="0"/>
              </a:rPr>
              <a:t>Supports integration testing:</a:t>
            </a:r>
          </a:p>
          <a:p>
            <a:pPr>
              <a:lnSpc>
                <a:spcPct val="110000"/>
              </a:lnSpc>
              <a:defRPr/>
            </a:pPr>
            <a:endParaRPr lang="en-US" sz="2600">
              <a:latin typeface="Garamond" panose="02020404030301010803" pitchFamily="18" charset="0"/>
            </a:endParaRPr>
          </a:p>
          <a:p>
            <a:pPr>
              <a:lnSpc>
                <a:spcPct val="110000"/>
              </a:lnSpc>
              <a:defRPr/>
            </a:pPr>
            <a:r>
              <a:rPr lang="en-US" sz="2600">
                <a:latin typeface="Garamond" panose="02020404030301010803" pitchFamily="18" charset="0"/>
              </a:rPr>
              <a:t>When one unit is integrated with another unit, the likelihood of more defects increases dramatically, Basis path testing minimizes  this risk and enable safter integration.</a:t>
            </a:r>
          </a:p>
        </p:txBody>
      </p:sp>
      <p:sp>
        <p:nvSpPr>
          <p:cNvPr id="4" name="Slide Number Placeholder 4">
            <a:extLst>
              <a:ext uri="{FF2B5EF4-FFF2-40B4-BE49-F238E27FC236}">
                <a16:creationId xmlns:a16="http://schemas.microsoft.com/office/drawing/2014/main" id="{B9733153-149F-4534-860A-60F3B53AC6FC}"/>
              </a:ext>
            </a:extLst>
          </p:cNvPr>
          <p:cNvSpPr txBox="1">
            <a:spLocks/>
          </p:cNvSpPr>
          <p:nvPr/>
        </p:nvSpPr>
        <p:spPr bwMode="auto">
          <a:xfrm>
            <a:off x="8473440" y="6400800"/>
            <a:ext cx="436880" cy="3048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marL="0" algn="l" defTabSz="457200" rtl="0" eaLnBrk="1" latinLnBrk="0" hangingPunct="1">
              <a:spcBef>
                <a:spcPct val="20000"/>
              </a:spcBef>
              <a:buClr>
                <a:schemeClr val="hlink"/>
              </a:buClr>
              <a:buFont typeface="Wingdings" pitchFamily="2" charset="2"/>
              <a:buChar char="§"/>
              <a:defRPr sz="3200" kern="1200">
                <a:solidFill>
                  <a:schemeClr val="tx1"/>
                </a:solidFill>
                <a:latin typeface="Arial" panose="020B0604020202020204" pitchFamily="34" charset="0"/>
                <a:ea typeface="+mn-ea"/>
                <a:cs typeface="+mn-cs"/>
              </a:defRPr>
            </a:lvl1pPr>
            <a:lvl2pPr marL="742950" indent="-285750" algn="l" defTabSz="457200" rtl="0" eaLnBrk="1" latinLnBrk="0" hangingPunct="1">
              <a:spcBef>
                <a:spcPct val="20000"/>
              </a:spcBef>
              <a:buChar char="–"/>
              <a:defRPr sz="2800" kern="1200">
                <a:solidFill>
                  <a:schemeClr val="tx1"/>
                </a:solidFill>
                <a:latin typeface="Arial" panose="020B0604020202020204" pitchFamily="34" charset="0"/>
                <a:ea typeface="+mn-ea"/>
                <a:cs typeface="+mn-cs"/>
              </a:defRPr>
            </a:lvl2pPr>
            <a:lvl3pPr marL="1143000" indent="-228600" algn="l" defTabSz="457200" rtl="0" eaLnBrk="1" latinLnBrk="0" hangingPunct="1">
              <a:spcBef>
                <a:spcPct val="20000"/>
              </a:spcBef>
              <a:buClr>
                <a:schemeClr val="hlink"/>
              </a:buClr>
              <a:buFont typeface="Wingdings" pitchFamily="2" charset="2"/>
              <a:buChar char="§"/>
              <a:defRPr sz="2400" kern="1200">
                <a:solidFill>
                  <a:schemeClr val="tx1"/>
                </a:solidFill>
                <a:latin typeface="Arial" panose="020B0604020202020204" pitchFamily="34" charset="0"/>
                <a:ea typeface="+mn-ea"/>
                <a:cs typeface="+mn-cs"/>
              </a:defRPr>
            </a:lvl3pPr>
            <a:lvl4pPr marL="1600200" indent="-228600" algn="l" defTabSz="457200" rtl="0" eaLnBrk="1" latinLnBrk="0" hangingPunct="1">
              <a:spcBef>
                <a:spcPct val="20000"/>
              </a:spcBef>
              <a:buChar char="–"/>
              <a:defRPr sz="2000" kern="1200">
                <a:solidFill>
                  <a:schemeClr val="tx1"/>
                </a:solidFill>
                <a:latin typeface="Arial" panose="020B0604020202020204" pitchFamily="34" charset="0"/>
                <a:ea typeface="+mn-ea"/>
                <a:cs typeface="+mn-cs"/>
              </a:defRPr>
            </a:lvl4pPr>
            <a:lvl5pPr marL="2057400" indent="-228600" algn="l" defTabSz="457200" rtl="0" eaLnBrk="1" latinLnBrk="0" hangingPunct="1">
              <a:spcBef>
                <a:spcPct val="20000"/>
              </a:spcBef>
              <a:buClr>
                <a:schemeClr val="hlink"/>
              </a:buClr>
              <a:buFont typeface="Wingdings" pitchFamily="2" charset="2"/>
              <a:buChar char="§"/>
              <a:defRPr sz="2000" kern="1200">
                <a:solidFill>
                  <a:schemeClr val="tx1"/>
                </a:solidFill>
                <a:latin typeface="Arial" panose="020B0604020202020204" pitchFamily="34" charset="0"/>
                <a:ea typeface="+mn-ea"/>
                <a:cs typeface="+mn-cs"/>
              </a:defRPr>
            </a:lvl5pPr>
            <a:lvl6pPr marL="2514600" indent="-228600" algn="l" defTabSz="457200" rtl="0" eaLnBrk="0" fontAlgn="base" latinLnBrk="0" hangingPunct="0">
              <a:spcBef>
                <a:spcPct val="20000"/>
              </a:spcBef>
              <a:spcAft>
                <a:spcPct val="0"/>
              </a:spcAft>
              <a:buClr>
                <a:schemeClr val="hlink"/>
              </a:buClr>
              <a:buFont typeface="Wingdings" pitchFamily="2" charset="2"/>
              <a:buChar char="§"/>
              <a:defRPr sz="2000" kern="1200">
                <a:solidFill>
                  <a:schemeClr val="tx1"/>
                </a:solidFill>
                <a:latin typeface="Arial" panose="020B0604020202020204" pitchFamily="34" charset="0"/>
                <a:ea typeface="+mn-ea"/>
                <a:cs typeface="+mn-cs"/>
              </a:defRPr>
            </a:lvl6pPr>
            <a:lvl7pPr marL="2971800" indent="-228600" algn="l" defTabSz="457200" rtl="0" eaLnBrk="0" fontAlgn="base" latinLnBrk="0" hangingPunct="0">
              <a:spcBef>
                <a:spcPct val="20000"/>
              </a:spcBef>
              <a:spcAft>
                <a:spcPct val="0"/>
              </a:spcAft>
              <a:buClr>
                <a:schemeClr val="hlink"/>
              </a:buClr>
              <a:buFont typeface="Wingdings" pitchFamily="2" charset="2"/>
              <a:buChar char="§"/>
              <a:defRPr sz="2000" kern="1200">
                <a:solidFill>
                  <a:schemeClr val="tx1"/>
                </a:solidFill>
                <a:latin typeface="Arial" panose="020B0604020202020204" pitchFamily="34" charset="0"/>
                <a:ea typeface="+mn-ea"/>
                <a:cs typeface="+mn-cs"/>
              </a:defRPr>
            </a:lvl7pPr>
            <a:lvl8pPr marL="3429000" indent="-228600" algn="l" defTabSz="457200" rtl="0" eaLnBrk="0" fontAlgn="base" latinLnBrk="0" hangingPunct="0">
              <a:spcBef>
                <a:spcPct val="20000"/>
              </a:spcBef>
              <a:spcAft>
                <a:spcPct val="0"/>
              </a:spcAft>
              <a:buClr>
                <a:schemeClr val="hlink"/>
              </a:buClr>
              <a:buFont typeface="Wingdings" pitchFamily="2" charset="2"/>
              <a:buChar char="§"/>
              <a:defRPr sz="2000" kern="1200">
                <a:solidFill>
                  <a:schemeClr val="tx1"/>
                </a:solidFill>
                <a:latin typeface="Arial" panose="020B0604020202020204" pitchFamily="34" charset="0"/>
                <a:ea typeface="+mn-ea"/>
                <a:cs typeface="+mn-cs"/>
              </a:defRPr>
            </a:lvl8pPr>
            <a:lvl9pPr marL="3886200" indent="-228600" algn="l" defTabSz="457200" rtl="0" eaLnBrk="0" fontAlgn="base" latinLnBrk="0" hangingPunct="0">
              <a:spcBef>
                <a:spcPct val="20000"/>
              </a:spcBef>
              <a:spcAft>
                <a:spcPct val="0"/>
              </a:spcAft>
              <a:buClr>
                <a:schemeClr val="hlink"/>
              </a:buClr>
              <a:buFont typeface="Wingdings" pitchFamily="2" charset="2"/>
              <a:buChar char="§"/>
              <a:defRPr sz="2000" kern="1200">
                <a:solidFill>
                  <a:schemeClr val="tx1"/>
                </a:solidFill>
                <a:latin typeface="Arial" panose="020B0604020202020204" pitchFamily="34" charset="0"/>
                <a:ea typeface="+mn-ea"/>
                <a:cs typeface="+mn-cs"/>
              </a:defRPr>
            </a:lvl9pPr>
          </a:lstStyle>
          <a:p>
            <a:pPr algn="r">
              <a:spcBef>
                <a:spcPct val="0"/>
              </a:spcBef>
              <a:buClrTx/>
              <a:buFontTx/>
              <a:buNone/>
            </a:pPr>
            <a:fld id="{A220B7E7-382C-E640-A423-BBDDB3CBF8AB}" type="slidenum">
              <a:rPr lang="en-US" altLang="en-US" sz="1400" smtClean="0">
                <a:solidFill>
                  <a:schemeClr val="bg1">
                    <a:lumMod val="50000"/>
                  </a:schemeClr>
                </a:solidFill>
                <a:latin typeface="Times New Roman" panose="02020603050405020304" pitchFamily="18" charset="0"/>
              </a:rPr>
              <a:pPr algn="r">
                <a:spcBef>
                  <a:spcPct val="0"/>
                </a:spcBef>
                <a:buClrTx/>
                <a:buFontTx/>
                <a:buNone/>
              </a:pPr>
              <a:t>268</a:t>
            </a:fld>
            <a:endParaRPr lang="en-US" altLang="en-US" sz="1400" dirty="0">
              <a:solidFill>
                <a:schemeClr val="bg1">
                  <a:lumMod val="50000"/>
                </a:schemeClr>
              </a:solidFill>
              <a:latin typeface="Times New Roman" panose="02020603050405020304" pitchFamily="18" charset="0"/>
            </a:endParaRPr>
          </a:p>
        </p:txBody>
      </p:sp>
    </p:spTree>
    <p:extLst>
      <p:ext uri="{BB962C8B-B14F-4D97-AF65-F5344CB8AC3E}">
        <p14:creationId xmlns:p14="http://schemas.microsoft.com/office/powerpoint/2010/main" val="543582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B0617B-9415-4DFA-B640-9F1BC83022FB}"/>
              </a:ext>
            </a:extLst>
          </p:cNvPr>
          <p:cNvSpPr>
            <a:spLocks noGrp="1"/>
          </p:cNvSpPr>
          <p:nvPr>
            <p:ph type="title"/>
          </p:nvPr>
        </p:nvSpPr>
        <p:spPr/>
        <p:txBody>
          <a:bodyPr>
            <a:normAutofit/>
          </a:bodyPr>
          <a:lstStyle/>
          <a:p>
            <a:r>
              <a:rPr lang="en-US" dirty="0"/>
              <a:t>Benefits of Basis Path Testing</a:t>
            </a:r>
          </a:p>
        </p:txBody>
      </p:sp>
      <p:sp>
        <p:nvSpPr>
          <p:cNvPr id="3" name="Content Placeholder 2">
            <a:extLst>
              <a:ext uri="{FF2B5EF4-FFF2-40B4-BE49-F238E27FC236}">
                <a16:creationId xmlns:a16="http://schemas.microsoft.com/office/drawing/2014/main" id="{A47AAA98-E983-4CFC-B532-863B3F45154C}"/>
              </a:ext>
            </a:extLst>
          </p:cNvPr>
          <p:cNvSpPr>
            <a:spLocks noGrp="1"/>
          </p:cNvSpPr>
          <p:nvPr>
            <p:ph idx="1"/>
          </p:nvPr>
        </p:nvSpPr>
        <p:spPr>
          <a:xfrm>
            <a:off x="886408" y="1987315"/>
            <a:ext cx="7962170" cy="4188402"/>
          </a:xfrm>
        </p:spPr>
        <p:txBody>
          <a:bodyPr/>
          <a:lstStyle/>
          <a:p>
            <a:pPr>
              <a:lnSpc>
                <a:spcPct val="110000"/>
              </a:lnSpc>
              <a:defRPr/>
            </a:pPr>
            <a:r>
              <a:rPr lang="en-US" sz="2600" dirty="0">
                <a:latin typeface="Garamond" panose="02020404030301010803" pitchFamily="18" charset="0"/>
              </a:rPr>
              <a:t>Minimalize testing effort</a:t>
            </a:r>
          </a:p>
          <a:p>
            <a:pPr>
              <a:lnSpc>
                <a:spcPct val="110000"/>
              </a:lnSpc>
              <a:defRPr/>
            </a:pPr>
            <a:endParaRPr lang="en-US" sz="2600" dirty="0">
              <a:latin typeface="Garamond" panose="02020404030301010803" pitchFamily="18" charset="0"/>
            </a:endParaRPr>
          </a:p>
          <a:p>
            <a:pPr>
              <a:lnSpc>
                <a:spcPct val="110000"/>
              </a:lnSpc>
              <a:defRPr/>
            </a:pPr>
            <a:r>
              <a:rPr lang="en-US" sz="2600" dirty="0">
                <a:latin typeface="Garamond" panose="02020404030301010803" pitchFamily="18" charset="0"/>
              </a:rPr>
              <a:t>This testing automatically takes the software complexity into account while calculating the cyclomatic complex.</a:t>
            </a:r>
          </a:p>
          <a:p>
            <a:pPr>
              <a:lnSpc>
                <a:spcPct val="110000"/>
              </a:lnSpc>
              <a:defRPr/>
            </a:pPr>
            <a:endParaRPr lang="en-US" sz="2600" dirty="0">
              <a:latin typeface="Garamond" panose="02020404030301010803" pitchFamily="18" charset="0"/>
            </a:endParaRPr>
          </a:p>
          <a:p>
            <a:pPr>
              <a:lnSpc>
                <a:spcPct val="110000"/>
              </a:lnSpc>
              <a:defRPr/>
            </a:pPr>
            <a:r>
              <a:rPr lang="en-US" sz="2600" dirty="0">
                <a:latin typeface="Garamond" panose="02020404030301010803" pitchFamily="18" charset="0"/>
              </a:rPr>
              <a:t>As the testing effort directly proportional to the program’s complexity.</a:t>
            </a:r>
          </a:p>
          <a:p>
            <a:endParaRPr lang="en-US" dirty="0"/>
          </a:p>
          <a:p>
            <a:endParaRPr lang="en-US" dirty="0"/>
          </a:p>
        </p:txBody>
      </p:sp>
      <p:sp>
        <p:nvSpPr>
          <p:cNvPr id="4" name="Slide Number Placeholder 4">
            <a:extLst>
              <a:ext uri="{FF2B5EF4-FFF2-40B4-BE49-F238E27FC236}">
                <a16:creationId xmlns:a16="http://schemas.microsoft.com/office/drawing/2014/main" id="{69D9FDEA-9A39-433A-B4D6-DD05967FF98A}"/>
              </a:ext>
            </a:extLst>
          </p:cNvPr>
          <p:cNvSpPr txBox="1">
            <a:spLocks/>
          </p:cNvSpPr>
          <p:nvPr/>
        </p:nvSpPr>
        <p:spPr bwMode="auto">
          <a:xfrm>
            <a:off x="8473440" y="6400800"/>
            <a:ext cx="436880" cy="3048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marL="0" algn="l" defTabSz="457200" rtl="0" eaLnBrk="1" latinLnBrk="0" hangingPunct="1">
              <a:spcBef>
                <a:spcPct val="20000"/>
              </a:spcBef>
              <a:buClr>
                <a:schemeClr val="hlink"/>
              </a:buClr>
              <a:buFont typeface="Wingdings" pitchFamily="2" charset="2"/>
              <a:buChar char="§"/>
              <a:defRPr sz="3200" kern="1200">
                <a:solidFill>
                  <a:schemeClr val="tx1"/>
                </a:solidFill>
                <a:latin typeface="Arial" panose="020B0604020202020204" pitchFamily="34" charset="0"/>
                <a:ea typeface="+mn-ea"/>
                <a:cs typeface="+mn-cs"/>
              </a:defRPr>
            </a:lvl1pPr>
            <a:lvl2pPr marL="742950" indent="-285750" algn="l" defTabSz="457200" rtl="0" eaLnBrk="1" latinLnBrk="0" hangingPunct="1">
              <a:spcBef>
                <a:spcPct val="20000"/>
              </a:spcBef>
              <a:buChar char="–"/>
              <a:defRPr sz="2800" kern="1200">
                <a:solidFill>
                  <a:schemeClr val="tx1"/>
                </a:solidFill>
                <a:latin typeface="Arial" panose="020B0604020202020204" pitchFamily="34" charset="0"/>
                <a:ea typeface="+mn-ea"/>
                <a:cs typeface="+mn-cs"/>
              </a:defRPr>
            </a:lvl2pPr>
            <a:lvl3pPr marL="1143000" indent="-228600" algn="l" defTabSz="457200" rtl="0" eaLnBrk="1" latinLnBrk="0" hangingPunct="1">
              <a:spcBef>
                <a:spcPct val="20000"/>
              </a:spcBef>
              <a:buClr>
                <a:schemeClr val="hlink"/>
              </a:buClr>
              <a:buFont typeface="Wingdings" pitchFamily="2" charset="2"/>
              <a:buChar char="§"/>
              <a:defRPr sz="2400" kern="1200">
                <a:solidFill>
                  <a:schemeClr val="tx1"/>
                </a:solidFill>
                <a:latin typeface="Arial" panose="020B0604020202020204" pitchFamily="34" charset="0"/>
                <a:ea typeface="+mn-ea"/>
                <a:cs typeface="+mn-cs"/>
              </a:defRPr>
            </a:lvl3pPr>
            <a:lvl4pPr marL="1600200" indent="-228600" algn="l" defTabSz="457200" rtl="0" eaLnBrk="1" latinLnBrk="0" hangingPunct="1">
              <a:spcBef>
                <a:spcPct val="20000"/>
              </a:spcBef>
              <a:buChar char="–"/>
              <a:defRPr sz="2000" kern="1200">
                <a:solidFill>
                  <a:schemeClr val="tx1"/>
                </a:solidFill>
                <a:latin typeface="Arial" panose="020B0604020202020204" pitchFamily="34" charset="0"/>
                <a:ea typeface="+mn-ea"/>
                <a:cs typeface="+mn-cs"/>
              </a:defRPr>
            </a:lvl4pPr>
            <a:lvl5pPr marL="2057400" indent="-228600" algn="l" defTabSz="457200" rtl="0" eaLnBrk="1" latinLnBrk="0" hangingPunct="1">
              <a:spcBef>
                <a:spcPct val="20000"/>
              </a:spcBef>
              <a:buClr>
                <a:schemeClr val="hlink"/>
              </a:buClr>
              <a:buFont typeface="Wingdings" pitchFamily="2" charset="2"/>
              <a:buChar char="§"/>
              <a:defRPr sz="2000" kern="1200">
                <a:solidFill>
                  <a:schemeClr val="tx1"/>
                </a:solidFill>
                <a:latin typeface="Arial" panose="020B0604020202020204" pitchFamily="34" charset="0"/>
                <a:ea typeface="+mn-ea"/>
                <a:cs typeface="+mn-cs"/>
              </a:defRPr>
            </a:lvl5pPr>
            <a:lvl6pPr marL="2514600" indent="-228600" algn="l" defTabSz="457200" rtl="0" eaLnBrk="0" fontAlgn="base" latinLnBrk="0" hangingPunct="0">
              <a:spcBef>
                <a:spcPct val="20000"/>
              </a:spcBef>
              <a:spcAft>
                <a:spcPct val="0"/>
              </a:spcAft>
              <a:buClr>
                <a:schemeClr val="hlink"/>
              </a:buClr>
              <a:buFont typeface="Wingdings" pitchFamily="2" charset="2"/>
              <a:buChar char="§"/>
              <a:defRPr sz="2000" kern="1200">
                <a:solidFill>
                  <a:schemeClr val="tx1"/>
                </a:solidFill>
                <a:latin typeface="Arial" panose="020B0604020202020204" pitchFamily="34" charset="0"/>
                <a:ea typeface="+mn-ea"/>
                <a:cs typeface="+mn-cs"/>
              </a:defRPr>
            </a:lvl6pPr>
            <a:lvl7pPr marL="2971800" indent="-228600" algn="l" defTabSz="457200" rtl="0" eaLnBrk="0" fontAlgn="base" latinLnBrk="0" hangingPunct="0">
              <a:spcBef>
                <a:spcPct val="20000"/>
              </a:spcBef>
              <a:spcAft>
                <a:spcPct val="0"/>
              </a:spcAft>
              <a:buClr>
                <a:schemeClr val="hlink"/>
              </a:buClr>
              <a:buFont typeface="Wingdings" pitchFamily="2" charset="2"/>
              <a:buChar char="§"/>
              <a:defRPr sz="2000" kern="1200">
                <a:solidFill>
                  <a:schemeClr val="tx1"/>
                </a:solidFill>
                <a:latin typeface="Arial" panose="020B0604020202020204" pitchFamily="34" charset="0"/>
                <a:ea typeface="+mn-ea"/>
                <a:cs typeface="+mn-cs"/>
              </a:defRPr>
            </a:lvl7pPr>
            <a:lvl8pPr marL="3429000" indent="-228600" algn="l" defTabSz="457200" rtl="0" eaLnBrk="0" fontAlgn="base" latinLnBrk="0" hangingPunct="0">
              <a:spcBef>
                <a:spcPct val="20000"/>
              </a:spcBef>
              <a:spcAft>
                <a:spcPct val="0"/>
              </a:spcAft>
              <a:buClr>
                <a:schemeClr val="hlink"/>
              </a:buClr>
              <a:buFont typeface="Wingdings" pitchFamily="2" charset="2"/>
              <a:buChar char="§"/>
              <a:defRPr sz="2000" kern="1200">
                <a:solidFill>
                  <a:schemeClr val="tx1"/>
                </a:solidFill>
                <a:latin typeface="Arial" panose="020B0604020202020204" pitchFamily="34" charset="0"/>
                <a:ea typeface="+mn-ea"/>
                <a:cs typeface="+mn-cs"/>
              </a:defRPr>
            </a:lvl8pPr>
            <a:lvl9pPr marL="3886200" indent="-228600" algn="l" defTabSz="457200" rtl="0" eaLnBrk="0" fontAlgn="base" latinLnBrk="0" hangingPunct="0">
              <a:spcBef>
                <a:spcPct val="20000"/>
              </a:spcBef>
              <a:spcAft>
                <a:spcPct val="0"/>
              </a:spcAft>
              <a:buClr>
                <a:schemeClr val="hlink"/>
              </a:buClr>
              <a:buFont typeface="Wingdings" pitchFamily="2" charset="2"/>
              <a:buChar char="§"/>
              <a:defRPr sz="2000" kern="1200">
                <a:solidFill>
                  <a:schemeClr val="tx1"/>
                </a:solidFill>
                <a:latin typeface="Arial" panose="020B0604020202020204" pitchFamily="34" charset="0"/>
                <a:ea typeface="+mn-ea"/>
                <a:cs typeface="+mn-cs"/>
              </a:defRPr>
            </a:lvl9pPr>
          </a:lstStyle>
          <a:p>
            <a:pPr algn="r">
              <a:spcBef>
                <a:spcPct val="0"/>
              </a:spcBef>
              <a:buClrTx/>
              <a:buFontTx/>
              <a:buNone/>
            </a:pPr>
            <a:fld id="{A220B7E7-382C-E640-A423-BBDDB3CBF8AB}" type="slidenum">
              <a:rPr lang="en-US" altLang="en-US" sz="1400" smtClean="0">
                <a:solidFill>
                  <a:schemeClr val="bg1">
                    <a:lumMod val="50000"/>
                  </a:schemeClr>
                </a:solidFill>
                <a:latin typeface="Times New Roman" panose="02020603050405020304" pitchFamily="18" charset="0"/>
              </a:rPr>
              <a:pPr algn="r">
                <a:spcBef>
                  <a:spcPct val="0"/>
                </a:spcBef>
                <a:buClrTx/>
                <a:buFontTx/>
                <a:buNone/>
              </a:pPr>
              <a:t>269</a:t>
            </a:fld>
            <a:endParaRPr lang="en-US" altLang="en-US" sz="1400" dirty="0">
              <a:solidFill>
                <a:schemeClr val="bg1">
                  <a:lumMod val="50000"/>
                </a:schemeClr>
              </a:solidFill>
              <a:latin typeface="Times New Roman" panose="02020603050405020304" pitchFamily="18" charset="0"/>
            </a:endParaRPr>
          </a:p>
        </p:txBody>
      </p:sp>
    </p:spTree>
    <p:extLst>
      <p:ext uri="{BB962C8B-B14F-4D97-AF65-F5344CB8AC3E}">
        <p14:creationId xmlns:p14="http://schemas.microsoft.com/office/powerpoint/2010/main" val="26991736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2BA3092-40B9-4B0B-843E-90A017AA7340}"/>
              </a:ext>
            </a:extLst>
          </p:cNvPr>
          <p:cNvSpPr>
            <a:spLocks noGrp="1"/>
          </p:cNvSpPr>
          <p:nvPr>
            <p:ph idx="1"/>
          </p:nvPr>
        </p:nvSpPr>
        <p:spPr/>
        <p:txBody>
          <a:bodyPr>
            <a:normAutofit fontScale="92500" lnSpcReduction="20000"/>
          </a:bodyPr>
          <a:lstStyle/>
          <a:p>
            <a:pPr>
              <a:buClr>
                <a:srgbClr val="0B3D29"/>
              </a:buClr>
            </a:pPr>
            <a:r>
              <a:rPr lang="en-US" sz="2600" b="1" dirty="0">
                <a:latin typeface="Garamond" panose="02020404030301010803" pitchFamily="18" charset="0"/>
              </a:rPr>
              <a:t>System Structure: </a:t>
            </a:r>
            <a:r>
              <a:rPr lang="en-US" sz="2600" dirty="0">
                <a:latin typeface="Garamond" panose="02020404030301010803" pitchFamily="18" charset="0"/>
              </a:rPr>
              <a:t>parts interrelated to influence pattern</a:t>
            </a:r>
          </a:p>
          <a:p>
            <a:pPr lvl="1">
              <a:buClr>
                <a:srgbClr val="0B3D29"/>
              </a:buClr>
            </a:pPr>
            <a:r>
              <a:rPr lang="en-US" sz="2600" dirty="0">
                <a:latin typeface="Garamond" panose="02020404030301010803" pitchFamily="18" charset="0"/>
              </a:rPr>
              <a:t>Composed of cause-and-effect relationships, connections between patterns.</a:t>
            </a:r>
          </a:p>
          <a:p>
            <a:pPr lvl="1">
              <a:buClr>
                <a:srgbClr val="0B3D29"/>
              </a:buClr>
            </a:pPr>
            <a:r>
              <a:rPr lang="en-US" sz="2600" dirty="0">
                <a:latin typeface="Garamond" panose="02020404030301010803" pitchFamily="18" charset="0"/>
              </a:rPr>
              <a:t>Reveals underlying structure of problems.</a:t>
            </a:r>
            <a:endParaRPr lang="en-US" sz="2600" b="1" dirty="0">
              <a:latin typeface="Garamond" panose="02020404030301010803" pitchFamily="18" charset="0"/>
            </a:endParaRPr>
          </a:p>
          <a:p>
            <a:endParaRPr lang="en-US" sz="2600" b="1" dirty="0">
              <a:latin typeface="Garamond" panose="02020404030301010803" pitchFamily="18" charset="0"/>
            </a:endParaRPr>
          </a:p>
          <a:p>
            <a:pPr>
              <a:buClr>
                <a:srgbClr val="0B3D29"/>
              </a:buClr>
            </a:pPr>
            <a:r>
              <a:rPr lang="en-US" sz="2600" b="1" dirty="0">
                <a:latin typeface="Garamond" panose="02020404030301010803" pitchFamily="18" charset="0"/>
              </a:rPr>
              <a:t>Mental Models: </a:t>
            </a:r>
            <a:r>
              <a:rPr lang="en-US" sz="2600" dirty="0">
                <a:latin typeface="Garamond" panose="02020404030301010803" pitchFamily="18" charset="0"/>
              </a:rPr>
              <a:t>supports everything through beliefs, values, assumptions</a:t>
            </a:r>
          </a:p>
          <a:p>
            <a:pPr lvl="1">
              <a:buClr>
                <a:srgbClr val="0B3D29"/>
              </a:buClr>
            </a:pPr>
            <a:r>
              <a:rPr lang="en-US" sz="2600" dirty="0">
                <a:latin typeface="Garamond" panose="02020404030301010803" pitchFamily="18" charset="0"/>
              </a:rPr>
              <a:t>Thinking that creates structures that manifest in pattern of events.</a:t>
            </a:r>
          </a:p>
          <a:p>
            <a:pPr lvl="1">
              <a:buClr>
                <a:srgbClr val="0B3D29"/>
              </a:buClr>
            </a:pPr>
            <a:r>
              <a:rPr lang="en-US" sz="2600" dirty="0">
                <a:latin typeface="Garamond" panose="02020404030301010803" pitchFamily="18" charset="0"/>
              </a:rPr>
              <a:t>Assumptions and beliefs that drive behavior and keeps the structure from doing what it does.</a:t>
            </a:r>
          </a:p>
          <a:p>
            <a:endParaRPr lang="en-US" dirty="0"/>
          </a:p>
        </p:txBody>
      </p:sp>
      <p:sp>
        <p:nvSpPr>
          <p:cNvPr id="4" name="Title 1">
            <a:extLst>
              <a:ext uri="{FF2B5EF4-FFF2-40B4-BE49-F238E27FC236}">
                <a16:creationId xmlns:a16="http://schemas.microsoft.com/office/drawing/2014/main" id="{A95C91F1-9C5B-4145-B666-17AA8A0EBCAB}"/>
              </a:ext>
            </a:extLst>
          </p:cNvPr>
          <p:cNvSpPr>
            <a:spLocks noGrp="1"/>
          </p:cNvSpPr>
          <p:nvPr>
            <p:ph type="title"/>
          </p:nvPr>
        </p:nvSpPr>
        <p:spPr>
          <a:xfrm>
            <a:off x="457200" y="274638"/>
            <a:ext cx="8229600" cy="1143000"/>
          </a:xfrm>
        </p:spPr>
        <p:txBody>
          <a:bodyPr>
            <a:normAutofit/>
          </a:bodyPr>
          <a:lstStyle/>
          <a:p>
            <a:r>
              <a:rPr lang="en-US" sz="4000" b="1" dirty="0">
                <a:latin typeface="Garamond" panose="02020404030301010803" pitchFamily="18" charset="0"/>
              </a:rPr>
              <a:t>Iceberg Model</a:t>
            </a:r>
          </a:p>
        </p:txBody>
      </p:sp>
      <p:sp>
        <p:nvSpPr>
          <p:cNvPr id="5" name="Slide Number Placeholder 4">
            <a:extLst>
              <a:ext uri="{FF2B5EF4-FFF2-40B4-BE49-F238E27FC236}">
                <a16:creationId xmlns:a16="http://schemas.microsoft.com/office/drawing/2014/main" id="{8F11CB6C-5162-405A-8624-0A8F51DEDA3B}"/>
              </a:ext>
            </a:extLst>
          </p:cNvPr>
          <p:cNvSpPr txBox="1">
            <a:spLocks/>
          </p:cNvSpPr>
          <p:nvPr/>
        </p:nvSpPr>
        <p:spPr>
          <a:xfrm>
            <a:off x="7086600" y="6356350"/>
            <a:ext cx="2057400" cy="365125"/>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A514042-282F-4A4C-AEE0-05D5E3952A87}" type="slidenum">
              <a:rPr lang="en-US" altLang="en-US" smtClean="0"/>
              <a:pPr/>
              <a:t>27</a:t>
            </a:fld>
            <a:endParaRPr lang="en-US" altLang="en-US" dirty="0"/>
          </a:p>
        </p:txBody>
      </p:sp>
    </p:spTree>
    <p:extLst>
      <p:ext uri="{BB962C8B-B14F-4D97-AF65-F5344CB8AC3E}">
        <p14:creationId xmlns:p14="http://schemas.microsoft.com/office/powerpoint/2010/main" val="1496353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6343E-7E03-45FD-A6CC-8DDE3997AD99}"/>
              </a:ext>
            </a:extLst>
          </p:cNvPr>
          <p:cNvSpPr>
            <a:spLocks noGrp="1"/>
          </p:cNvSpPr>
          <p:nvPr>
            <p:ph type="title"/>
          </p:nvPr>
        </p:nvSpPr>
        <p:spPr/>
        <p:txBody>
          <a:bodyPr/>
          <a:lstStyle/>
          <a:p>
            <a:r>
              <a:rPr lang="en-US" sz="4400" dirty="0"/>
              <a:t>Benefits of Basis Path Testing</a:t>
            </a:r>
            <a:endParaRPr lang="en-US" dirty="0"/>
          </a:p>
        </p:txBody>
      </p:sp>
      <p:sp>
        <p:nvSpPr>
          <p:cNvPr id="3" name="Content Placeholder 2">
            <a:extLst>
              <a:ext uri="{FF2B5EF4-FFF2-40B4-BE49-F238E27FC236}">
                <a16:creationId xmlns:a16="http://schemas.microsoft.com/office/drawing/2014/main" id="{613B1720-C9BA-4433-B612-F83BF66F3122}"/>
              </a:ext>
            </a:extLst>
          </p:cNvPr>
          <p:cNvSpPr>
            <a:spLocks noGrp="1"/>
          </p:cNvSpPr>
          <p:nvPr>
            <p:ph idx="1"/>
          </p:nvPr>
        </p:nvSpPr>
        <p:spPr>
          <a:xfrm>
            <a:off x="746448" y="2341984"/>
            <a:ext cx="7940351" cy="3514530"/>
          </a:xfrm>
        </p:spPr>
        <p:txBody>
          <a:bodyPr/>
          <a:lstStyle/>
          <a:p>
            <a:pPr>
              <a:lnSpc>
                <a:spcPct val="150000"/>
              </a:lnSpc>
              <a:spcAft>
                <a:spcPts val="500"/>
              </a:spcAft>
              <a:defRPr/>
            </a:pPr>
            <a:r>
              <a:rPr lang="en-US" sz="2600" dirty="0">
                <a:solidFill>
                  <a:srgbClr val="222222"/>
                </a:solidFill>
                <a:latin typeface="Garamond" panose="02020404030301010803" pitchFamily="18" charset="0"/>
              </a:rPr>
              <a:t>Provides a systematic method/way of designing test cases</a:t>
            </a:r>
          </a:p>
          <a:p>
            <a:pPr>
              <a:lnSpc>
                <a:spcPct val="150000"/>
              </a:lnSpc>
              <a:spcAft>
                <a:spcPts val="500"/>
              </a:spcAft>
              <a:defRPr/>
            </a:pPr>
            <a:r>
              <a:rPr lang="en-US" sz="2600" dirty="0">
                <a:solidFill>
                  <a:srgbClr val="222222"/>
                </a:solidFill>
                <a:latin typeface="Garamond" panose="02020404030301010803" pitchFamily="18" charset="0"/>
              </a:rPr>
              <a:t>Studies show that path testing catches 50% of all defects caught during unit testing.</a:t>
            </a:r>
          </a:p>
          <a:p>
            <a:pPr marL="342900" lvl="1" indent="-342900">
              <a:lnSpc>
                <a:spcPct val="150000"/>
              </a:lnSpc>
              <a:spcAft>
                <a:spcPts val="500"/>
              </a:spcAft>
              <a:buFont typeface="Arial"/>
              <a:buChar char="•"/>
              <a:defRPr/>
            </a:pPr>
            <a:r>
              <a:rPr lang="en-US" sz="2600" dirty="0">
                <a:solidFill>
                  <a:srgbClr val="222222"/>
                </a:solidFill>
                <a:latin typeface="Garamond" panose="02020404030301010803" pitchFamily="18" charset="0"/>
              </a:rPr>
              <a:t>About 33% of all bugs.</a:t>
            </a:r>
          </a:p>
          <a:p>
            <a:endParaRPr lang="en-US" dirty="0"/>
          </a:p>
        </p:txBody>
      </p:sp>
      <p:sp>
        <p:nvSpPr>
          <p:cNvPr id="4" name="Slide Number Placeholder 4">
            <a:extLst>
              <a:ext uri="{FF2B5EF4-FFF2-40B4-BE49-F238E27FC236}">
                <a16:creationId xmlns:a16="http://schemas.microsoft.com/office/drawing/2014/main" id="{5C4CF516-5DFA-4249-943B-92823A2FC225}"/>
              </a:ext>
            </a:extLst>
          </p:cNvPr>
          <p:cNvSpPr txBox="1">
            <a:spLocks/>
          </p:cNvSpPr>
          <p:nvPr/>
        </p:nvSpPr>
        <p:spPr bwMode="auto">
          <a:xfrm>
            <a:off x="8473440" y="6400800"/>
            <a:ext cx="436880" cy="3048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marL="0" algn="l" defTabSz="457200" rtl="0" eaLnBrk="1" latinLnBrk="0" hangingPunct="1">
              <a:spcBef>
                <a:spcPct val="20000"/>
              </a:spcBef>
              <a:buClr>
                <a:schemeClr val="hlink"/>
              </a:buClr>
              <a:buFont typeface="Wingdings" pitchFamily="2" charset="2"/>
              <a:buChar char="§"/>
              <a:defRPr sz="3200" kern="1200">
                <a:solidFill>
                  <a:schemeClr val="tx1"/>
                </a:solidFill>
                <a:latin typeface="Arial" panose="020B0604020202020204" pitchFamily="34" charset="0"/>
                <a:ea typeface="+mn-ea"/>
                <a:cs typeface="+mn-cs"/>
              </a:defRPr>
            </a:lvl1pPr>
            <a:lvl2pPr marL="742950" indent="-285750" algn="l" defTabSz="457200" rtl="0" eaLnBrk="1" latinLnBrk="0" hangingPunct="1">
              <a:spcBef>
                <a:spcPct val="20000"/>
              </a:spcBef>
              <a:buChar char="–"/>
              <a:defRPr sz="2800" kern="1200">
                <a:solidFill>
                  <a:schemeClr val="tx1"/>
                </a:solidFill>
                <a:latin typeface="Arial" panose="020B0604020202020204" pitchFamily="34" charset="0"/>
                <a:ea typeface="+mn-ea"/>
                <a:cs typeface="+mn-cs"/>
              </a:defRPr>
            </a:lvl2pPr>
            <a:lvl3pPr marL="1143000" indent="-228600" algn="l" defTabSz="457200" rtl="0" eaLnBrk="1" latinLnBrk="0" hangingPunct="1">
              <a:spcBef>
                <a:spcPct val="20000"/>
              </a:spcBef>
              <a:buClr>
                <a:schemeClr val="hlink"/>
              </a:buClr>
              <a:buFont typeface="Wingdings" pitchFamily="2" charset="2"/>
              <a:buChar char="§"/>
              <a:defRPr sz="2400" kern="1200">
                <a:solidFill>
                  <a:schemeClr val="tx1"/>
                </a:solidFill>
                <a:latin typeface="Arial" panose="020B0604020202020204" pitchFamily="34" charset="0"/>
                <a:ea typeface="+mn-ea"/>
                <a:cs typeface="+mn-cs"/>
              </a:defRPr>
            </a:lvl3pPr>
            <a:lvl4pPr marL="1600200" indent="-228600" algn="l" defTabSz="457200" rtl="0" eaLnBrk="1" latinLnBrk="0" hangingPunct="1">
              <a:spcBef>
                <a:spcPct val="20000"/>
              </a:spcBef>
              <a:buChar char="–"/>
              <a:defRPr sz="2000" kern="1200">
                <a:solidFill>
                  <a:schemeClr val="tx1"/>
                </a:solidFill>
                <a:latin typeface="Arial" panose="020B0604020202020204" pitchFamily="34" charset="0"/>
                <a:ea typeface="+mn-ea"/>
                <a:cs typeface="+mn-cs"/>
              </a:defRPr>
            </a:lvl4pPr>
            <a:lvl5pPr marL="2057400" indent="-228600" algn="l" defTabSz="457200" rtl="0" eaLnBrk="1" latinLnBrk="0" hangingPunct="1">
              <a:spcBef>
                <a:spcPct val="20000"/>
              </a:spcBef>
              <a:buClr>
                <a:schemeClr val="hlink"/>
              </a:buClr>
              <a:buFont typeface="Wingdings" pitchFamily="2" charset="2"/>
              <a:buChar char="§"/>
              <a:defRPr sz="2000" kern="1200">
                <a:solidFill>
                  <a:schemeClr val="tx1"/>
                </a:solidFill>
                <a:latin typeface="Arial" panose="020B0604020202020204" pitchFamily="34" charset="0"/>
                <a:ea typeface="+mn-ea"/>
                <a:cs typeface="+mn-cs"/>
              </a:defRPr>
            </a:lvl5pPr>
            <a:lvl6pPr marL="2514600" indent="-228600" algn="l" defTabSz="457200" rtl="0" eaLnBrk="0" fontAlgn="base" latinLnBrk="0" hangingPunct="0">
              <a:spcBef>
                <a:spcPct val="20000"/>
              </a:spcBef>
              <a:spcAft>
                <a:spcPct val="0"/>
              </a:spcAft>
              <a:buClr>
                <a:schemeClr val="hlink"/>
              </a:buClr>
              <a:buFont typeface="Wingdings" pitchFamily="2" charset="2"/>
              <a:buChar char="§"/>
              <a:defRPr sz="2000" kern="1200">
                <a:solidFill>
                  <a:schemeClr val="tx1"/>
                </a:solidFill>
                <a:latin typeface="Arial" panose="020B0604020202020204" pitchFamily="34" charset="0"/>
                <a:ea typeface="+mn-ea"/>
                <a:cs typeface="+mn-cs"/>
              </a:defRPr>
            </a:lvl6pPr>
            <a:lvl7pPr marL="2971800" indent="-228600" algn="l" defTabSz="457200" rtl="0" eaLnBrk="0" fontAlgn="base" latinLnBrk="0" hangingPunct="0">
              <a:spcBef>
                <a:spcPct val="20000"/>
              </a:spcBef>
              <a:spcAft>
                <a:spcPct val="0"/>
              </a:spcAft>
              <a:buClr>
                <a:schemeClr val="hlink"/>
              </a:buClr>
              <a:buFont typeface="Wingdings" pitchFamily="2" charset="2"/>
              <a:buChar char="§"/>
              <a:defRPr sz="2000" kern="1200">
                <a:solidFill>
                  <a:schemeClr val="tx1"/>
                </a:solidFill>
                <a:latin typeface="Arial" panose="020B0604020202020204" pitchFamily="34" charset="0"/>
                <a:ea typeface="+mn-ea"/>
                <a:cs typeface="+mn-cs"/>
              </a:defRPr>
            </a:lvl7pPr>
            <a:lvl8pPr marL="3429000" indent="-228600" algn="l" defTabSz="457200" rtl="0" eaLnBrk="0" fontAlgn="base" latinLnBrk="0" hangingPunct="0">
              <a:spcBef>
                <a:spcPct val="20000"/>
              </a:spcBef>
              <a:spcAft>
                <a:spcPct val="0"/>
              </a:spcAft>
              <a:buClr>
                <a:schemeClr val="hlink"/>
              </a:buClr>
              <a:buFont typeface="Wingdings" pitchFamily="2" charset="2"/>
              <a:buChar char="§"/>
              <a:defRPr sz="2000" kern="1200">
                <a:solidFill>
                  <a:schemeClr val="tx1"/>
                </a:solidFill>
                <a:latin typeface="Arial" panose="020B0604020202020204" pitchFamily="34" charset="0"/>
                <a:ea typeface="+mn-ea"/>
                <a:cs typeface="+mn-cs"/>
              </a:defRPr>
            </a:lvl8pPr>
            <a:lvl9pPr marL="3886200" indent="-228600" algn="l" defTabSz="457200" rtl="0" eaLnBrk="0" fontAlgn="base" latinLnBrk="0" hangingPunct="0">
              <a:spcBef>
                <a:spcPct val="20000"/>
              </a:spcBef>
              <a:spcAft>
                <a:spcPct val="0"/>
              </a:spcAft>
              <a:buClr>
                <a:schemeClr val="hlink"/>
              </a:buClr>
              <a:buFont typeface="Wingdings" pitchFamily="2" charset="2"/>
              <a:buChar char="§"/>
              <a:defRPr sz="2000" kern="1200">
                <a:solidFill>
                  <a:schemeClr val="tx1"/>
                </a:solidFill>
                <a:latin typeface="Arial" panose="020B0604020202020204" pitchFamily="34" charset="0"/>
                <a:ea typeface="+mn-ea"/>
                <a:cs typeface="+mn-cs"/>
              </a:defRPr>
            </a:lvl9pPr>
          </a:lstStyle>
          <a:p>
            <a:pPr algn="r">
              <a:spcBef>
                <a:spcPct val="0"/>
              </a:spcBef>
              <a:buClrTx/>
              <a:buFontTx/>
              <a:buNone/>
            </a:pPr>
            <a:fld id="{A220B7E7-382C-E640-A423-BBDDB3CBF8AB}" type="slidenum">
              <a:rPr lang="en-US" altLang="en-US" sz="1400" smtClean="0">
                <a:solidFill>
                  <a:schemeClr val="bg1">
                    <a:lumMod val="50000"/>
                  </a:schemeClr>
                </a:solidFill>
                <a:latin typeface="Times New Roman" panose="02020603050405020304" pitchFamily="18" charset="0"/>
              </a:rPr>
              <a:pPr algn="r">
                <a:spcBef>
                  <a:spcPct val="0"/>
                </a:spcBef>
                <a:buClrTx/>
                <a:buFontTx/>
                <a:buNone/>
              </a:pPr>
              <a:t>270</a:t>
            </a:fld>
            <a:endParaRPr lang="en-US" altLang="en-US" sz="1400" dirty="0">
              <a:solidFill>
                <a:schemeClr val="bg1">
                  <a:lumMod val="50000"/>
                </a:schemeClr>
              </a:solidFill>
              <a:latin typeface="Times New Roman" panose="02020603050405020304" pitchFamily="18" charset="0"/>
            </a:endParaRPr>
          </a:p>
        </p:txBody>
      </p:sp>
    </p:spTree>
    <p:extLst>
      <p:ext uri="{BB962C8B-B14F-4D97-AF65-F5344CB8AC3E}">
        <p14:creationId xmlns:p14="http://schemas.microsoft.com/office/powerpoint/2010/main" val="2256546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5D8E3-9ABC-4545-BC04-6097E5535AA5}"/>
              </a:ext>
            </a:extLst>
          </p:cNvPr>
          <p:cNvSpPr>
            <a:spLocks noGrp="1"/>
          </p:cNvSpPr>
          <p:nvPr>
            <p:ph type="title"/>
          </p:nvPr>
        </p:nvSpPr>
        <p:spPr/>
        <p:txBody>
          <a:bodyPr/>
          <a:lstStyle/>
          <a:p>
            <a:pPr>
              <a:defRPr/>
            </a:pPr>
            <a:r>
              <a:rPr lang="en-US" dirty="0"/>
              <a:t>Limitations of Basis Path Testing</a:t>
            </a:r>
          </a:p>
        </p:txBody>
      </p:sp>
      <p:sp>
        <p:nvSpPr>
          <p:cNvPr id="3" name="Content Placeholder 2">
            <a:extLst>
              <a:ext uri="{FF2B5EF4-FFF2-40B4-BE49-F238E27FC236}">
                <a16:creationId xmlns:a16="http://schemas.microsoft.com/office/drawing/2014/main" id="{49C26756-429A-1444-88F1-77E484035B16}"/>
              </a:ext>
            </a:extLst>
          </p:cNvPr>
          <p:cNvSpPr>
            <a:spLocks noGrp="1"/>
          </p:cNvSpPr>
          <p:nvPr>
            <p:ph idx="1"/>
          </p:nvPr>
        </p:nvSpPr>
        <p:spPr/>
        <p:txBody>
          <a:bodyPr>
            <a:normAutofit/>
          </a:bodyPr>
          <a:lstStyle/>
          <a:p>
            <a:pPr marL="457200" lvl="1" indent="0">
              <a:buNone/>
              <a:defRPr/>
            </a:pPr>
            <a:endParaRPr lang="en-US" sz="2600" dirty="0">
              <a:latin typeface="Garamond" panose="02020404030301010803" pitchFamily="18" charset="0"/>
            </a:endParaRPr>
          </a:p>
          <a:p>
            <a:pPr marL="342900" lvl="1" indent="-342900">
              <a:lnSpc>
                <a:spcPct val="90000"/>
              </a:lnSpc>
              <a:buFont typeface="Arial"/>
              <a:buChar char="•"/>
              <a:defRPr/>
            </a:pPr>
            <a:r>
              <a:rPr lang="en-US" sz="2600" dirty="0">
                <a:latin typeface="Garamond" panose="02020404030301010803" pitchFamily="18" charset="0"/>
              </a:rPr>
              <a:t>Interface mismatches and mistakes are not easily found. </a:t>
            </a:r>
          </a:p>
          <a:p>
            <a:pPr marL="342900" lvl="1" indent="-342900">
              <a:lnSpc>
                <a:spcPct val="90000"/>
              </a:lnSpc>
              <a:buFont typeface="Arial"/>
              <a:buChar char="•"/>
              <a:defRPr/>
            </a:pPr>
            <a:endParaRPr lang="en-US" sz="2600" dirty="0">
              <a:latin typeface="Garamond" panose="02020404030301010803" pitchFamily="18" charset="0"/>
            </a:endParaRPr>
          </a:p>
          <a:p>
            <a:pPr marL="342900" lvl="1" indent="-342900">
              <a:lnSpc>
                <a:spcPct val="90000"/>
              </a:lnSpc>
              <a:buFont typeface="Arial"/>
              <a:buChar char="•"/>
              <a:defRPr/>
            </a:pPr>
            <a:r>
              <a:rPr lang="en-US" sz="2600" dirty="0">
                <a:latin typeface="Garamond" panose="02020404030301010803" pitchFamily="18" charset="0"/>
              </a:rPr>
              <a:t>Not all initialization errors are caught by path testing.</a:t>
            </a:r>
          </a:p>
          <a:p>
            <a:pPr marL="342900" lvl="1" indent="-342900">
              <a:lnSpc>
                <a:spcPct val="90000"/>
              </a:lnSpc>
              <a:buFont typeface="Arial"/>
              <a:buChar char="•"/>
              <a:defRPr/>
            </a:pPr>
            <a:endParaRPr lang="en-US" sz="2600" dirty="0">
              <a:latin typeface="Garamond" panose="02020404030301010803" pitchFamily="18" charset="0"/>
            </a:endParaRPr>
          </a:p>
          <a:p>
            <a:pPr marL="342900" lvl="1" indent="-342900">
              <a:lnSpc>
                <a:spcPct val="90000"/>
              </a:lnSpc>
              <a:buFont typeface="Arial"/>
              <a:buChar char="•"/>
              <a:defRPr/>
            </a:pPr>
            <a:r>
              <a:rPr lang="en-US" sz="2600" dirty="0">
                <a:latin typeface="Garamond" panose="02020404030301010803" pitchFamily="18" charset="0"/>
              </a:rPr>
              <a:t>Specification errors and mistakes are not discovered/found</a:t>
            </a:r>
          </a:p>
          <a:p>
            <a:pPr>
              <a:defRPr/>
            </a:pPr>
            <a:endParaRPr lang="en-US" dirty="0">
              <a:latin typeface="Garamond" panose="02020404030301010803" pitchFamily="18" charset="0"/>
            </a:endParaRPr>
          </a:p>
        </p:txBody>
      </p:sp>
      <p:sp>
        <p:nvSpPr>
          <p:cNvPr id="4" name="Slide Number Placeholder 4">
            <a:extLst>
              <a:ext uri="{FF2B5EF4-FFF2-40B4-BE49-F238E27FC236}">
                <a16:creationId xmlns:a16="http://schemas.microsoft.com/office/drawing/2014/main" id="{E9BD247D-BBD5-4D7F-AB4A-43DF4313AE46}"/>
              </a:ext>
            </a:extLst>
          </p:cNvPr>
          <p:cNvSpPr txBox="1">
            <a:spLocks/>
          </p:cNvSpPr>
          <p:nvPr/>
        </p:nvSpPr>
        <p:spPr bwMode="auto">
          <a:xfrm>
            <a:off x="8473440" y="6400800"/>
            <a:ext cx="436880" cy="3048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marL="0" algn="l" defTabSz="457200" rtl="0" eaLnBrk="1" latinLnBrk="0" hangingPunct="1">
              <a:spcBef>
                <a:spcPct val="20000"/>
              </a:spcBef>
              <a:buClr>
                <a:schemeClr val="hlink"/>
              </a:buClr>
              <a:buFont typeface="Wingdings" pitchFamily="2" charset="2"/>
              <a:buChar char="§"/>
              <a:defRPr sz="3200" kern="1200">
                <a:solidFill>
                  <a:schemeClr val="tx1"/>
                </a:solidFill>
                <a:latin typeface="Arial" panose="020B0604020202020204" pitchFamily="34" charset="0"/>
                <a:ea typeface="+mn-ea"/>
                <a:cs typeface="+mn-cs"/>
              </a:defRPr>
            </a:lvl1pPr>
            <a:lvl2pPr marL="742950" indent="-285750" algn="l" defTabSz="457200" rtl="0" eaLnBrk="1" latinLnBrk="0" hangingPunct="1">
              <a:spcBef>
                <a:spcPct val="20000"/>
              </a:spcBef>
              <a:buChar char="–"/>
              <a:defRPr sz="2800" kern="1200">
                <a:solidFill>
                  <a:schemeClr val="tx1"/>
                </a:solidFill>
                <a:latin typeface="Arial" panose="020B0604020202020204" pitchFamily="34" charset="0"/>
                <a:ea typeface="+mn-ea"/>
                <a:cs typeface="+mn-cs"/>
              </a:defRPr>
            </a:lvl2pPr>
            <a:lvl3pPr marL="1143000" indent="-228600" algn="l" defTabSz="457200" rtl="0" eaLnBrk="1" latinLnBrk="0" hangingPunct="1">
              <a:spcBef>
                <a:spcPct val="20000"/>
              </a:spcBef>
              <a:buClr>
                <a:schemeClr val="hlink"/>
              </a:buClr>
              <a:buFont typeface="Wingdings" pitchFamily="2" charset="2"/>
              <a:buChar char="§"/>
              <a:defRPr sz="2400" kern="1200">
                <a:solidFill>
                  <a:schemeClr val="tx1"/>
                </a:solidFill>
                <a:latin typeface="Arial" panose="020B0604020202020204" pitchFamily="34" charset="0"/>
                <a:ea typeface="+mn-ea"/>
                <a:cs typeface="+mn-cs"/>
              </a:defRPr>
            </a:lvl3pPr>
            <a:lvl4pPr marL="1600200" indent="-228600" algn="l" defTabSz="457200" rtl="0" eaLnBrk="1" latinLnBrk="0" hangingPunct="1">
              <a:spcBef>
                <a:spcPct val="20000"/>
              </a:spcBef>
              <a:buChar char="–"/>
              <a:defRPr sz="2000" kern="1200">
                <a:solidFill>
                  <a:schemeClr val="tx1"/>
                </a:solidFill>
                <a:latin typeface="Arial" panose="020B0604020202020204" pitchFamily="34" charset="0"/>
                <a:ea typeface="+mn-ea"/>
                <a:cs typeface="+mn-cs"/>
              </a:defRPr>
            </a:lvl4pPr>
            <a:lvl5pPr marL="2057400" indent="-228600" algn="l" defTabSz="457200" rtl="0" eaLnBrk="1" latinLnBrk="0" hangingPunct="1">
              <a:spcBef>
                <a:spcPct val="20000"/>
              </a:spcBef>
              <a:buClr>
                <a:schemeClr val="hlink"/>
              </a:buClr>
              <a:buFont typeface="Wingdings" pitchFamily="2" charset="2"/>
              <a:buChar char="§"/>
              <a:defRPr sz="2000" kern="1200">
                <a:solidFill>
                  <a:schemeClr val="tx1"/>
                </a:solidFill>
                <a:latin typeface="Arial" panose="020B0604020202020204" pitchFamily="34" charset="0"/>
                <a:ea typeface="+mn-ea"/>
                <a:cs typeface="+mn-cs"/>
              </a:defRPr>
            </a:lvl5pPr>
            <a:lvl6pPr marL="2514600" indent="-228600" algn="l" defTabSz="457200" rtl="0" eaLnBrk="0" fontAlgn="base" latinLnBrk="0" hangingPunct="0">
              <a:spcBef>
                <a:spcPct val="20000"/>
              </a:spcBef>
              <a:spcAft>
                <a:spcPct val="0"/>
              </a:spcAft>
              <a:buClr>
                <a:schemeClr val="hlink"/>
              </a:buClr>
              <a:buFont typeface="Wingdings" pitchFamily="2" charset="2"/>
              <a:buChar char="§"/>
              <a:defRPr sz="2000" kern="1200">
                <a:solidFill>
                  <a:schemeClr val="tx1"/>
                </a:solidFill>
                <a:latin typeface="Arial" panose="020B0604020202020204" pitchFamily="34" charset="0"/>
                <a:ea typeface="+mn-ea"/>
                <a:cs typeface="+mn-cs"/>
              </a:defRPr>
            </a:lvl6pPr>
            <a:lvl7pPr marL="2971800" indent="-228600" algn="l" defTabSz="457200" rtl="0" eaLnBrk="0" fontAlgn="base" latinLnBrk="0" hangingPunct="0">
              <a:spcBef>
                <a:spcPct val="20000"/>
              </a:spcBef>
              <a:spcAft>
                <a:spcPct val="0"/>
              </a:spcAft>
              <a:buClr>
                <a:schemeClr val="hlink"/>
              </a:buClr>
              <a:buFont typeface="Wingdings" pitchFamily="2" charset="2"/>
              <a:buChar char="§"/>
              <a:defRPr sz="2000" kern="1200">
                <a:solidFill>
                  <a:schemeClr val="tx1"/>
                </a:solidFill>
                <a:latin typeface="Arial" panose="020B0604020202020204" pitchFamily="34" charset="0"/>
                <a:ea typeface="+mn-ea"/>
                <a:cs typeface="+mn-cs"/>
              </a:defRPr>
            </a:lvl7pPr>
            <a:lvl8pPr marL="3429000" indent="-228600" algn="l" defTabSz="457200" rtl="0" eaLnBrk="0" fontAlgn="base" latinLnBrk="0" hangingPunct="0">
              <a:spcBef>
                <a:spcPct val="20000"/>
              </a:spcBef>
              <a:spcAft>
                <a:spcPct val="0"/>
              </a:spcAft>
              <a:buClr>
                <a:schemeClr val="hlink"/>
              </a:buClr>
              <a:buFont typeface="Wingdings" pitchFamily="2" charset="2"/>
              <a:buChar char="§"/>
              <a:defRPr sz="2000" kern="1200">
                <a:solidFill>
                  <a:schemeClr val="tx1"/>
                </a:solidFill>
                <a:latin typeface="Arial" panose="020B0604020202020204" pitchFamily="34" charset="0"/>
                <a:ea typeface="+mn-ea"/>
                <a:cs typeface="+mn-cs"/>
              </a:defRPr>
            </a:lvl8pPr>
            <a:lvl9pPr marL="3886200" indent="-228600" algn="l" defTabSz="457200" rtl="0" eaLnBrk="0" fontAlgn="base" latinLnBrk="0" hangingPunct="0">
              <a:spcBef>
                <a:spcPct val="20000"/>
              </a:spcBef>
              <a:spcAft>
                <a:spcPct val="0"/>
              </a:spcAft>
              <a:buClr>
                <a:schemeClr val="hlink"/>
              </a:buClr>
              <a:buFont typeface="Wingdings" pitchFamily="2" charset="2"/>
              <a:buChar char="§"/>
              <a:defRPr sz="2000" kern="1200">
                <a:solidFill>
                  <a:schemeClr val="tx1"/>
                </a:solidFill>
                <a:latin typeface="Arial" panose="020B0604020202020204" pitchFamily="34" charset="0"/>
                <a:ea typeface="+mn-ea"/>
                <a:cs typeface="+mn-cs"/>
              </a:defRPr>
            </a:lvl9pPr>
          </a:lstStyle>
          <a:p>
            <a:pPr algn="r">
              <a:spcBef>
                <a:spcPct val="0"/>
              </a:spcBef>
              <a:buClrTx/>
              <a:buFontTx/>
              <a:buNone/>
            </a:pPr>
            <a:fld id="{A220B7E7-382C-E640-A423-BBDDB3CBF8AB}" type="slidenum">
              <a:rPr lang="en-US" altLang="en-US" sz="1400" smtClean="0">
                <a:solidFill>
                  <a:schemeClr val="bg1">
                    <a:lumMod val="50000"/>
                  </a:schemeClr>
                </a:solidFill>
                <a:latin typeface="Times New Roman" panose="02020603050405020304" pitchFamily="18" charset="0"/>
              </a:rPr>
              <a:pPr algn="r">
                <a:spcBef>
                  <a:spcPct val="0"/>
                </a:spcBef>
                <a:buClrTx/>
                <a:buFontTx/>
                <a:buNone/>
              </a:pPr>
              <a:t>271</a:t>
            </a:fld>
            <a:endParaRPr lang="en-US" altLang="en-US" sz="1400" dirty="0">
              <a:solidFill>
                <a:schemeClr val="bg1">
                  <a:lumMod val="50000"/>
                </a:schemeClr>
              </a:solidFill>
              <a:latin typeface="Times New Roman" panose="02020603050405020304" pitchFamily="18" charset="0"/>
            </a:endParaRPr>
          </a:p>
        </p:txBody>
      </p:sp>
    </p:spTree>
    <p:extLst>
      <p:ext uri="{BB962C8B-B14F-4D97-AF65-F5344CB8AC3E}">
        <p14:creationId xmlns:p14="http://schemas.microsoft.com/office/powerpoint/2010/main" val="14973110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615EB-F1A7-4A51-B749-E3C98041EE4E}"/>
              </a:ext>
            </a:extLst>
          </p:cNvPr>
          <p:cNvSpPr>
            <a:spLocks noGrp="1"/>
          </p:cNvSpPr>
          <p:nvPr>
            <p:ph type="title"/>
          </p:nvPr>
        </p:nvSpPr>
        <p:spPr/>
        <p:txBody>
          <a:bodyPr/>
          <a:lstStyle/>
          <a:p>
            <a:r>
              <a:rPr lang="en-US" dirty="0"/>
              <a:t>Test Case Characteristics  </a:t>
            </a:r>
          </a:p>
        </p:txBody>
      </p:sp>
      <p:sp>
        <p:nvSpPr>
          <p:cNvPr id="3" name="Content Placeholder 2">
            <a:extLst>
              <a:ext uri="{FF2B5EF4-FFF2-40B4-BE49-F238E27FC236}">
                <a16:creationId xmlns:a16="http://schemas.microsoft.com/office/drawing/2014/main" id="{1E5D1E3D-CA05-4C39-A77E-503DD1A2DDF1}"/>
              </a:ext>
            </a:extLst>
          </p:cNvPr>
          <p:cNvSpPr>
            <a:spLocks noGrp="1"/>
          </p:cNvSpPr>
          <p:nvPr>
            <p:ph idx="1"/>
          </p:nvPr>
        </p:nvSpPr>
        <p:spPr>
          <a:xfrm>
            <a:off x="457199" y="1987315"/>
            <a:ext cx="8453535" cy="3869199"/>
          </a:xfrm>
        </p:spPr>
        <p:txBody>
          <a:bodyPr>
            <a:normAutofit fontScale="92500" lnSpcReduction="10000"/>
          </a:bodyPr>
          <a:lstStyle/>
          <a:p>
            <a:pPr algn="l" rtl="0"/>
            <a:r>
              <a:rPr lang="en-US" altLang="ar-SA" sz="2800" dirty="0">
                <a:latin typeface="Garamond" panose="02020404030301010803" pitchFamily="18" charset="0"/>
              </a:rPr>
              <a:t>Test case has high probability of finding a defect </a:t>
            </a:r>
          </a:p>
          <a:p>
            <a:pPr algn="l" rtl="0"/>
            <a:endParaRPr lang="en-US" altLang="ar-SA" sz="2800" dirty="0">
              <a:latin typeface="Garamond" panose="02020404030301010803" pitchFamily="18" charset="0"/>
            </a:endParaRPr>
          </a:p>
          <a:p>
            <a:pPr algn="l" rtl="0"/>
            <a:r>
              <a:rPr lang="en-US" altLang="ar-SA" sz="2800" dirty="0">
                <a:latin typeface="Garamond" panose="02020404030301010803" pitchFamily="18" charset="0"/>
              </a:rPr>
              <a:t>Test case is not redundant</a:t>
            </a:r>
          </a:p>
          <a:p>
            <a:pPr algn="l" rtl="0"/>
            <a:endParaRPr lang="en-US" altLang="ar-SA" sz="2800" dirty="0">
              <a:latin typeface="Garamond" panose="02020404030301010803" pitchFamily="18" charset="0"/>
            </a:endParaRPr>
          </a:p>
          <a:p>
            <a:pPr algn="l" rtl="0"/>
            <a:r>
              <a:rPr lang="en-US" altLang="ar-SA" sz="2800" dirty="0">
                <a:latin typeface="Garamond" panose="02020404030301010803" pitchFamily="18" charset="0"/>
              </a:rPr>
              <a:t>Test case should have high likelihood of uncovering a whole class of defects </a:t>
            </a:r>
          </a:p>
          <a:p>
            <a:pPr algn="l" rtl="0"/>
            <a:endParaRPr lang="en-US" altLang="ar-SA" sz="2800" dirty="0">
              <a:latin typeface="Garamond" panose="02020404030301010803" pitchFamily="18" charset="0"/>
            </a:endParaRPr>
          </a:p>
          <a:p>
            <a:pPr algn="l" rtl="0"/>
            <a:r>
              <a:rPr lang="en-US" altLang="ar-SA" sz="2800" dirty="0">
                <a:latin typeface="Garamond" panose="02020404030301010803" pitchFamily="18" charset="0"/>
              </a:rPr>
              <a:t>Test case should not be trivial (superficial) but also not too complex</a:t>
            </a:r>
          </a:p>
          <a:p>
            <a:endParaRPr lang="en-US" dirty="0"/>
          </a:p>
        </p:txBody>
      </p:sp>
      <p:sp>
        <p:nvSpPr>
          <p:cNvPr id="4" name="Slide Number Placeholder 4">
            <a:extLst>
              <a:ext uri="{FF2B5EF4-FFF2-40B4-BE49-F238E27FC236}">
                <a16:creationId xmlns:a16="http://schemas.microsoft.com/office/drawing/2014/main" id="{E793AA00-EDC7-4F56-9E58-6BBB3E8BE011}"/>
              </a:ext>
            </a:extLst>
          </p:cNvPr>
          <p:cNvSpPr txBox="1">
            <a:spLocks/>
          </p:cNvSpPr>
          <p:nvPr/>
        </p:nvSpPr>
        <p:spPr bwMode="auto">
          <a:xfrm>
            <a:off x="8473440" y="6400800"/>
            <a:ext cx="436880" cy="3048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marL="0" algn="l" defTabSz="457200" rtl="0" eaLnBrk="1" latinLnBrk="0" hangingPunct="1">
              <a:spcBef>
                <a:spcPct val="20000"/>
              </a:spcBef>
              <a:buClr>
                <a:schemeClr val="hlink"/>
              </a:buClr>
              <a:buFont typeface="Wingdings" pitchFamily="2" charset="2"/>
              <a:buChar char="§"/>
              <a:defRPr sz="3200" kern="1200">
                <a:solidFill>
                  <a:schemeClr val="tx1"/>
                </a:solidFill>
                <a:latin typeface="Arial" panose="020B0604020202020204" pitchFamily="34" charset="0"/>
                <a:ea typeface="+mn-ea"/>
                <a:cs typeface="+mn-cs"/>
              </a:defRPr>
            </a:lvl1pPr>
            <a:lvl2pPr marL="742950" indent="-285750" algn="l" defTabSz="457200" rtl="0" eaLnBrk="1" latinLnBrk="0" hangingPunct="1">
              <a:spcBef>
                <a:spcPct val="20000"/>
              </a:spcBef>
              <a:buChar char="–"/>
              <a:defRPr sz="2800" kern="1200">
                <a:solidFill>
                  <a:schemeClr val="tx1"/>
                </a:solidFill>
                <a:latin typeface="Arial" panose="020B0604020202020204" pitchFamily="34" charset="0"/>
                <a:ea typeface="+mn-ea"/>
                <a:cs typeface="+mn-cs"/>
              </a:defRPr>
            </a:lvl2pPr>
            <a:lvl3pPr marL="1143000" indent="-228600" algn="l" defTabSz="457200" rtl="0" eaLnBrk="1" latinLnBrk="0" hangingPunct="1">
              <a:spcBef>
                <a:spcPct val="20000"/>
              </a:spcBef>
              <a:buClr>
                <a:schemeClr val="hlink"/>
              </a:buClr>
              <a:buFont typeface="Wingdings" pitchFamily="2" charset="2"/>
              <a:buChar char="§"/>
              <a:defRPr sz="2400" kern="1200">
                <a:solidFill>
                  <a:schemeClr val="tx1"/>
                </a:solidFill>
                <a:latin typeface="Arial" panose="020B0604020202020204" pitchFamily="34" charset="0"/>
                <a:ea typeface="+mn-ea"/>
                <a:cs typeface="+mn-cs"/>
              </a:defRPr>
            </a:lvl3pPr>
            <a:lvl4pPr marL="1600200" indent="-228600" algn="l" defTabSz="457200" rtl="0" eaLnBrk="1" latinLnBrk="0" hangingPunct="1">
              <a:spcBef>
                <a:spcPct val="20000"/>
              </a:spcBef>
              <a:buChar char="–"/>
              <a:defRPr sz="2000" kern="1200">
                <a:solidFill>
                  <a:schemeClr val="tx1"/>
                </a:solidFill>
                <a:latin typeface="Arial" panose="020B0604020202020204" pitchFamily="34" charset="0"/>
                <a:ea typeface="+mn-ea"/>
                <a:cs typeface="+mn-cs"/>
              </a:defRPr>
            </a:lvl4pPr>
            <a:lvl5pPr marL="2057400" indent="-228600" algn="l" defTabSz="457200" rtl="0" eaLnBrk="1" latinLnBrk="0" hangingPunct="1">
              <a:spcBef>
                <a:spcPct val="20000"/>
              </a:spcBef>
              <a:buClr>
                <a:schemeClr val="hlink"/>
              </a:buClr>
              <a:buFont typeface="Wingdings" pitchFamily="2" charset="2"/>
              <a:buChar char="§"/>
              <a:defRPr sz="2000" kern="1200">
                <a:solidFill>
                  <a:schemeClr val="tx1"/>
                </a:solidFill>
                <a:latin typeface="Arial" panose="020B0604020202020204" pitchFamily="34" charset="0"/>
                <a:ea typeface="+mn-ea"/>
                <a:cs typeface="+mn-cs"/>
              </a:defRPr>
            </a:lvl5pPr>
            <a:lvl6pPr marL="2514600" indent="-228600" algn="l" defTabSz="457200" rtl="0" eaLnBrk="0" fontAlgn="base" latinLnBrk="0" hangingPunct="0">
              <a:spcBef>
                <a:spcPct val="20000"/>
              </a:spcBef>
              <a:spcAft>
                <a:spcPct val="0"/>
              </a:spcAft>
              <a:buClr>
                <a:schemeClr val="hlink"/>
              </a:buClr>
              <a:buFont typeface="Wingdings" pitchFamily="2" charset="2"/>
              <a:buChar char="§"/>
              <a:defRPr sz="2000" kern="1200">
                <a:solidFill>
                  <a:schemeClr val="tx1"/>
                </a:solidFill>
                <a:latin typeface="Arial" panose="020B0604020202020204" pitchFamily="34" charset="0"/>
                <a:ea typeface="+mn-ea"/>
                <a:cs typeface="+mn-cs"/>
              </a:defRPr>
            </a:lvl6pPr>
            <a:lvl7pPr marL="2971800" indent="-228600" algn="l" defTabSz="457200" rtl="0" eaLnBrk="0" fontAlgn="base" latinLnBrk="0" hangingPunct="0">
              <a:spcBef>
                <a:spcPct val="20000"/>
              </a:spcBef>
              <a:spcAft>
                <a:spcPct val="0"/>
              </a:spcAft>
              <a:buClr>
                <a:schemeClr val="hlink"/>
              </a:buClr>
              <a:buFont typeface="Wingdings" pitchFamily="2" charset="2"/>
              <a:buChar char="§"/>
              <a:defRPr sz="2000" kern="1200">
                <a:solidFill>
                  <a:schemeClr val="tx1"/>
                </a:solidFill>
                <a:latin typeface="Arial" panose="020B0604020202020204" pitchFamily="34" charset="0"/>
                <a:ea typeface="+mn-ea"/>
                <a:cs typeface="+mn-cs"/>
              </a:defRPr>
            </a:lvl7pPr>
            <a:lvl8pPr marL="3429000" indent="-228600" algn="l" defTabSz="457200" rtl="0" eaLnBrk="0" fontAlgn="base" latinLnBrk="0" hangingPunct="0">
              <a:spcBef>
                <a:spcPct val="20000"/>
              </a:spcBef>
              <a:spcAft>
                <a:spcPct val="0"/>
              </a:spcAft>
              <a:buClr>
                <a:schemeClr val="hlink"/>
              </a:buClr>
              <a:buFont typeface="Wingdings" pitchFamily="2" charset="2"/>
              <a:buChar char="§"/>
              <a:defRPr sz="2000" kern="1200">
                <a:solidFill>
                  <a:schemeClr val="tx1"/>
                </a:solidFill>
                <a:latin typeface="Arial" panose="020B0604020202020204" pitchFamily="34" charset="0"/>
                <a:ea typeface="+mn-ea"/>
                <a:cs typeface="+mn-cs"/>
              </a:defRPr>
            </a:lvl8pPr>
            <a:lvl9pPr marL="3886200" indent="-228600" algn="l" defTabSz="457200" rtl="0" eaLnBrk="0" fontAlgn="base" latinLnBrk="0" hangingPunct="0">
              <a:spcBef>
                <a:spcPct val="20000"/>
              </a:spcBef>
              <a:spcAft>
                <a:spcPct val="0"/>
              </a:spcAft>
              <a:buClr>
                <a:schemeClr val="hlink"/>
              </a:buClr>
              <a:buFont typeface="Wingdings" pitchFamily="2" charset="2"/>
              <a:buChar char="§"/>
              <a:defRPr sz="2000" kern="1200">
                <a:solidFill>
                  <a:schemeClr val="tx1"/>
                </a:solidFill>
                <a:latin typeface="Arial" panose="020B0604020202020204" pitchFamily="34" charset="0"/>
                <a:ea typeface="+mn-ea"/>
                <a:cs typeface="+mn-cs"/>
              </a:defRPr>
            </a:lvl9pPr>
          </a:lstStyle>
          <a:p>
            <a:pPr algn="r">
              <a:spcBef>
                <a:spcPct val="0"/>
              </a:spcBef>
              <a:buClrTx/>
              <a:buFontTx/>
              <a:buNone/>
            </a:pPr>
            <a:fld id="{A220B7E7-382C-E640-A423-BBDDB3CBF8AB}" type="slidenum">
              <a:rPr lang="en-US" altLang="en-US" sz="1400" smtClean="0">
                <a:solidFill>
                  <a:schemeClr val="bg1">
                    <a:lumMod val="50000"/>
                  </a:schemeClr>
                </a:solidFill>
                <a:latin typeface="Times New Roman" panose="02020603050405020304" pitchFamily="18" charset="0"/>
              </a:rPr>
              <a:pPr algn="r">
                <a:spcBef>
                  <a:spcPct val="0"/>
                </a:spcBef>
                <a:buClrTx/>
                <a:buFontTx/>
                <a:buNone/>
              </a:pPr>
              <a:t>272</a:t>
            </a:fld>
            <a:endParaRPr lang="en-US" altLang="en-US" sz="1400" dirty="0">
              <a:solidFill>
                <a:schemeClr val="bg1">
                  <a:lumMod val="50000"/>
                </a:schemeClr>
              </a:solidFill>
              <a:latin typeface="Times New Roman" panose="02020603050405020304" pitchFamily="18" charset="0"/>
            </a:endParaRPr>
          </a:p>
        </p:txBody>
      </p:sp>
    </p:spTree>
    <p:extLst>
      <p:ext uri="{BB962C8B-B14F-4D97-AF65-F5344CB8AC3E}">
        <p14:creationId xmlns:p14="http://schemas.microsoft.com/office/powerpoint/2010/main" val="3861198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3E8FD8-2EFB-488F-A426-86F378FCDFEC}"/>
              </a:ext>
            </a:extLst>
          </p:cNvPr>
          <p:cNvSpPr>
            <a:spLocks noGrp="1"/>
          </p:cNvSpPr>
          <p:nvPr>
            <p:ph type="title"/>
          </p:nvPr>
        </p:nvSpPr>
        <p:spPr/>
        <p:txBody>
          <a:bodyPr/>
          <a:lstStyle/>
          <a:p>
            <a:r>
              <a:rPr lang="en-US" dirty="0"/>
              <a:t>Test Case Characteristics </a:t>
            </a:r>
          </a:p>
        </p:txBody>
      </p:sp>
      <p:sp>
        <p:nvSpPr>
          <p:cNvPr id="3" name="Content Placeholder 2">
            <a:extLst>
              <a:ext uri="{FF2B5EF4-FFF2-40B4-BE49-F238E27FC236}">
                <a16:creationId xmlns:a16="http://schemas.microsoft.com/office/drawing/2014/main" id="{4F684AB9-B9CA-44E6-8EFF-4FEE75FC575A}"/>
              </a:ext>
            </a:extLst>
          </p:cNvPr>
          <p:cNvSpPr>
            <a:spLocks noGrp="1"/>
          </p:cNvSpPr>
          <p:nvPr>
            <p:ph idx="1"/>
          </p:nvPr>
        </p:nvSpPr>
        <p:spPr>
          <a:xfrm>
            <a:off x="293914" y="1922001"/>
            <a:ext cx="8556171" cy="4272808"/>
          </a:xfrm>
        </p:spPr>
        <p:txBody>
          <a:bodyPr>
            <a:normAutofit/>
          </a:bodyPr>
          <a:lstStyle/>
          <a:p>
            <a:pPr>
              <a:lnSpc>
                <a:spcPct val="90000"/>
              </a:lnSpc>
            </a:pPr>
            <a:r>
              <a:rPr lang="en-US" sz="2600" dirty="0">
                <a:latin typeface="Garamond" panose="02020404030301010803" pitchFamily="18" charset="0"/>
              </a:rPr>
              <a:t>Test case should be concise and complete</a:t>
            </a:r>
          </a:p>
          <a:p>
            <a:pPr>
              <a:lnSpc>
                <a:spcPct val="90000"/>
              </a:lnSpc>
            </a:pPr>
            <a:endParaRPr lang="en-US" sz="2600" dirty="0">
              <a:latin typeface="Garamond" panose="02020404030301010803" pitchFamily="18" charset="0"/>
            </a:endParaRPr>
          </a:p>
          <a:p>
            <a:pPr>
              <a:lnSpc>
                <a:spcPct val="90000"/>
              </a:lnSpc>
            </a:pPr>
            <a:r>
              <a:rPr lang="en-US" sz="2600" dirty="0">
                <a:latin typeface="Garamond" panose="02020404030301010803" pitchFamily="18" charset="0"/>
              </a:rPr>
              <a:t>Test case should be traceable: can be traced to requirements.</a:t>
            </a:r>
          </a:p>
          <a:p>
            <a:pPr>
              <a:lnSpc>
                <a:spcPct val="90000"/>
              </a:lnSpc>
            </a:pPr>
            <a:endParaRPr lang="en-US" sz="2600" dirty="0">
              <a:latin typeface="Garamond" panose="02020404030301010803" pitchFamily="18" charset="0"/>
            </a:endParaRPr>
          </a:p>
          <a:p>
            <a:pPr>
              <a:lnSpc>
                <a:spcPct val="90000"/>
              </a:lnSpc>
            </a:pPr>
            <a:r>
              <a:rPr lang="en-US" sz="2600" dirty="0">
                <a:latin typeface="Garamond" panose="02020404030301010803" pitchFamily="18" charset="0"/>
              </a:rPr>
              <a:t>Test case  should be repeatable - used to perform the test again in the same project</a:t>
            </a:r>
          </a:p>
          <a:p>
            <a:pPr>
              <a:lnSpc>
                <a:spcPct val="90000"/>
              </a:lnSpc>
            </a:pPr>
            <a:endParaRPr lang="en-US" sz="2600" dirty="0">
              <a:latin typeface="Garamond" panose="02020404030301010803" pitchFamily="18" charset="0"/>
            </a:endParaRPr>
          </a:p>
          <a:p>
            <a:pPr>
              <a:lnSpc>
                <a:spcPct val="90000"/>
              </a:lnSpc>
            </a:pPr>
            <a:r>
              <a:rPr lang="en-US" sz="2600" dirty="0">
                <a:latin typeface="Garamond" panose="02020404030301010803" pitchFamily="18" charset="0"/>
              </a:rPr>
              <a:t>Test case should be reusable - </a:t>
            </a:r>
            <a:r>
              <a:rPr lang="en-US" sz="2600" dirty="0">
                <a:solidFill>
                  <a:srgbClr val="333333"/>
                </a:solidFill>
                <a:latin typeface="Garamond" panose="02020404030301010803" pitchFamily="18" charset="0"/>
              </a:rPr>
              <a:t> </a:t>
            </a:r>
            <a:r>
              <a:rPr lang="en-US" sz="2600" dirty="0">
                <a:latin typeface="Garamond" panose="02020404030301010803" pitchFamily="18" charset="0"/>
              </a:rPr>
              <a:t>can execute the same test case a number of times in different project(s).</a:t>
            </a:r>
          </a:p>
          <a:p>
            <a:endParaRPr lang="en-US" dirty="0"/>
          </a:p>
        </p:txBody>
      </p:sp>
      <p:sp>
        <p:nvSpPr>
          <p:cNvPr id="4" name="Slide Number Placeholder 4">
            <a:extLst>
              <a:ext uri="{FF2B5EF4-FFF2-40B4-BE49-F238E27FC236}">
                <a16:creationId xmlns:a16="http://schemas.microsoft.com/office/drawing/2014/main" id="{75749345-E746-464D-BC18-7B852DD8F243}"/>
              </a:ext>
            </a:extLst>
          </p:cNvPr>
          <p:cNvSpPr txBox="1">
            <a:spLocks/>
          </p:cNvSpPr>
          <p:nvPr/>
        </p:nvSpPr>
        <p:spPr bwMode="auto">
          <a:xfrm>
            <a:off x="8473440" y="6400800"/>
            <a:ext cx="436880" cy="3048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marL="0" algn="l" defTabSz="457200" rtl="0" eaLnBrk="1" latinLnBrk="0" hangingPunct="1">
              <a:spcBef>
                <a:spcPct val="20000"/>
              </a:spcBef>
              <a:buClr>
                <a:schemeClr val="hlink"/>
              </a:buClr>
              <a:buFont typeface="Wingdings" pitchFamily="2" charset="2"/>
              <a:buChar char="§"/>
              <a:defRPr sz="3200" kern="1200">
                <a:solidFill>
                  <a:schemeClr val="tx1"/>
                </a:solidFill>
                <a:latin typeface="Arial" panose="020B0604020202020204" pitchFamily="34" charset="0"/>
                <a:ea typeface="+mn-ea"/>
                <a:cs typeface="+mn-cs"/>
              </a:defRPr>
            </a:lvl1pPr>
            <a:lvl2pPr marL="742950" indent="-285750" algn="l" defTabSz="457200" rtl="0" eaLnBrk="1" latinLnBrk="0" hangingPunct="1">
              <a:spcBef>
                <a:spcPct val="20000"/>
              </a:spcBef>
              <a:buChar char="–"/>
              <a:defRPr sz="2800" kern="1200">
                <a:solidFill>
                  <a:schemeClr val="tx1"/>
                </a:solidFill>
                <a:latin typeface="Arial" panose="020B0604020202020204" pitchFamily="34" charset="0"/>
                <a:ea typeface="+mn-ea"/>
                <a:cs typeface="+mn-cs"/>
              </a:defRPr>
            </a:lvl2pPr>
            <a:lvl3pPr marL="1143000" indent="-228600" algn="l" defTabSz="457200" rtl="0" eaLnBrk="1" latinLnBrk="0" hangingPunct="1">
              <a:spcBef>
                <a:spcPct val="20000"/>
              </a:spcBef>
              <a:buClr>
                <a:schemeClr val="hlink"/>
              </a:buClr>
              <a:buFont typeface="Wingdings" pitchFamily="2" charset="2"/>
              <a:buChar char="§"/>
              <a:defRPr sz="2400" kern="1200">
                <a:solidFill>
                  <a:schemeClr val="tx1"/>
                </a:solidFill>
                <a:latin typeface="Arial" panose="020B0604020202020204" pitchFamily="34" charset="0"/>
                <a:ea typeface="+mn-ea"/>
                <a:cs typeface="+mn-cs"/>
              </a:defRPr>
            </a:lvl3pPr>
            <a:lvl4pPr marL="1600200" indent="-228600" algn="l" defTabSz="457200" rtl="0" eaLnBrk="1" latinLnBrk="0" hangingPunct="1">
              <a:spcBef>
                <a:spcPct val="20000"/>
              </a:spcBef>
              <a:buChar char="–"/>
              <a:defRPr sz="2000" kern="1200">
                <a:solidFill>
                  <a:schemeClr val="tx1"/>
                </a:solidFill>
                <a:latin typeface="Arial" panose="020B0604020202020204" pitchFamily="34" charset="0"/>
                <a:ea typeface="+mn-ea"/>
                <a:cs typeface="+mn-cs"/>
              </a:defRPr>
            </a:lvl4pPr>
            <a:lvl5pPr marL="2057400" indent="-228600" algn="l" defTabSz="457200" rtl="0" eaLnBrk="1" latinLnBrk="0" hangingPunct="1">
              <a:spcBef>
                <a:spcPct val="20000"/>
              </a:spcBef>
              <a:buClr>
                <a:schemeClr val="hlink"/>
              </a:buClr>
              <a:buFont typeface="Wingdings" pitchFamily="2" charset="2"/>
              <a:buChar char="§"/>
              <a:defRPr sz="2000" kern="1200">
                <a:solidFill>
                  <a:schemeClr val="tx1"/>
                </a:solidFill>
                <a:latin typeface="Arial" panose="020B0604020202020204" pitchFamily="34" charset="0"/>
                <a:ea typeface="+mn-ea"/>
                <a:cs typeface="+mn-cs"/>
              </a:defRPr>
            </a:lvl5pPr>
            <a:lvl6pPr marL="2514600" indent="-228600" algn="l" defTabSz="457200" rtl="0" eaLnBrk="0" fontAlgn="base" latinLnBrk="0" hangingPunct="0">
              <a:spcBef>
                <a:spcPct val="20000"/>
              </a:spcBef>
              <a:spcAft>
                <a:spcPct val="0"/>
              </a:spcAft>
              <a:buClr>
                <a:schemeClr val="hlink"/>
              </a:buClr>
              <a:buFont typeface="Wingdings" pitchFamily="2" charset="2"/>
              <a:buChar char="§"/>
              <a:defRPr sz="2000" kern="1200">
                <a:solidFill>
                  <a:schemeClr val="tx1"/>
                </a:solidFill>
                <a:latin typeface="Arial" panose="020B0604020202020204" pitchFamily="34" charset="0"/>
                <a:ea typeface="+mn-ea"/>
                <a:cs typeface="+mn-cs"/>
              </a:defRPr>
            </a:lvl6pPr>
            <a:lvl7pPr marL="2971800" indent="-228600" algn="l" defTabSz="457200" rtl="0" eaLnBrk="0" fontAlgn="base" latinLnBrk="0" hangingPunct="0">
              <a:spcBef>
                <a:spcPct val="20000"/>
              </a:spcBef>
              <a:spcAft>
                <a:spcPct val="0"/>
              </a:spcAft>
              <a:buClr>
                <a:schemeClr val="hlink"/>
              </a:buClr>
              <a:buFont typeface="Wingdings" pitchFamily="2" charset="2"/>
              <a:buChar char="§"/>
              <a:defRPr sz="2000" kern="1200">
                <a:solidFill>
                  <a:schemeClr val="tx1"/>
                </a:solidFill>
                <a:latin typeface="Arial" panose="020B0604020202020204" pitchFamily="34" charset="0"/>
                <a:ea typeface="+mn-ea"/>
                <a:cs typeface="+mn-cs"/>
              </a:defRPr>
            </a:lvl7pPr>
            <a:lvl8pPr marL="3429000" indent="-228600" algn="l" defTabSz="457200" rtl="0" eaLnBrk="0" fontAlgn="base" latinLnBrk="0" hangingPunct="0">
              <a:spcBef>
                <a:spcPct val="20000"/>
              </a:spcBef>
              <a:spcAft>
                <a:spcPct val="0"/>
              </a:spcAft>
              <a:buClr>
                <a:schemeClr val="hlink"/>
              </a:buClr>
              <a:buFont typeface="Wingdings" pitchFamily="2" charset="2"/>
              <a:buChar char="§"/>
              <a:defRPr sz="2000" kern="1200">
                <a:solidFill>
                  <a:schemeClr val="tx1"/>
                </a:solidFill>
                <a:latin typeface="Arial" panose="020B0604020202020204" pitchFamily="34" charset="0"/>
                <a:ea typeface="+mn-ea"/>
                <a:cs typeface="+mn-cs"/>
              </a:defRPr>
            </a:lvl8pPr>
            <a:lvl9pPr marL="3886200" indent="-228600" algn="l" defTabSz="457200" rtl="0" eaLnBrk="0" fontAlgn="base" latinLnBrk="0" hangingPunct="0">
              <a:spcBef>
                <a:spcPct val="20000"/>
              </a:spcBef>
              <a:spcAft>
                <a:spcPct val="0"/>
              </a:spcAft>
              <a:buClr>
                <a:schemeClr val="hlink"/>
              </a:buClr>
              <a:buFont typeface="Wingdings" pitchFamily="2" charset="2"/>
              <a:buChar char="§"/>
              <a:defRPr sz="2000" kern="1200">
                <a:solidFill>
                  <a:schemeClr val="tx1"/>
                </a:solidFill>
                <a:latin typeface="Arial" panose="020B0604020202020204" pitchFamily="34" charset="0"/>
                <a:ea typeface="+mn-ea"/>
                <a:cs typeface="+mn-cs"/>
              </a:defRPr>
            </a:lvl9pPr>
          </a:lstStyle>
          <a:p>
            <a:pPr algn="r">
              <a:spcBef>
                <a:spcPct val="0"/>
              </a:spcBef>
              <a:buClrTx/>
              <a:buFontTx/>
              <a:buNone/>
            </a:pPr>
            <a:fld id="{A220B7E7-382C-E640-A423-BBDDB3CBF8AB}" type="slidenum">
              <a:rPr lang="en-US" altLang="en-US" sz="1400" smtClean="0">
                <a:solidFill>
                  <a:schemeClr val="bg1">
                    <a:lumMod val="50000"/>
                  </a:schemeClr>
                </a:solidFill>
                <a:latin typeface="Times New Roman" panose="02020603050405020304" pitchFamily="18" charset="0"/>
              </a:rPr>
              <a:pPr algn="r">
                <a:spcBef>
                  <a:spcPct val="0"/>
                </a:spcBef>
                <a:buClrTx/>
                <a:buFontTx/>
                <a:buNone/>
              </a:pPr>
              <a:t>273</a:t>
            </a:fld>
            <a:endParaRPr lang="en-US" altLang="en-US" sz="1400" dirty="0">
              <a:solidFill>
                <a:schemeClr val="bg1">
                  <a:lumMod val="50000"/>
                </a:schemeClr>
              </a:solidFill>
              <a:latin typeface="Times New Roman" panose="02020603050405020304" pitchFamily="18" charset="0"/>
            </a:endParaRPr>
          </a:p>
        </p:txBody>
      </p:sp>
    </p:spTree>
    <p:extLst>
      <p:ext uri="{BB962C8B-B14F-4D97-AF65-F5344CB8AC3E}">
        <p14:creationId xmlns:p14="http://schemas.microsoft.com/office/powerpoint/2010/main" val="1109217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Rectangle 2"/>
          <p:cNvSpPr>
            <a:spLocks noGrp="1" noChangeArrowheads="1"/>
          </p:cNvSpPr>
          <p:nvPr>
            <p:ph type="title"/>
          </p:nvPr>
        </p:nvSpPr>
        <p:spPr/>
        <p:txBody>
          <a:bodyPr>
            <a:normAutofit/>
          </a:bodyPr>
          <a:lstStyle/>
          <a:p>
            <a:r>
              <a:rPr lang="en-US" altLang="en-US" sz="4000" b="1" dirty="0">
                <a:latin typeface="Garamond" panose="02020404030301010803" pitchFamily="18" charset="0"/>
              </a:rPr>
              <a:t>System Development and Process?</a:t>
            </a:r>
          </a:p>
        </p:txBody>
      </p:sp>
      <p:sp>
        <p:nvSpPr>
          <p:cNvPr id="233475" name="Rectangle 3"/>
          <p:cNvSpPr>
            <a:spLocks noGrp="1" noChangeArrowheads="1"/>
          </p:cNvSpPr>
          <p:nvPr>
            <p:ph idx="1"/>
          </p:nvPr>
        </p:nvSpPr>
        <p:spPr/>
        <p:txBody>
          <a:bodyPr>
            <a:normAutofit/>
          </a:bodyPr>
          <a:lstStyle/>
          <a:p>
            <a:pPr marL="0" indent="0">
              <a:lnSpc>
                <a:spcPct val="80000"/>
              </a:lnSpc>
              <a:buNone/>
            </a:pPr>
            <a:endParaRPr lang="en-US" altLang="en-US" sz="2400" dirty="0">
              <a:latin typeface="Garamond" panose="02020404030301010803" pitchFamily="18" charset="0"/>
            </a:endParaRPr>
          </a:p>
          <a:p>
            <a:pPr marL="0" indent="0">
              <a:lnSpc>
                <a:spcPct val="80000"/>
              </a:lnSpc>
              <a:buNone/>
            </a:pPr>
            <a:r>
              <a:rPr lang="en-US" altLang="en-US" sz="2400" dirty="0">
                <a:latin typeface="Garamond" panose="02020404030301010803" pitchFamily="18" charset="0"/>
              </a:rPr>
              <a:t>(</a:t>
            </a:r>
            <a:r>
              <a:rPr lang="en-US" altLang="en-US" sz="2400" dirty="0">
                <a:latin typeface="Garamond" panose="02020404030301010803" pitchFamily="18" charset="0"/>
                <a:cs typeface="Times New Roman" pitchFamily="18" charset="0"/>
              </a:rPr>
              <a:t>Webster) </a:t>
            </a:r>
          </a:p>
          <a:p>
            <a:pPr marL="0" indent="0">
              <a:lnSpc>
                <a:spcPct val="80000"/>
              </a:lnSpc>
              <a:buNone/>
            </a:pPr>
            <a:r>
              <a:rPr lang="en-US" altLang="en-US" sz="2400" b="1" dirty="0">
                <a:latin typeface="Garamond" panose="02020404030301010803" pitchFamily="18" charset="0"/>
                <a:cs typeface="Times New Roman" pitchFamily="18" charset="0"/>
              </a:rPr>
              <a:t>A system of operations in producing something; a series of actions, changes, or functions that achieve an end or a result</a:t>
            </a:r>
          </a:p>
          <a:p>
            <a:pPr marL="0" indent="0">
              <a:lnSpc>
                <a:spcPct val="80000"/>
              </a:lnSpc>
              <a:buNone/>
            </a:pPr>
            <a:endParaRPr lang="en-US" altLang="en-US" sz="2400" dirty="0">
              <a:latin typeface="Garamond" panose="02020404030301010803" pitchFamily="18" charset="0"/>
              <a:cs typeface="Times New Roman" pitchFamily="18" charset="0"/>
            </a:endParaRPr>
          </a:p>
          <a:p>
            <a:pPr marL="0" indent="0">
              <a:lnSpc>
                <a:spcPct val="80000"/>
              </a:lnSpc>
              <a:buNone/>
            </a:pPr>
            <a:endParaRPr lang="en-US" altLang="en-US" sz="2400" dirty="0">
              <a:latin typeface="Garamond" panose="02020404030301010803" pitchFamily="18" charset="0"/>
              <a:cs typeface="Times New Roman" pitchFamily="18" charset="0"/>
            </a:endParaRPr>
          </a:p>
          <a:p>
            <a:pPr marL="0" indent="0">
              <a:lnSpc>
                <a:spcPct val="80000"/>
              </a:lnSpc>
              <a:buNone/>
            </a:pPr>
            <a:endParaRPr lang="en-US" altLang="en-US" sz="2400" dirty="0">
              <a:latin typeface="Garamond" panose="02020404030301010803" pitchFamily="18" charset="0"/>
              <a:cs typeface="Times New Roman" pitchFamily="18" charset="0"/>
            </a:endParaRPr>
          </a:p>
          <a:p>
            <a:pPr marL="0" indent="0">
              <a:lnSpc>
                <a:spcPct val="80000"/>
              </a:lnSpc>
              <a:buNone/>
            </a:pPr>
            <a:r>
              <a:rPr lang="en-US" altLang="en-US" sz="2400" dirty="0">
                <a:latin typeface="Garamond" panose="02020404030301010803" pitchFamily="18" charset="0"/>
                <a:cs typeface="Times New Roman" pitchFamily="18" charset="0"/>
              </a:rPr>
              <a:t>(IEEE) </a:t>
            </a:r>
          </a:p>
          <a:p>
            <a:pPr marL="0" indent="0">
              <a:lnSpc>
                <a:spcPct val="80000"/>
              </a:lnSpc>
              <a:buNone/>
            </a:pPr>
            <a:r>
              <a:rPr lang="en-US" altLang="en-US" sz="2400" b="1" dirty="0">
                <a:latin typeface="Garamond" panose="02020404030301010803" pitchFamily="18" charset="0"/>
                <a:cs typeface="Times New Roman" pitchFamily="18" charset="0"/>
              </a:rPr>
              <a:t>A sequence of steps performed for a given purpose</a:t>
            </a:r>
          </a:p>
          <a:p>
            <a:pPr>
              <a:lnSpc>
                <a:spcPct val="80000"/>
              </a:lnSpc>
            </a:pPr>
            <a:endParaRPr lang="en-US" altLang="en-US" sz="2400" dirty="0">
              <a:latin typeface="Garamond" panose="02020404030301010803" pitchFamily="18" charset="0"/>
              <a:cs typeface="Times New Roman" pitchFamily="18" charset="0"/>
            </a:endParaRPr>
          </a:p>
        </p:txBody>
      </p:sp>
      <p:sp>
        <p:nvSpPr>
          <p:cNvPr id="5" name="Rectangle 4">
            <a:extLst>
              <a:ext uri="{FF2B5EF4-FFF2-40B4-BE49-F238E27FC236}">
                <a16:creationId xmlns:a16="http://schemas.microsoft.com/office/drawing/2014/main" id="{C0AABF14-7B76-3848-A341-54B8B783A8E1}"/>
              </a:ext>
            </a:extLst>
          </p:cNvPr>
          <p:cNvSpPr/>
          <p:nvPr/>
        </p:nvSpPr>
        <p:spPr>
          <a:xfrm>
            <a:off x="404037" y="2086757"/>
            <a:ext cx="8387625" cy="1461986"/>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D54A3DAE-6D04-DA44-85DD-2DB084589C93}"/>
              </a:ext>
            </a:extLst>
          </p:cNvPr>
          <p:cNvSpPr/>
          <p:nvPr/>
        </p:nvSpPr>
        <p:spPr>
          <a:xfrm>
            <a:off x="404038" y="4118420"/>
            <a:ext cx="8387624" cy="1248236"/>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Slide Number Placeholder 4">
            <a:extLst>
              <a:ext uri="{FF2B5EF4-FFF2-40B4-BE49-F238E27FC236}">
                <a16:creationId xmlns:a16="http://schemas.microsoft.com/office/drawing/2014/main" id="{42FB82A5-2E72-4CC7-B44E-8461031B7CFB}"/>
              </a:ext>
            </a:extLst>
          </p:cNvPr>
          <p:cNvSpPr txBox="1">
            <a:spLocks/>
          </p:cNvSpPr>
          <p:nvPr/>
        </p:nvSpPr>
        <p:spPr>
          <a:xfrm>
            <a:off x="7086600" y="6356350"/>
            <a:ext cx="2057400" cy="365125"/>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A514042-282F-4A4C-AEE0-05D5E3952A87}" type="slidenum">
              <a:rPr lang="en-US" altLang="en-US" smtClean="0"/>
              <a:pPr/>
              <a:t>28</a:t>
            </a:fld>
            <a:endParaRPr lang="en-US" altLang="en-US" dirty="0"/>
          </a:p>
        </p:txBody>
      </p:sp>
    </p:spTree>
    <p:extLst>
      <p:ext uri="{BB962C8B-B14F-4D97-AF65-F5344CB8AC3E}">
        <p14:creationId xmlns:p14="http://schemas.microsoft.com/office/powerpoint/2010/main" val="1672585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8" name="Rectangle 2"/>
          <p:cNvSpPr>
            <a:spLocks noGrp="1" noChangeArrowheads="1"/>
          </p:cNvSpPr>
          <p:nvPr>
            <p:ph type="title"/>
          </p:nvPr>
        </p:nvSpPr>
        <p:spPr/>
        <p:txBody>
          <a:bodyPr>
            <a:normAutofit/>
          </a:bodyPr>
          <a:lstStyle/>
          <a:p>
            <a:r>
              <a:rPr lang="en-US" altLang="en-US" sz="4000" b="1" dirty="0">
                <a:latin typeface="Garamond" panose="02020404030301010803" pitchFamily="18" charset="0"/>
              </a:rPr>
              <a:t>What is a </a:t>
            </a:r>
            <a:r>
              <a:rPr lang="en-US" altLang="en-US" sz="4000" b="1" u="sng" dirty="0">
                <a:latin typeface="Garamond" panose="02020404030301010803" pitchFamily="18" charset="0"/>
              </a:rPr>
              <a:t>Software</a:t>
            </a:r>
            <a:r>
              <a:rPr lang="en-US" altLang="en-US" sz="4000" b="1" dirty="0">
                <a:latin typeface="Garamond" panose="02020404030301010803" pitchFamily="18" charset="0"/>
              </a:rPr>
              <a:t> Process?</a:t>
            </a:r>
          </a:p>
        </p:txBody>
      </p:sp>
      <p:sp>
        <p:nvSpPr>
          <p:cNvPr id="234499" name="Rectangle 3"/>
          <p:cNvSpPr>
            <a:spLocks noGrp="1" noChangeArrowheads="1"/>
          </p:cNvSpPr>
          <p:nvPr>
            <p:ph idx="1"/>
          </p:nvPr>
        </p:nvSpPr>
        <p:spPr>
          <a:xfrm>
            <a:off x="457200" y="1917475"/>
            <a:ext cx="8334462" cy="3939040"/>
          </a:xfrm>
        </p:spPr>
        <p:txBody>
          <a:bodyPr>
            <a:noAutofit/>
          </a:bodyPr>
          <a:lstStyle/>
          <a:p>
            <a:pPr algn="just">
              <a:lnSpc>
                <a:spcPct val="80000"/>
              </a:lnSpc>
            </a:pPr>
            <a:endParaRPr lang="en-US" altLang="en-US" sz="2400" dirty="0">
              <a:latin typeface="Garamond" panose="02020404030301010803" pitchFamily="18" charset="0"/>
              <a:cs typeface="Times New Roman" panose="02020603050405020304" pitchFamily="18" charset="0"/>
            </a:endParaRPr>
          </a:p>
          <a:p>
            <a:pPr algn="just">
              <a:lnSpc>
                <a:spcPct val="80000"/>
              </a:lnSpc>
              <a:buClr>
                <a:srgbClr val="0B3D29"/>
              </a:buClr>
            </a:pPr>
            <a:r>
              <a:rPr lang="en-US" altLang="en-US" sz="2400" dirty="0">
                <a:latin typeface="Garamond" panose="02020404030301010803" pitchFamily="18" charset="0"/>
                <a:cs typeface="Times New Roman" panose="02020603050405020304" pitchFamily="18" charset="0"/>
              </a:rPr>
              <a:t>(SEI) - A set of activities, methods, practices, and transformations that people use to develop and maintain software and the associated products (e.g., project plans, design documents, code, test cases, and user manuals).</a:t>
            </a:r>
          </a:p>
          <a:p>
            <a:pPr algn="just">
              <a:lnSpc>
                <a:spcPct val="80000"/>
              </a:lnSpc>
            </a:pPr>
            <a:endParaRPr lang="en-US" altLang="en-US" sz="2400" dirty="0">
              <a:latin typeface="Garamond" panose="02020404030301010803" pitchFamily="18" charset="0"/>
              <a:cs typeface="Times New Roman" panose="02020603050405020304" pitchFamily="18" charset="0"/>
            </a:endParaRPr>
          </a:p>
          <a:p>
            <a:pPr algn="just">
              <a:lnSpc>
                <a:spcPct val="80000"/>
              </a:lnSpc>
              <a:buClr>
                <a:srgbClr val="0B3D29"/>
              </a:buClr>
            </a:pPr>
            <a:r>
              <a:rPr lang="en-US" altLang="en-US" sz="2400" dirty="0">
                <a:latin typeface="Garamond" panose="02020404030301010803" pitchFamily="18" charset="0"/>
                <a:cs typeface="Times New Roman" panose="02020603050405020304" pitchFamily="18" charset="0"/>
              </a:rPr>
              <a:t>As an organization matures, the software process becomes better defined and more consistently implemented throughout the organization.</a:t>
            </a:r>
          </a:p>
          <a:p>
            <a:pPr algn="just">
              <a:lnSpc>
                <a:spcPct val="80000"/>
              </a:lnSpc>
            </a:pPr>
            <a:endParaRPr lang="en-US" altLang="en-US" sz="2400" dirty="0">
              <a:latin typeface="Garamond" panose="02020404030301010803" pitchFamily="18" charset="0"/>
              <a:cs typeface="Times New Roman" panose="02020603050405020304" pitchFamily="18" charset="0"/>
            </a:endParaRPr>
          </a:p>
          <a:p>
            <a:pPr algn="just">
              <a:lnSpc>
                <a:spcPct val="80000"/>
              </a:lnSpc>
              <a:buClr>
                <a:srgbClr val="0B3D29"/>
              </a:buClr>
            </a:pPr>
            <a:r>
              <a:rPr lang="en-US" altLang="en-US" sz="2400" b="1" dirty="0">
                <a:latin typeface="Garamond" panose="02020404030301010803" pitchFamily="18" charset="0"/>
                <a:cs typeface="Times New Roman" panose="02020603050405020304" pitchFamily="18" charset="0"/>
              </a:rPr>
              <a:t>Software process maturity</a:t>
            </a:r>
            <a:r>
              <a:rPr lang="en-US" altLang="en-US" sz="2400" dirty="0">
                <a:latin typeface="Garamond" panose="02020404030301010803" pitchFamily="18" charset="0"/>
                <a:cs typeface="Times New Roman" panose="02020603050405020304" pitchFamily="18" charset="0"/>
              </a:rPr>
              <a:t> is the extent to which a specific process is explicitly defined, managed, measured, controlled, and effective.</a:t>
            </a:r>
          </a:p>
          <a:p>
            <a:pPr algn="just">
              <a:lnSpc>
                <a:spcPct val="90000"/>
              </a:lnSpc>
              <a:buFontTx/>
              <a:buNone/>
            </a:pPr>
            <a:endParaRPr lang="en-US" altLang="en-US" sz="2400" dirty="0">
              <a:latin typeface="Garamond" panose="02020404030301010803" pitchFamily="18" charset="0"/>
            </a:endParaRPr>
          </a:p>
        </p:txBody>
      </p:sp>
      <p:sp>
        <p:nvSpPr>
          <p:cNvPr id="6" name="Slide Number Placeholder 4">
            <a:extLst>
              <a:ext uri="{FF2B5EF4-FFF2-40B4-BE49-F238E27FC236}">
                <a16:creationId xmlns:a16="http://schemas.microsoft.com/office/drawing/2014/main" id="{D0F508AC-FCB4-49CD-9896-BC8AEB2CC2E6}"/>
              </a:ext>
            </a:extLst>
          </p:cNvPr>
          <p:cNvSpPr txBox="1">
            <a:spLocks/>
          </p:cNvSpPr>
          <p:nvPr/>
        </p:nvSpPr>
        <p:spPr>
          <a:xfrm>
            <a:off x="7086600" y="6356350"/>
            <a:ext cx="2057400" cy="365125"/>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A514042-282F-4A4C-AEE0-05D5E3952A87}" type="slidenum">
              <a:rPr lang="en-US" altLang="en-US" smtClean="0"/>
              <a:pPr/>
              <a:t>29</a:t>
            </a:fld>
            <a:endParaRPr lang="en-US" altLang="en-US" dirty="0"/>
          </a:p>
        </p:txBody>
      </p:sp>
    </p:spTree>
    <p:extLst>
      <p:ext uri="{BB962C8B-B14F-4D97-AF65-F5344CB8AC3E}">
        <p14:creationId xmlns:p14="http://schemas.microsoft.com/office/powerpoint/2010/main" val="34015873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94" name="Rectangle 2"/>
          <p:cNvSpPr>
            <a:spLocks noGrp="1" noChangeArrowheads="1"/>
          </p:cNvSpPr>
          <p:nvPr>
            <p:ph type="title"/>
          </p:nvPr>
        </p:nvSpPr>
        <p:spPr/>
        <p:txBody>
          <a:bodyPr>
            <a:normAutofit/>
          </a:bodyPr>
          <a:lstStyle/>
          <a:p>
            <a:pPr marL="742950" lvl="1" indent="-285750" algn="ctr" rtl="0">
              <a:spcBef>
                <a:spcPct val="20000"/>
              </a:spcBef>
            </a:pPr>
            <a:r>
              <a:rPr lang="en-US" sz="4000" b="1" kern="1200" dirty="0">
                <a:solidFill>
                  <a:schemeClr val="bg1"/>
                </a:solidFill>
                <a:latin typeface="Garamond" panose="02020404030301010803" pitchFamily="18" charset="0"/>
                <a:ea typeface="+mn-ea"/>
                <a:cs typeface="+mn-cs"/>
              </a:rPr>
              <a:t>System</a:t>
            </a:r>
          </a:p>
        </p:txBody>
      </p:sp>
      <p:sp>
        <p:nvSpPr>
          <p:cNvPr id="238595" name="Rectangle 3"/>
          <p:cNvSpPr>
            <a:spLocks noGrp="1" noChangeArrowheads="1"/>
          </p:cNvSpPr>
          <p:nvPr>
            <p:ph idx="1"/>
          </p:nvPr>
        </p:nvSpPr>
        <p:spPr>
          <a:xfrm>
            <a:off x="457200" y="1987315"/>
            <a:ext cx="8229600" cy="4163114"/>
          </a:xfrm>
        </p:spPr>
        <p:txBody>
          <a:bodyPr>
            <a:noAutofit/>
          </a:bodyPr>
          <a:lstStyle/>
          <a:p>
            <a:pPr marL="0" indent="0">
              <a:buClr>
                <a:schemeClr val="tx2"/>
              </a:buClr>
              <a:buNone/>
            </a:pPr>
            <a:r>
              <a:rPr lang="en-US" sz="2800" b="1" dirty="0">
                <a:latin typeface="Garamond" panose="02020404030301010803" pitchFamily="18" charset="0"/>
                <a:cs typeface="Times New Roman" pitchFamily="18" charset="0"/>
              </a:rPr>
              <a:t>System</a:t>
            </a:r>
            <a:endParaRPr lang="en-US" sz="2400" b="1" dirty="0">
              <a:latin typeface="Garamond" panose="02020404030301010803" pitchFamily="18" charset="0"/>
              <a:cs typeface="Times New Roman" pitchFamily="18" charset="0"/>
            </a:endParaRPr>
          </a:p>
          <a:p>
            <a:pPr lvl="1">
              <a:buClr>
                <a:schemeClr val="tx2"/>
              </a:buClr>
            </a:pPr>
            <a:r>
              <a:rPr lang="en-US" sz="2400" b="1" dirty="0">
                <a:latin typeface="Garamond" panose="02020404030301010803" pitchFamily="18" charset="0"/>
                <a:cs typeface="Times New Roman" pitchFamily="18" charset="0"/>
              </a:rPr>
              <a:t>A collection of elements related in a way that allows a common objective to be accomplished. </a:t>
            </a:r>
          </a:p>
          <a:p>
            <a:pPr lvl="1">
              <a:buClr>
                <a:schemeClr val="tx2"/>
              </a:buClr>
            </a:pPr>
            <a:r>
              <a:rPr lang="en-US" sz="2400" dirty="0">
                <a:latin typeface="Garamond" panose="02020404030301010803" pitchFamily="18" charset="0"/>
                <a:cs typeface="Times New Roman" pitchFamily="18" charset="0"/>
              </a:rPr>
              <a:t>In computer systems, these elements include hardware, software, people, facilities, process. </a:t>
            </a:r>
          </a:p>
          <a:p>
            <a:pPr>
              <a:buClr>
                <a:schemeClr val="tx2"/>
              </a:buClr>
            </a:pPr>
            <a:endParaRPr lang="en-US" sz="2400" dirty="0">
              <a:latin typeface="Garamond" panose="02020404030301010803" pitchFamily="18" charset="0"/>
              <a:cs typeface="Times New Roman" pitchFamily="18" charset="0"/>
            </a:endParaRPr>
          </a:p>
          <a:p>
            <a:pPr marL="0" indent="0">
              <a:buClr>
                <a:schemeClr val="tx2"/>
              </a:buClr>
              <a:buNone/>
            </a:pPr>
            <a:r>
              <a:rPr lang="en-US" sz="2800" b="1" dirty="0">
                <a:latin typeface="Garamond" panose="02020404030301010803" pitchFamily="18" charset="0"/>
                <a:cs typeface="Times New Roman" pitchFamily="18" charset="0"/>
              </a:rPr>
              <a:t>Complex systems </a:t>
            </a:r>
          </a:p>
          <a:p>
            <a:pPr lvl="1">
              <a:buClr>
                <a:schemeClr val="tx2"/>
              </a:buClr>
            </a:pPr>
            <a:r>
              <a:rPr lang="en-US" sz="2400" dirty="0">
                <a:latin typeface="Garamond" panose="02020404030301010803" pitchFamily="18" charset="0"/>
                <a:cs typeface="Times New Roman" pitchFamily="18" charset="0"/>
              </a:rPr>
              <a:t>include subsystems, which are also systems. (Software System Engineering deals with software subsystem)</a:t>
            </a:r>
          </a:p>
        </p:txBody>
      </p:sp>
      <p:sp>
        <p:nvSpPr>
          <p:cNvPr id="2" name="Slide Number Placeholder 1">
            <a:extLst>
              <a:ext uri="{FF2B5EF4-FFF2-40B4-BE49-F238E27FC236}">
                <a16:creationId xmlns:a16="http://schemas.microsoft.com/office/drawing/2014/main" id="{4309F70B-C063-2343-AB4C-D738766BDA9E}"/>
              </a:ext>
            </a:extLst>
          </p:cNvPr>
          <p:cNvSpPr>
            <a:spLocks noGrp="1"/>
          </p:cNvSpPr>
          <p:nvPr>
            <p:ph type="sldNum" sz="quarter" idx="4294967295"/>
          </p:nvPr>
        </p:nvSpPr>
        <p:spPr>
          <a:xfrm>
            <a:off x="7086600" y="6356350"/>
            <a:ext cx="2057400" cy="365125"/>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A514042-282F-4A4C-AEE0-05D5E3952A87}" type="slidenum">
              <a:rPr lang="en-US" altLang="en-US" smtClean="0"/>
              <a:pPr/>
              <a:t>3</a:t>
            </a:fld>
            <a:endParaRPr lang="en-US" altLang="en-US" dirty="0"/>
          </a:p>
        </p:txBody>
      </p:sp>
      <p:sp>
        <p:nvSpPr>
          <p:cNvPr id="5" name="Rectangle 4">
            <a:extLst>
              <a:ext uri="{FF2B5EF4-FFF2-40B4-BE49-F238E27FC236}">
                <a16:creationId xmlns:a16="http://schemas.microsoft.com/office/drawing/2014/main" id="{E2DEBEB1-9771-AF45-A440-BAE5ECD1DB85}"/>
              </a:ext>
            </a:extLst>
          </p:cNvPr>
          <p:cNvSpPr/>
          <p:nvPr/>
        </p:nvSpPr>
        <p:spPr>
          <a:xfrm>
            <a:off x="457200" y="1917473"/>
            <a:ext cx="8334462" cy="2218591"/>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089492C1-895B-CD45-871D-7DA45BBD5028}"/>
              </a:ext>
            </a:extLst>
          </p:cNvPr>
          <p:cNvSpPr/>
          <p:nvPr/>
        </p:nvSpPr>
        <p:spPr>
          <a:xfrm>
            <a:off x="457200" y="4341985"/>
            <a:ext cx="8334462" cy="1645158"/>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835190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658" name="Rectangle 2"/>
          <p:cNvSpPr>
            <a:spLocks noGrp="1" noChangeArrowheads="1"/>
          </p:cNvSpPr>
          <p:nvPr>
            <p:ph type="title"/>
          </p:nvPr>
        </p:nvSpPr>
        <p:spPr/>
        <p:txBody>
          <a:bodyPr>
            <a:normAutofit/>
          </a:bodyPr>
          <a:lstStyle/>
          <a:p>
            <a:pPr eaLnBrk="1" hangingPunct="1">
              <a:defRPr/>
            </a:pPr>
            <a:r>
              <a:rPr lang="en-US" sz="4000" b="1" dirty="0">
                <a:latin typeface="Garamond" panose="02020404030301010803" pitchFamily="18" charset="0"/>
              </a:rPr>
              <a:t>Process Principles</a:t>
            </a:r>
          </a:p>
        </p:txBody>
      </p:sp>
      <p:sp>
        <p:nvSpPr>
          <p:cNvPr id="326659" name="Rectangle 3"/>
          <p:cNvSpPr>
            <a:spLocks noGrp="1" noChangeArrowheads="1"/>
          </p:cNvSpPr>
          <p:nvPr>
            <p:ph idx="1"/>
          </p:nvPr>
        </p:nvSpPr>
        <p:spPr/>
        <p:txBody>
          <a:bodyPr>
            <a:normAutofit/>
          </a:bodyPr>
          <a:lstStyle/>
          <a:p>
            <a:pPr>
              <a:lnSpc>
                <a:spcPct val="80000"/>
              </a:lnSpc>
              <a:buClr>
                <a:srgbClr val="0B3D29"/>
              </a:buClr>
              <a:buFont typeface="Arial" panose="020B0604020202020204" pitchFamily="34" charset="0"/>
              <a:buChar char="•"/>
              <a:defRPr/>
            </a:pPr>
            <a:r>
              <a:rPr lang="en-US" sz="2400" b="1" dirty="0">
                <a:latin typeface="Garamond" panose="02020404030301010803" pitchFamily="18" charset="0"/>
                <a:cs typeface="Times New Roman" panose="02020603050405020304" pitchFamily="18" charset="0"/>
              </a:rPr>
              <a:t>Prescribes</a:t>
            </a:r>
            <a:r>
              <a:rPr lang="en-US" sz="2400" dirty="0">
                <a:latin typeface="Garamond" panose="02020404030301010803" pitchFamily="18" charset="0"/>
                <a:cs typeface="Times New Roman" panose="02020603050405020304" pitchFamily="18" charset="0"/>
              </a:rPr>
              <a:t> all major activities</a:t>
            </a:r>
          </a:p>
          <a:p>
            <a:pPr>
              <a:lnSpc>
                <a:spcPct val="80000"/>
              </a:lnSpc>
              <a:buClr>
                <a:srgbClr val="0B3D29"/>
              </a:buClr>
              <a:buFont typeface="Arial" panose="020B0604020202020204" pitchFamily="34" charset="0"/>
              <a:buChar char="•"/>
              <a:defRPr/>
            </a:pPr>
            <a:endParaRPr lang="en-US" sz="2400" dirty="0">
              <a:latin typeface="Garamond" panose="02020404030301010803" pitchFamily="18" charset="0"/>
              <a:cs typeface="Times New Roman" panose="02020603050405020304" pitchFamily="18" charset="0"/>
            </a:endParaRPr>
          </a:p>
          <a:p>
            <a:pPr>
              <a:lnSpc>
                <a:spcPct val="80000"/>
              </a:lnSpc>
              <a:buClr>
                <a:srgbClr val="0B3D29"/>
              </a:buClr>
              <a:buFont typeface="Arial" panose="020B0604020202020204" pitchFamily="34" charset="0"/>
              <a:buChar char="•"/>
              <a:defRPr/>
            </a:pPr>
            <a:r>
              <a:rPr lang="en-US" sz="2400" dirty="0">
                <a:latin typeface="Garamond" panose="02020404030301010803" pitchFamily="18" charset="0"/>
                <a:cs typeface="Times New Roman" panose="02020603050405020304" pitchFamily="18" charset="0"/>
              </a:rPr>
              <a:t>Uses </a:t>
            </a:r>
            <a:r>
              <a:rPr lang="en-US" sz="2400" b="1" dirty="0">
                <a:latin typeface="Garamond" panose="02020404030301010803" pitchFamily="18" charset="0"/>
                <a:cs typeface="Times New Roman" panose="02020603050405020304" pitchFamily="18" charset="0"/>
              </a:rPr>
              <a:t>resources</a:t>
            </a:r>
            <a:r>
              <a:rPr lang="en-US" sz="2400" dirty="0">
                <a:latin typeface="Garamond" panose="02020404030301010803" pitchFamily="18" charset="0"/>
                <a:cs typeface="Times New Roman" panose="02020603050405020304" pitchFamily="18" charset="0"/>
              </a:rPr>
              <a:t>, within a set of constraints, to produce intermediate and final products.</a:t>
            </a:r>
          </a:p>
          <a:p>
            <a:pPr>
              <a:lnSpc>
                <a:spcPct val="80000"/>
              </a:lnSpc>
              <a:buClr>
                <a:srgbClr val="0B3D29"/>
              </a:buClr>
              <a:buFont typeface="Arial" panose="020B0604020202020204" pitchFamily="34" charset="0"/>
              <a:buChar char="•"/>
              <a:defRPr/>
            </a:pPr>
            <a:endParaRPr lang="en-US" sz="2400" dirty="0">
              <a:latin typeface="Garamond" panose="02020404030301010803" pitchFamily="18" charset="0"/>
              <a:cs typeface="Times New Roman" panose="02020603050405020304" pitchFamily="18" charset="0"/>
            </a:endParaRPr>
          </a:p>
          <a:p>
            <a:pPr>
              <a:lnSpc>
                <a:spcPct val="80000"/>
              </a:lnSpc>
              <a:buClr>
                <a:srgbClr val="0B3D29"/>
              </a:buClr>
              <a:buFont typeface="Arial" panose="020B0604020202020204" pitchFamily="34" charset="0"/>
              <a:buChar char="•"/>
              <a:defRPr/>
            </a:pPr>
            <a:r>
              <a:rPr lang="en-US" sz="2400" dirty="0">
                <a:latin typeface="Garamond" panose="02020404030301010803" pitchFamily="18" charset="0"/>
                <a:cs typeface="Times New Roman" panose="02020603050405020304" pitchFamily="18" charset="0"/>
              </a:rPr>
              <a:t>May be composed of </a:t>
            </a:r>
            <a:r>
              <a:rPr lang="en-US" sz="2400" b="1" dirty="0">
                <a:latin typeface="Garamond" panose="02020404030301010803" pitchFamily="18" charset="0"/>
                <a:cs typeface="Times New Roman" panose="02020603050405020304" pitchFamily="18" charset="0"/>
              </a:rPr>
              <a:t>sub-processes</a:t>
            </a:r>
            <a:r>
              <a:rPr lang="en-US" sz="2400" dirty="0">
                <a:latin typeface="Garamond" panose="02020404030301010803" pitchFamily="18" charset="0"/>
                <a:cs typeface="Times New Roman" panose="02020603050405020304" pitchFamily="18" charset="0"/>
              </a:rPr>
              <a:t>.</a:t>
            </a:r>
          </a:p>
          <a:p>
            <a:pPr>
              <a:lnSpc>
                <a:spcPct val="80000"/>
              </a:lnSpc>
              <a:buClr>
                <a:srgbClr val="0B3D29"/>
              </a:buClr>
              <a:buFont typeface="Arial" panose="020B0604020202020204" pitchFamily="34" charset="0"/>
              <a:buChar char="•"/>
              <a:defRPr/>
            </a:pPr>
            <a:endParaRPr lang="en-US" sz="2400" dirty="0">
              <a:latin typeface="Garamond" panose="02020404030301010803" pitchFamily="18" charset="0"/>
              <a:cs typeface="Times New Roman" panose="02020603050405020304" pitchFamily="18" charset="0"/>
            </a:endParaRPr>
          </a:p>
          <a:p>
            <a:pPr>
              <a:lnSpc>
                <a:spcPct val="80000"/>
              </a:lnSpc>
              <a:buClr>
                <a:srgbClr val="0B3D29"/>
              </a:buClr>
              <a:buFont typeface="Arial" panose="020B0604020202020204" pitchFamily="34" charset="0"/>
              <a:buChar char="•"/>
              <a:defRPr/>
            </a:pPr>
            <a:r>
              <a:rPr lang="en-US" sz="2400" dirty="0">
                <a:latin typeface="Garamond" panose="02020404030301010803" pitchFamily="18" charset="0"/>
                <a:cs typeface="Times New Roman" panose="02020603050405020304" pitchFamily="18" charset="0"/>
              </a:rPr>
              <a:t>Each activity has </a:t>
            </a:r>
            <a:r>
              <a:rPr lang="en-US" sz="2400" b="1" dirty="0">
                <a:latin typeface="Garamond" panose="02020404030301010803" pitchFamily="18" charset="0"/>
                <a:cs typeface="Times New Roman" panose="02020603050405020304" pitchFamily="18" charset="0"/>
              </a:rPr>
              <a:t>entry and exit criteria</a:t>
            </a:r>
            <a:r>
              <a:rPr lang="en-US" sz="2400" dirty="0">
                <a:latin typeface="Garamond" panose="02020404030301010803" pitchFamily="18" charset="0"/>
                <a:cs typeface="Times New Roman" panose="02020603050405020304" pitchFamily="18" charset="0"/>
              </a:rPr>
              <a:t>.</a:t>
            </a:r>
          </a:p>
          <a:p>
            <a:pPr>
              <a:lnSpc>
                <a:spcPct val="80000"/>
              </a:lnSpc>
              <a:defRPr/>
            </a:pPr>
            <a:endParaRPr lang="en-US" sz="2400" dirty="0">
              <a:latin typeface="Garamond" panose="02020404030301010803" pitchFamily="18" charset="0"/>
              <a:cs typeface="Times New Roman" panose="02020603050405020304" pitchFamily="18" charset="0"/>
            </a:endParaRPr>
          </a:p>
          <a:p>
            <a:pPr>
              <a:lnSpc>
                <a:spcPct val="80000"/>
              </a:lnSpc>
              <a:defRPr/>
            </a:pPr>
            <a:endParaRPr lang="en-US" sz="2400" dirty="0">
              <a:latin typeface="Garamond" panose="02020404030301010803" pitchFamily="18" charset="0"/>
              <a:cs typeface="Times New Roman" panose="02020603050405020304" pitchFamily="18" charset="0"/>
            </a:endParaRPr>
          </a:p>
          <a:p>
            <a:pPr eaLnBrk="1" hangingPunct="1">
              <a:lnSpc>
                <a:spcPct val="80000"/>
              </a:lnSpc>
              <a:defRPr/>
            </a:pPr>
            <a:endParaRPr lang="en-US" sz="2400" dirty="0">
              <a:latin typeface="Garamond" panose="02020404030301010803" pitchFamily="18" charset="0"/>
            </a:endParaRPr>
          </a:p>
        </p:txBody>
      </p:sp>
      <p:sp>
        <p:nvSpPr>
          <p:cNvPr id="4" name="Slide Number Placeholder 4">
            <a:extLst>
              <a:ext uri="{FF2B5EF4-FFF2-40B4-BE49-F238E27FC236}">
                <a16:creationId xmlns:a16="http://schemas.microsoft.com/office/drawing/2014/main" id="{B3E8F758-9FE1-426D-8090-11CE669CA767}"/>
              </a:ext>
            </a:extLst>
          </p:cNvPr>
          <p:cNvSpPr txBox="1">
            <a:spLocks/>
          </p:cNvSpPr>
          <p:nvPr/>
        </p:nvSpPr>
        <p:spPr>
          <a:xfrm>
            <a:off x="7086600" y="6356350"/>
            <a:ext cx="2057400" cy="365125"/>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A514042-282F-4A4C-AEE0-05D5E3952A87}" type="slidenum">
              <a:rPr lang="en-US" altLang="en-US" smtClean="0"/>
              <a:pPr/>
              <a:t>30</a:t>
            </a:fld>
            <a:endParaRPr lang="en-US" altLang="en-US" dirty="0"/>
          </a:p>
        </p:txBody>
      </p:sp>
    </p:spTree>
    <p:extLst>
      <p:ext uri="{BB962C8B-B14F-4D97-AF65-F5344CB8AC3E}">
        <p14:creationId xmlns:p14="http://schemas.microsoft.com/office/powerpoint/2010/main" val="3856375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b="1" dirty="0">
                <a:latin typeface="Garamond" panose="02020404030301010803" pitchFamily="18" charset="0"/>
              </a:rPr>
              <a:t>Process Principles</a:t>
            </a:r>
          </a:p>
        </p:txBody>
      </p:sp>
      <p:sp>
        <p:nvSpPr>
          <p:cNvPr id="3" name="Content Placeholder 2"/>
          <p:cNvSpPr>
            <a:spLocks noGrp="1"/>
          </p:cNvSpPr>
          <p:nvPr>
            <p:ph idx="1"/>
          </p:nvPr>
        </p:nvSpPr>
        <p:spPr/>
        <p:txBody>
          <a:bodyPr>
            <a:normAutofit/>
          </a:bodyPr>
          <a:lstStyle/>
          <a:p>
            <a:pPr>
              <a:lnSpc>
                <a:spcPct val="80000"/>
              </a:lnSpc>
              <a:defRPr/>
            </a:pPr>
            <a:endParaRPr lang="en-US" sz="2400" dirty="0">
              <a:latin typeface="Garamond" panose="02020404030301010803" pitchFamily="18" charset="0"/>
              <a:cs typeface="Times New Roman" panose="02020603050405020304" pitchFamily="18" charset="0"/>
            </a:endParaRPr>
          </a:p>
          <a:p>
            <a:pPr>
              <a:lnSpc>
                <a:spcPct val="80000"/>
              </a:lnSpc>
              <a:buClr>
                <a:srgbClr val="0B3D29"/>
              </a:buClr>
              <a:defRPr/>
            </a:pPr>
            <a:r>
              <a:rPr lang="en-US" sz="2400" dirty="0">
                <a:latin typeface="Garamond" panose="02020404030301010803" pitchFamily="18" charset="0"/>
                <a:cs typeface="Times New Roman" panose="02020603050405020304" pitchFamily="18" charset="0"/>
              </a:rPr>
              <a:t>Activities are organized in a </a:t>
            </a:r>
            <a:r>
              <a:rPr lang="en-US" sz="2400" b="1" dirty="0">
                <a:latin typeface="Garamond" panose="02020404030301010803" pitchFamily="18" charset="0"/>
                <a:cs typeface="Times New Roman" panose="02020603050405020304" pitchFamily="18" charset="0"/>
              </a:rPr>
              <a:t>sequence</a:t>
            </a:r>
            <a:r>
              <a:rPr lang="en-US" sz="2400" dirty="0">
                <a:latin typeface="Garamond" panose="02020404030301010803" pitchFamily="18" charset="0"/>
                <a:cs typeface="Times New Roman" panose="02020603050405020304" pitchFamily="18" charset="0"/>
              </a:rPr>
              <a:t>.</a:t>
            </a:r>
          </a:p>
          <a:p>
            <a:pPr>
              <a:lnSpc>
                <a:spcPct val="80000"/>
              </a:lnSpc>
              <a:buClr>
                <a:srgbClr val="0B3D29"/>
              </a:buClr>
              <a:defRPr/>
            </a:pPr>
            <a:endParaRPr lang="en-US" sz="2400" dirty="0">
              <a:latin typeface="Garamond" panose="02020404030301010803" pitchFamily="18" charset="0"/>
              <a:cs typeface="Times New Roman" panose="02020603050405020304" pitchFamily="18" charset="0"/>
            </a:endParaRPr>
          </a:p>
          <a:p>
            <a:pPr>
              <a:lnSpc>
                <a:spcPct val="80000"/>
              </a:lnSpc>
              <a:buClr>
                <a:srgbClr val="0B3D29"/>
              </a:buClr>
              <a:defRPr/>
            </a:pPr>
            <a:r>
              <a:rPr lang="en-US" sz="2400" dirty="0">
                <a:latin typeface="Garamond" panose="02020404030301010803" pitchFamily="18" charset="0"/>
                <a:cs typeface="Times New Roman" panose="02020603050405020304" pitchFamily="18" charset="0"/>
              </a:rPr>
              <a:t>Has a set of </a:t>
            </a:r>
            <a:r>
              <a:rPr lang="en-US" sz="2400" b="1" dirty="0">
                <a:latin typeface="Garamond" panose="02020404030301010803" pitchFamily="18" charset="0"/>
                <a:cs typeface="Times New Roman" panose="02020603050405020304" pitchFamily="18" charset="0"/>
              </a:rPr>
              <a:t>guiding principles </a:t>
            </a:r>
            <a:r>
              <a:rPr lang="en-US" sz="2400" dirty="0">
                <a:latin typeface="Garamond" panose="02020404030301010803" pitchFamily="18" charset="0"/>
                <a:cs typeface="Times New Roman" panose="02020603050405020304" pitchFamily="18" charset="0"/>
              </a:rPr>
              <a:t>to explain goals.</a:t>
            </a:r>
          </a:p>
          <a:p>
            <a:pPr>
              <a:lnSpc>
                <a:spcPct val="80000"/>
              </a:lnSpc>
              <a:buClr>
                <a:srgbClr val="0B3D29"/>
              </a:buClr>
              <a:defRPr/>
            </a:pPr>
            <a:endParaRPr lang="en-US" sz="2400" dirty="0">
              <a:latin typeface="Garamond" panose="02020404030301010803" pitchFamily="18" charset="0"/>
              <a:cs typeface="Times New Roman" panose="02020603050405020304" pitchFamily="18" charset="0"/>
            </a:endParaRPr>
          </a:p>
          <a:p>
            <a:pPr>
              <a:lnSpc>
                <a:spcPct val="80000"/>
              </a:lnSpc>
              <a:buClr>
                <a:srgbClr val="0B3D29"/>
              </a:buClr>
              <a:defRPr/>
            </a:pPr>
            <a:r>
              <a:rPr lang="en-US" sz="2400" b="1" dirty="0">
                <a:latin typeface="Garamond" panose="02020404030301010803" pitchFamily="18" charset="0"/>
                <a:cs typeface="Times New Roman" panose="02020603050405020304" pitchFamily="18" charset="0"/>
              </a:rPr>
              <a:t>Constraints</a:t>
            </a:r>
            <a:r>
              <a:rPr lang="en-US" sz="2400" dirty="0">
                <a:latin typeface="Garamond" panose="02020404030301010803" pitchFamily="18" charset="0"/>
                <a:cs typeface="Times New Roman" panose="02020603050405020304" pitchFamily="18" charset="0"/>
              </a:rPr>
              <a:t> may apply to activity, resource or product.</a:t>
            </a:r>
          </a:p>
          <a:p>
            <a:endParaRPr lang="en-US" sz="2400" dirty="0">
              <a:latin typeface="Garamond" panose="02020404030301010803" pitchFamily="18" charset="0"/>
            </a:endParaRPr>
          </a:p>
        </p:txBody>
      </p:sp>
      <p:sp>
        <p:nvSpPr>
          <p:cNvPr id="4" name="Slide Number Placeholder 4">
            <a:extLst>
              <a:ext uri="{FF2B5EF4-FFF2-40B4-BE49-F238E27FC236}">
                <a16:creationId xmlns:a16="http://schemas.microsoft.com/office/drawing/2014/main" id="{75871A67-7A05-4894-8FC7-AC134C6DB0A1}"/>
              </a:ext>
            </a:extLst>
          </p:cNvPr>
          <p:cNvSpPr txBox="1">
            <a:spLocks/>
          </p:cNvSpPr>
          <p:nvPr/>
        </p:nvSpPr>
        <p:spPr>
          <a:xfrm>
            <a:off x="7086600" y="6356350"/>
            <a:ext cx="2057400" cy="365125"/>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A514042-282F-4A4C-AEE0-05D5E3952A87}" type="slidenum">
              <a:rPr lang="en-US" altLang="en-US" smtClean="0"/>
              <a:pPr/>
              <a:t>31</a:t>
            </a:fld>
            <a:endParaRPr lang="en-US" altLang="en-US" dirty="0"/>
          </a:p>
        </p:txBody>
      </p:sp>
    </p:spTree>
    <p:extLst>
      <p:ext uri="{BB962C8B-B14F-4D97-AF65-F5344CB8AC3E}">
        <p14:creationId xmlns:p14="http://schemas.microsoft.com/office/powerpoint/2010/main" val="4011816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FB94A6-AEE5-44EB-84D1-FE409AA54051}"/>
              </a:ext>
            </a:extLst>
          </p:cNvPr>
          <p:cNvSpPr>
            <a:spLocks noGrp="1"/>
          </p:cNvSpPr>
          <p:nvPr>
            <p:ph type="title"/>
          </p:nvPr>
        </p:nvSpPr>
        <p:spPr/>
        <p:txBody>
          <a:bodyPr/>
          <a:lstStyle/>
          <a:p>
            <a:r>
              <a:rPr lang="en-US" sz="4000" b="1" dirty="0">
                <a:latin typeface="Garamond" panose="02020404030301010803" pitchFamily="18" charset="0"/>
              </a:rPr>
              <a:t>Design Thinking </a:t>
            </a:r>
          </a:p>
        </p:txBody>
      </p:sp>
      <p:sp>
        <p:nvSpPr>
          <p:cNvPr id="3" name="Content Placeholder 2">
            <a:extLst>
              <a:ext uri="{FF2B5EF4-FFF2-40B4-BE49-F238E27FC236}">
                <a16:creationId xmlns:a16="http://schemas.microsoft.com/office/drawing/2014/main" id="{B9CA516D-1882-4CE1-B82B-18AFE64F0B85}"/>
              </a:ext>
            </a:extLst>
          </p:cNvPr>
          <p:cNvSpPr>
            <a:spLocks noGrp="1"/>
          </p:cNvSpPr>
          <p:nvPr>
            <p:ph idx="1"/>
          </p:nvPr>
        </p:nvSpPr>
        <p:spPr>
          <a:xfrm>
            <a:off x="457200" y="2562462"/>
            <a:ext cx="8229600" cy="3377083"/>
          </a:xfrm>
        </p:spPr>
        <p:txBody>
          <a:bodyPr>
            <a:normAutofit/>
          </a:bodyPr>
          <a:lstStyle/>
          <a:p>
            <a:pPr>
              <a:buClr>
                <a:srgbClr val="0B3D29"/>
              </a:buClr>
            </a:pPr>
            <a:r>
              <a:rPr lang="en-US" sz="2400" dirty="0">
                <a:latin typeface="Garamond" panose="02020404030301010803" pitchFamily="18" charset="0"/>
                <a:cs typeface="Times New Roman" panose="02020603050405020304" pitchFamily="18" charset="0"/>
              </a:rPr>
              <a:t>Design Thinking represent a set of cognitive, strategic and practical processes by which design concepts are developed.</a:t>
            </a:r>
            <a:r>
              <a:rPr lang="en-US" sz="1600" dirty="0">
                <a:latin typeface="Garamond" panose="02020404030301010803" pitchFamily="18" charset="0"/>
                <a:cs typeface="Times New Roman" panose="02020603050405020304" pitchFamily="18" charset="0"/>
              </a:rPr>
              <a:t>[2]</a:t>
            </a:r>
          </a:p>
          <a:p>
            <a:endParaRPr lang="en-US" sz="2400" dirty="0">
              <a:latin typeface="Garamond" panose="02020404030301010803" pitchFamily="18" charset="0"/>
              <a:cs typeface="Times New Roman" panose="02020603050405020304" pitchFamily="18" charset="0"/>
            </a:endParaRPr>
          </a:p>
          <a:p>
            <a:endParaRPr lang="en-US" sz="2400" dirty="0">
              <a:latin typeface="Garamond" panose="02020404030301010803" pitchFamily="18" charset="0"/>
              <a:cs typeface="Times New Roman" panose="02020603050405020304" pitchFamily="18" charset="0"/>
            </a:endParaRPr>
          </a:p>
          <a:p>
            <a:pPr>
              <a:buClr>
                <a:srgbClr val="0B3D29"/>
              </a:buClr>
            </a:pPr>
            <a:r>
              <a:rPr lang="en-US" sz="2400" dirty="0">
                <a:latin typeface="Garamond" panose="02020404030301010803" pitchFamily="18" charset="0"/>
                <a:cs typeface="Times New Roman" panose="02020603050405020304" pitchFamily="18" charset="0"/>
              </a:rPr>
              <a:t>It helps to identify the problem of users, which leads to generate an idea and then tackle a problem by testing range of ideas and gathering feedback.</a:t>
            </a:r>
          </a:p>
        </p:txBody>
      </p:sp>
      <p:sp>
        <p:nvSpPr>
          <p:cNvPr id="4" name="TextBox 3">
            <a:extLst>
              <a:ext uri="{FF2B5EF4-FFF2-40B4-BE49-F238E27FC236}">
                <a16:creationId xmlns:a16="http://schemas.microsoft.com/office/drawing/2014/main" id="{A9F2C8CD-E388-6D4E-912A-017AB421BC0A}"/>
              </a:ext>
            </a:extLst>
          </p:cNvPr>
          <p:cNvSpPr txBox="1"/>
          <p:nvPr/>
        </p:nvSpPr>
        <p:spPr>
          <a:xfrm>
            <a:off x="457200" y="2083777"/>
            <a:ext cx="2655277" cy="523220"/>
          </a:xfrm>
          <a:prstGeom prst="rect">
            <a:avLst/>
          </a:prstGeom>
          <a:noFill/>
        </p:spPr>
        <p:txBody>
          <a:bodyPr wrap="square" rtlCol="0">
            <a:spAutoFit/>
          </a:bodyPr>
          <a:lstStyle/>
          <a:p>
            <a:r>
              <a:rPr lang="en-US" sz="2800" b="1" dirty="0">
                <a:latin typeface="Garamond" panose="02020404030301010803" pitchFamily="18" charset="0"/>
              </a:rPr>
              <a:t>Definition:</a:t>
            </a:r>
          </a:p>
        </p:txBody>
      </p:sp>
      <p:sp>
        <p:nvSpPr>
          <p:cNvPr id="5" name="Rectangle 4">
            <a:extLst>
              <a:ext uri="{FF2B5EF4-FFF2-40B4-BE49-F238E27FC236}">
                <a16:creationId xmlns:a16="http://schemas.microsoft.com/office/drawing/2014/main" id="{C147F46A-47CB-8144-8771-2F5EAC582742}"/>
              </a:ext>
            </a:extLst>
          </p:cNvPr>
          <p:cNvSpPr/>
          <p:nvPr/>
        </p:nvSpPr>
        <p:spPr>
          <a:xfrm>
            <a:off x="404037" y="2086757"/>
            <a:ext cx="8387625" cy="1461986"/>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77728655-2B37-3F41-9566-316EEFD4ABB6}"/>
              </a:ext>
            </a:extLst>
          </p:cNvPr>
          <p:cNvSpPr/>
          <p:nvPr/>
        </p:nvSpPr>
        <p:spPr>
          <a:xfrm>
            <a:off x="404037" y="4024448"/>
            <a:ext cx="8387625" cy="1461986"/>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Slide Number Placeholder 4">
            <a:extLst>
              <a:ext uri="{FF2B5EF4-FFF2-40B4-BE49-F238E27FC236}">
                <a16:creationId xmlns:a16="http://schemas.microsoft.com/office/drawing/2014/main" id="{5967A5BD-5C77-4E35-8408-779FEFA4095E}"/>
              </a:ext>
            </a:extLst>
          </p:cNvPr>
          <p:cNvSpPr txBox="1">
            <a:spLocks/>
          </p:cNvSpPr>
          <p:nvPr/>
        </p:nvSpPr>
        <p:spPr>
          <a:xfrm>
            <a:off x="7086600" y="6356350"/>
            <a:ext cx="2057400" cy="365125"/>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A514042-282F-4A4C-AEE0-05D5E3952A87}" type="slidenum">
              <a:rPr lang="en-US" altLang="en-US" smtClean="0"/>
              <a:pPr/>
              <a:t>32</a:t>
            </a:fld>
            <a:endParaRPr lang="en-US" altLang="en-US" dirty="0"/>
          </a:p>
        </p:txBody>
      </p:sp>
    </p:spTree>
    <p:extLst>
      <p:ext uri="{BB962C8B-B14F-4D97-AF65-F5344CB8AC3E}">
        <p14:creationId xmlns:p14="http://schemas.microsoft.com/office/powerpoint/2010/main" val="2868049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8FE4F30-094A-42C8-8DDD-2C3CE0BBCEB8}"/>
              </a:ext>
            </a:extLst>
          </p:cNvPr>
          <p:cNvSpPr>
            <a:spLocks noGrp="1"/>
          </p:cNvSpPr>
          <p:nvPr>
            <p:ph type="title"/>
          </p:nvPr>
        </p:nvSpPr>
        <p:spPr>
          <a:xfrm>
            <a:off x="457200" y="274638"/>
            <a:ext cx="8229600" cy="1143000"/>
          </a:xfrm>
        </p:spPr>
        <p:txBody>
          <a:bodyPr anchor="ctr">
            <a:normAutofit/>
          </a:bodyPr>
          <a:lstStyle/>
          <a:p>
            <a:r>
              <a:rPr lang="en-US" sz="4000" b="1" dirty="0">
                <a:solidFill>
                  <a:schemeClr val="bg1"/>
                </a:solidFill>
                <a:latin typeface="Garamond" panose="02020404030301010803" pitchFamily="18" charset="0"/>
              </a:rPr>
              <a:t>Design Thinking </a:t>
            </a:r>
          </a:p>
        </p:txBody>
      </p:sp>
      <p:sp>
        <p:nvSpPr>
          <p:cNvPr id="3" name="Content Placeholder 2">
            <a:extLst>
              <a:ext uri="{FF2B5EF4-FFF2-40B4-BE49-F238E27FC236}">
                <a16:creationId xmlns:a16="http://schemas.microsoft.com/office/drawing/2014/main" id="{D3399A8A-3F71-4711-ABF0-9941382C7DAA}"/>
              </a:ext>
            </a:extLst>
          </p:cNvPr>
          <p:cNvSpPr>
            <a:spLocks noGrp="1"/>
          </p:cNvSpPr>
          <p:nvPr>
            <p:ph sz="half" idx="2"/>
          </p:nvPr>
        </p:nvSpPr>
        <p:spPr>
          <a:xfrm>
            <a:off x="457200" y="1970542"/>
            <a:ext cx="8229600" cy="3958544"/>
          </a:xfrm>
        </p:spPr>
        <p:txBody>
          <a:bodyPr>
            <a:normAutofit/>
          </a:bodyPr>
          <a:lstStyle/>
          <a:p>
            <a:r>
              <a:rPr lang="en-US" sz="2800" b="1" dirty="0">
                <a:latin typeface="Garamond" panose="02020404030301010803" pitchFamily="18" charset="0"/>
              </a:rPr>
              <a:t>Stages of Design Thinking</a:t>
            </a:r>
          </a:p>
          <a:p>
            <a:pPr marL="0" indent="0">
              <a:buNone/>
            </a:pPr>
            <a:endParaRPr lang="en-US" sz="2800" b="1" dirty="0">
              <a:latin typeface="Garamond" panose="02020404030301010803" pitchFamily="18" charset="0"/>
            </a:endParaRPr>
          </a:p>
          <a:p>
            <a:pPr marL="914400" lvl="1" indent="-457200">
              <a:buFont typeface="+mj-lt"/>
              <a:buAutoNum type="arabicPeriod"/>
            </a:pPr>
            <a:r>
              <a:rPr lang="en-US" sz="2400" b="1" dirty="0">
                <a:latin typeface="Garamond" panose="02020404030301010803" pitchFamily="18" charset="0"/>
              </a:rPr>
              <a:t>Empathize </a:t>
            </a:r>
            <a:r>
              <a:rPr lang="en-US" sz="2400" dirty="0">
                <a:latin typeface="Garamond" panose="02020404030301010803" pitchFamily="18" charset="0"/>
              </a:rPr>
              <a:t>– conduct</a:t>
            </a:r>
            <a:r>
              <a:rPr lang="en-US" sz="2400" b="1" dirty="0">
                <a:latin typeface="Garamond" panose="02020404030301010803" pitchFamily="18" charset="0"/>
              </a:rPr>
              <a:t> </a:t>
            </a:r>
            <a:r>
              <a:rPr lang="en-US" sz="2400" dirty="0">
                <a:latin typeface="Garamond" panose="02020404030301010803" pitchFamily="18" charset="0"/>
              </a:rPr>
              <a:t>research to understand users.</a:t>
            </a:r>
          </a:p>
          <a:p>
            <a:pPr marL="914400" lvl="1" indent="-457200">
              <a:buFont typeface="+mj-lt"/>
              <a:buAutoNum type="arabicPeriod"/>
            </a:pPr>
            <a:r>
              <a:rPr lang="en-US" sz="2400" b="1" dirty="0">
                <a:latin typeface="Garamond" panose="02020404030301010803" pitchFamily="18" charset="0"/>
              </a:rPr>
              <a:t>Define </a:t>
            </a:r>
            <a:r>
              <a:rPr lang="en-US" sz="2400" dirty="0">
                <a:latin typeface="Garamond" panose="02020404030301010803" pitchFamily="18" charset="0"/>
              </a:rPr>
              <a:t>– combine</a:t>
            </a:r>
            <a:r>
              <a:rPr lang="en-US" sz="2400" b="1" dirty="0">
                <a:latin typeface="Garamond" panose="02020404030301010803" pitchFamily="18" charset="0"/>
              </a:rPr>
              <a:t> </a:t>
            </a:r>
            <a:r>
              <a:rPr lang="en-US" sz="2400" dirty="0">
                <a:latin typeface="Garamond" panose="02020404030301010803" pitchFamily="18" charset="0"/>
              </a:rPr>
              <a:t>research and observe users’ problems.</a:t>
            </a:r>
          </a:p>
          <a:p>
            <a:pPr marL="914400" lvl="1" indent="-457200">
              <a:buFont typeface="+mj-lt"/>
              <a:buAutoNum type="arabicPeriod"/>
            </a:pPr>
            <a:r>
              <a:rPr lang="en-US" sz="2400" b="1" dirty="0">
                <a:latin typeface="Garamond" panose="02020404030301010803" pitchFamily="18" charset="0"/>
              </a:rPr>
              <a:t>Ideate </a:t>
            </a:r>
            <a:r>
              <a:rPr lang="en-US" sz="2400" dirty="0">
                <a:latin typeface="Garamond" panose="02020404030301010803" pitchFamily="18" charset="0"/>
              </a:rPr>
              <a:t>– generate innovative and creative ideas.</a:t>
            </a:r>
          </a:p>
          <a:p>
            <a:pPr marL="914400" lvl="1" indent="-457200">
              <a:buFont typeface="+mj-lt"/>
              <a:buAutoNum type="arabicPeriod"/>
            </a:pPr>
            <a:r>
              <a:rPr lang="en-US" sz="2400" b="1" dirty="0">
                <a:latin typeface="Garamond" panose="02020404030301010803" pitchFamily="18" charset="0"/>
              </a:rPr>
              <a:t>Prototype </a:t>
            </a:r>
            <a:r>
              <a:rPr lang="en-US" sz="2400" dirty="0">
                <a:latin typeface="Garamond" panose="02020404030301010803" pitchFamily="18" charset="0"/>
              </a:rPr>
              <a:t>– build a model based upon ideas.</a:t>
            </a:r>
          </a:p>
          <a:p>
            <a:pPr marL="914400" lvl="1" indent="-457200">
              <a:buFont typeface="+mj-lt"/>
              <a:buAutoNum type="arabicPeriod"/>
            </a:pPr>
            <a:r>
              <a:rPr lang="en-US" sz="2400" b="1" dirty="0">
                <a:latin typeface="Garamond" panose="02020404030301010803" pitchFamily="18" charset="0"/>
              </a:rPr>
              <a:t>Test </a:t>
            </a:r>
            <a:r>
              <a:rPr lang="en-US" sz="2400" dirty="0">
                <a:latin typeface="Garamond" panose="02020404030301010803" pitchFamily="18" charset="0"/>
              </a:rPr>
              <a:t>– return it to users for feedback.</a:t>
            </a:r>
          </a:p>
          <a:p>
            <a:pPr marL="914400" lvl="1" indent="-457200">
              <a:buFont typeface="+mj-lt"/>
              <a:buAutoNum type="arabicPeriod"/>
            </a:pPr>
            <a:r>
              <a:rPr lang="en-US" sz="2400" b="1" dirty="0">
                <a:latin typeface="Garamond" panose="02020404030301010803" pitchFamily="18" charset="0"/>
              </a:rPr>
              <a:t>Implement </a:t>
            </a:r>
            <a:r>
              <a:rPr lang="en-US" sz="2400" dirty="0">
                <a:latin typeface="Garamond" panose="02020404030301010803" pitchFamily="18" charset="0"/>
              </a:rPr>
              <a:t>– start implementing the idea.</a:t>
            </a:r>
          </a:p>
          <a:p>
            <a:pPr marL="457200" lvl="1" indent="0">
              <a:buNone/>
            </a:pPr>
            <a:endParaRPr lang="en-US" sz="2400" b="1" dirty="0"/>
          </a:p>
        </p:txBody>
      </p:sp>
      <p:sp>
        <p:nvSpPr>
          <p:cNvPr id="6" name="Slide Number Placeholder 4">
            <a:extLst>
              <a:ext uri="{FF2B5EF4-FFF2-40B4-BE49-F238E27FC236}">
                <a16:creationId xmlns:a16="http://schemas.microsoft.com/office/drawing/2014/main" id="{F5D38024-A163-4F31-947B-81BC0DF41DDC}"/>
              </a:ext>
            </a:extLst>
          </p:cNvPr>
          <p:cNvSpPr txBox="1">
            <a:spLocks/>
          </p:cNvSpPr>
          <p:nvPr/>
        </p:nvSpPr>
        <p:spPr>
          <a:xfrm>
            <a:off x="7086600" y="6356350"/>
            <a:ext cx="2057400" cy="365125"/>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A514042-282F-4A4C-AEE0-05D5E3952A87}" type="slidenum">
              <a:rPr lang="en-US" altLang="en-US" smtClean="0"/>
              <a:pPr/>
              <a:t>33</a:t>
            </a:fld>
            <a:endParaRPr lang="en-US" altLang="en-US" dirty="0"/>
          </a:p>
        </p:txBody>
      </p:sp>
    </p:spTree>
    <p:extLst>
      <p:ext uri="{BB962C8B-B14F-4D97-AF65-F5344CB8AC3E}">
        <p14:creationId xmlns:p14="http://schemas.microsoft.com/office/powerpoint/2010/main" val="3510016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D859455-1D4B-4213-B515-9A7B62F63CFC}"/>
              </a:ext>
            </a:extLst>
          </p:cNvPr>
          <p:cNvSpPr>
            <a:spLocks noGrp="1"/>
          </p:cNvSpPr>
          <p:nvPr>
            <p:ph idx="1"/>
          </p:nvPr>
        </p:nvSpPr>
        <p:spPr/>
        <p:txBody>
          <a:bodyPr/>
          <a:lstStyle/>
          <a:p>
            <a:endParaRPr lang="en-US" sz="2800" b="1" dirty="0">
              <a:highlight>
                <a:srgbClr val="FFFF00"/>
              </a:highlight>
              <a:latin typeface="Garamond" panose="02020404030301010803" pitchFamily="18" charset="0"/>
            </a:endParaRPr>
          </a:p>
          <a:p>
            <a:pPr marL="0" indent="0">
              <a:buNone/>
            </a:pPr>
            <a:endParaRPr lang="en-US" sz="2800" b="1" dirty="0">
              <a:highlight>
                <a:srgbClr val="FFFF00"/>
              </a:highlight>
              <a:latin typeface="Garamond" panose="02020404030301010803" pitchFamily="18" charset="0"/>
            </a:endParaRPr>
          </a:p>
          <a:p>
            <a:endParaRPr lang="en-US" dirty="0"/>
          </a:p>
        </p:txBody>
      </p:sp>
      <p:sp>
        <p:nvSpPr>
          <p:cNvPr id="4" name="Title 1">
            <a:extLst>
              <a:ext uri="{FF2B5EF4-FFF2-40B4-BE49-F238E27FC236}">
                <a16:creationId xmlns:a16="http://schemas.microsoft.com/office/drawing/2014/main" id="{77C61F46-72B7-4659-9911-A7D686FD202F}"/>
              </a:ext>
            </a:extLst>
          </p:cNvPr>
          <p:cNvSpPr>
            <a:spLocks noGrp="1"/>
          </p:cNvSpPr>
          <p:nvPr>
            <p:ph type="title"/>
          </p:nvPr>
        </p:nvSpPr>
        <p:spPr>
          <a:xfrm>
            <a:off x="457200" y="274638"/>
            <a:ext cx="8229600" cy="1143000"/>
          </a:xfrm>
        </p:spPr>
        <p:txBody>
          <a:bodyPr>
            <a:normAutofit/>
          </a:bodyPr>
          <a:lstStyle/>
          <a:p>
            <a:r>
              <a:rPr lang="en-US" sz="4000" b="1" dirty="0">
                <a:latin typeface="Garamond" panose="02020404030301010803" pitchFamily="18" charset="0"/>
              </a:rPr>
              <a:t>Stages of Design Thinking </a:t>
            </a:r>
          </a:p>
        </p:txBody>
      </p:sp>
      <p:pic>
        <p:nvPicPr>
          <p:cNvPr id="5" name="Picture 2" descr="What is Design Thinking? (And What Are The 5 Stages Associated With it?) |  by Benjamin Hunter Miller | Medium">
            <a:extLst>
              <a:ext uri="{FF2B5EF4-FFF2-40B4-BE49-F238E27FC236}">
                <a16:creationId xmlns:a16="http://schemas.microsoft.com/office/drawing/2014/main" id="{42AD5F6D-0788-BD40-96BD-9DF1E931AEDF}"/>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111173" y="1862598"/>
            <a:ext cx="6921653" cy="4308729"/>
          </a:xfrm>
          <a:prstGeom prst="rect">
            <a:avLst/>
          </a:prstGeom>
          <a:solidFill>
            <a:srgbClr val="FFFFFF"/>
          </a:solidFill>
        </p:spPr>
      </p:pic>
      <p:sp>
        <p:nvSpPr>
          <p:cNvPr id="6" name="TextBox 5">
            <a:extLst>
              <a:ext uri="{FF2B5EF4-FFF2-40B4-BE49-F238E27FC236}">
                <a16:creationId xmlns:a16="http://schemas.microsoft.com/office/drawing/2014/main" id="{D03530DD-4F1E-7548-B5A7-9B493294B2F6}"/>
              </a:ext>
            </a:extLst>
          </p:cNvPr>
          <p:cNvSpPr txBox="1"/>
          <p:nvPr/>
        </p:nvSpPr>
        <p:spPr>
          <a:xfrm>
            <a:off x="3238499" y="5986661"/>
            <a:ext cx="2667000" cy="369332"/>
          </a:xfrm>
          <a:prstGeom prst="rect">
            <a:avLst/>
          </a:prstGeom>
          <a:noFill/>
        </p:spPr>
        <p:txBody>
          <a:bodyPr wrap="square" rtlCol="0">
            <a:spAutoFit/>
          </a:bodyPr>
          <a:lstStyle/>
          <a:p>
            <a:pPr algn="ctr"/>
            <a:r>
              <a:rPr lang="en-US" dirty="0">
                <a:latin typeface="Garamond" panose="02020404030301010803" pitchFamily="18" charset="0"/>
              </a:rPr>
              <a:t>Fig. 6 [3]</a:t>
            </a:r>
          </a:p>
        </p:txBody>
      </p:sp>
      <p:sp>
        <p:nvSpPr>
          <p:cNvPr id="7" name="Slide Number Placeholder 4">
            <a:extLst>
              <a:ext uri="{FF2B5EF4-FFF2-40B4-BE49-F238E27FC236}">
                <a16:creationId xmlns:a16="http://schemas.microsoft.com/office/drawing/2014/main" id="{F31A2433-9189-4C63-ADF2-B5EFD40097AF}"/>
              </a:ext>
            </a:extLst>
          </p:cNvPr>
          <p:cNvSpPr txBox="1">
            <a:spLocks/>
          </p:cNvSpPr>
          <p:nvPr/>
        </p:nvSpPr>
        <p:spPr>
          <a:xfrm>
            <a:off x="7086600" y="6356350"/>
            <a:ext cx="2057400" cy="365125"/>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A514042-282F-4A4C-AEE0-05D5E3952A87}" type="slidenum">
              <a:rPr lang="en-US" altLang="en-US" smtClean="0"/>
              <a:pPr/>
              <a:t>34</a:t>
            </a:fld>
            <a:endParaRPr lang="en-US" altLang="en-US" dirty="0"/>
          </a:p>
        </p:txBody>
      </p:sp>
    </p:spTree>
    <p:extLst>
      <p:ext uri="{BB962C8B-B14F-4D97-AF65-F5344CB8AC3E}">
        <p14:creationId xmlns:p14="http://schemas.microsoft.com/office/powerpoint/2010/main" val="129818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C6B75C2-3FB2-4E5C-A5C3-2FCFF6615117}"/>
              </a:ext>
            </a:extLst>
          </p:cNvPr>
          <p:cNvSpPr>
            <a:spLocks noGrp="1"/>
          </p:cNvSpPr>
          <p:nvPr>
            <p:ph idx="1"/>
          </p:nvPr>
        </p:nvSpPr>
        <p:spPr>
          <a:xfrm>
            <a:off x="457200" y="2110407"/>
            <a:ext cx="8229600" cy="3869199"/>
          </a:xfrm>
        </p:spPr>
        <p:txBody>
          <a:bodyPr>
            <a:normAutofit/>
          </a:bodyPr>
          <a:lstStyle/>
          <a:p>
            <a:endParaRPr lang="en-US" sz="2800" b="1" dirty="0"/>
          </a:p>
          <a:p>
            <a:pPr lvl="1">
              <a:buClr>
                <a:srgbClr val="0B3D29"/>
              </a:buClr>
            </a:pPr>
            <a:r>
              <a:rPr lang="en-US" sz="2400" dirty="0">
                <a:latin typeface="Garamond" panose="02020404030301010803" pitchFamily="18" charset="0"/>
              </a:rPr>
              <a:t>It helps to view different perspective of people and often leads to creative and innovative ideas to tackle a problem.</a:t>
            </a:r>
          </a:p>
          <a:p>
            <a:pPr lvl="1"/>
            <a:endParaRPr lang="en-US" sz="2400" b="1" dirty="0">
              <a:latin typeface="Garamond" panose="02020404030301010803" pitchFamily="18" charset="0"/>
            </a:endParaRPr>
          </a:p>
          <a:p>
            <a:pPr lvl="1">
              <a:buClr>
                <a:srgbClr val="0B3D29"/>
              </a:buClr>
            </a:pPr>
            <a:r>
              <a:rPr lang="en-US" sz="2400" dirty="0">
                <a:latin typeface="Garamond" panose="02020404030301010803" pitchFamily="18" charset="0"/>
              </a:rPr>
              <a:t>Feedback from users in early stage before implementation results in saving of money, resources and time.</a:t>
            </a:r>
          </a:p>
          <a:p>
            <a:pPr lvl="1"/>
            <a:endParaRPr lang="en-US" sz="2400" dirty="0">
              <a:latin typeface="Garamond" panose="02020404030301010803" pitchFamily="18" charset="0"/>
            </a:endParaRPr>
          </a:p>
          <a:p>
            <a:pPr lvl="1"/>
            <a:endParaRPr lang="en-US" sz="2400" dirty="0"/>
          </a:p>
        </p:txBody>
      </p:sp>
      <p:sp>
        <p:nvSpPr>
          <p:cNvPr id="4" name="Title 1">
            <a:extLst>
              <a:ext uri="{FF2B5EF4-FFF2-40B4-BE49-F238E27FC236}">
                <a16:creationId xmlns:a16="http://schemas.microsoft.com/office/drawing/2014/main" id="{CFE840D2-B5FF-4300-A36B-35B44603D228}"/>
              </a:ext>
            </a:extLst>
          </p:cNvPr>
          <p:cNvSpPr>
            <a:spLocks noGrp="1"/>
          </p:cNvSpPr>
          <p:nvPr>
            <p:ph type="title"/>
          </p:nvPr>
        </p:nvSpPr>
        <p:spPr>
          <a:xfrm>
            <a:off x="457200" y="274638"/>
            <a:ext cx="8229600" cy="1143000"/>
          </a:xfrm>
        </p:spPr>
        <p:txBody>
          <a:bodyPr>
            <a:normAutofit/>
          </a:bodyPr>
          <a:lstStyle/>
          <a:p>
            <a:r>
              <a:rPr lang="en-US" sz="4000" b="1" dirty="0">
                <a:latin typeface="Garamond" panose="02020404030301010803" pitchFamily="18" charset="0"/>
              </a:rPr>
              <a:t>Benefits of Design Thinking</a:t>
            </a:r>
          </a:p>
        </p:txBody>
      </p:sp>
      <p:sp>
        <p:nvSpPr>
          <p:cNvPr id="5" name="Slide Number Placeholder 4">
            <a:extLst>
              <a:ext uri="{FF2B5EF4-FFF2-40B4-BE49-F238E27FC236}">
                <a16:creationId xmlns:a16="http://schemas.microsoft.com/office/drawing/2014/main" id="{8AD51E2F-874D-4298-8532-DE5D80D3151C}"/>
              </a:ext>
            </a:extLst>
          </p:cNvPr>
          <p:cNvSpPr txBox="1">
            <a:spLocks/>
          </p:cNvSpPr>
          <p:nvPr/>
        </p:nvSpPr>
        <p:spPr>
          <a:xfrm>
            <a:off x="7086600" y="6356350"/>
            <a:ext cx="2057400" cy="365125"/>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A514042-282F-4A4C-AEE0-05D5E3952A87}" type="slidenum">
              <a:rPr lang="en-US" altLang="en-US" smtClean="0"/>
              <a:pPr/>
              <a:t>35</a:t>
            </a:fld>
            <a:endParaRPr lang="en-US" altLang="en-US" dirty="0"/>
          </a:p>
        </p:txBody>
      </p:sp>
    </p:spTree>
    <p:extLst>
      <p:ext uri="{BB962C8B-B14F-4D97-AF65-F5344CB8AC3E}">
        <p14:creationId xmlns:p14="http://schemas.microsoft.com/office/powerpoint/2010/main" val="14710746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DE9F6A5-C9A1-4E13-84E4-D731A432D5C4}"/>
              </a:ext>
            </a:extLst>
          </p:cNvPr>
          <p:cNvSpPr>
            <a:spLocks noGrp="1"/>
          </p:cNvSpPr>
          <p:nvPr>
            <p:ph type="title"/>
          </p:nvPr>
        </p:nvSpPr>
        <p:spPr>
          <a:xfrm>
            <a:off x="309489" y="274638"/>
            <a:ext cx="8679765" cy="1143000"/>
          </a:xfrm>
        </p:spPr>
        <p:txBody>
          <a:bodyPr>
            <a:noAutofit/>
          </a:bodyPr>
          <a:lstStyle/>
          <a:p>
            <a:r>
              <a:rPr lang="en-US" sz="4000" b="1" dirty="0">
                <a:solidFill>
                  <a:schemeClr val="bg1"/>
                </a:solidFill>
                <a:latin typeface="Garamond" panose="02020404030301010803" pitchFamily="18" charset="0"/>
              </a:rPr>
              <a:t>System Thinking and Design Thinking </a:t>
            </a:r>
          </a:p>
        </p:txBody>
      </p:sp>
      <p:sp>
        <p:nvSpPr>
          <p:cNvPr id="3" name="Content Placeholder 2">
            <a:extLst>
              <a:ext uri="{FF2B5EF4-FFF2-40B4-BE49-F238E27FC236}">
                <a16:creationId xmlns:a16="http://schemas.microsoft.com/office/drawing/2014/main" id="{2CB7F830-4094-4A71-9DF1-278FBE736F48}"/>
              </a:ext>
            </a:extLst>
          </p:cNvPr>
          <p:cNvSpPr>
            <a:spLocks noGrp="1"/>
          </p:cNvSpPr>
          <p:nvPr>
            <p:ph sz="half" idx="1"/>
          </p:nvPr>
        </p:nvSpPr>
        <p:spPr>
          <a:xfrm>
            <a:off x="533400" y="2039257"/>
            <a:ext cx="4223238" cy="4086906"/>
          </a:xfrm>
        </p:spPr>
        <p:txBody>
          <a:bodyPr/>
          <a:lstStyle/>
          <a:p>
            <a:r>
              <a:rPr lang="en-US" b="1" dirty="0">
                <a:latin typeface="Garamond" panose="02020404030301010803" pitchFamily="18" charset="0"/>
              </a:rPr>
              <a:t>Similarities</a:t>
            </a:r>
          </a:p>
          <a:p>
            <a:pPr lvl="1"/>
            <a:r>
              <a:rPr lang="en-US" dirty="0">
                <a:latin typeface="Garamond" panose="02020404030301010803" pitchFamily="18" charset="0"/>
              </a:rPr>
              <a:t>Both system thinking and design thinking includes the process tackling the problems over the course of learnings from feedbacks.</a:t>
            </a:r>
          </a:p>
          <a:p>
            <a:endParaRPr lang="en-US" dirty="0"/>
          </a:p>
        </p:txBody>
      </p:sp>
      <p:sp>
        <p:nvSpPr>
          <p:cNvPr id="2" name="Content Placeholder 1">
            <a:extLst>
              <a:ext uri="{FF2B5EF4-FFF2-40B4-BE49-F238E27FC236}">
                <a16:creationId xmlns:a16="http://schemas.microsoft.com/office/drawing/2014/main" id="{33F6AD72-3C30-8E47-9258-0517352DB15C}"/>
              </a:ext>
            </a:extLst>
          </p:cNvPr>
          <p:cNvSpPr>
            <a:spLocks noGrp="1"/>
          </p:cNvSpPr>
          <p:nvPr>
            <p:ph sz="half" idx="2"/>
          </p:nvPr>
        </p:nvSpPr>
        <p:spPr/>
        <p:txBody>
          <a:bodyPr/>
          <a:lstStyle/>
          <a:p>
            <a:r>
              <a:rPr lang="en-US" b="1" dirty="0">
                <a:latin typeface="Garamond" panose="02020404030301010803" pitchFamily="18" charset="0"/>
              </a:rPr>
              <a:t>Differences</a:t>
            </a:r>
          </a:p>
          <a:p>
            <a:pPr lvl="1"/>
            <a:r>
              <a:rPr lang="en-US" dirty="0">
                <a:latin typeface="Garamond" panose="02020404030301010803" pitchFamily="18" charset="0"/>
              </a:rPr>
              <a:t>System thinking is about breaking systems down to their components to understand the bigger picture while design thinking is about creating and building.</a:t>
            </a:r>
            <a:r>
              <a:rPr lang="en-US" sz="1600" dirty="0">
                <a:latin typeface="Garamond" panose="02020404030301010803" pitchFamily="18" charset="0"/>
              </a:rPr>
              <a:t>[4]</a:t>
            </a:r>
          </a:p>
          <a:p>
            <a:pPr lvl="1"/>
            <a:endParaRPr lang="en-US" sz="2000" dirty="0">
              <a:latin typeface="Garamond" panose="02020404030301010803" pitchFamily="18" charset="0"/>
            </a:endParaRPr>
          </a:p>
        </p:txBody>
      </p:sp>
      <p:sp>
        <p:nvSpPr>
          <p:cNvPr id="5" name="Slide Number Placeholder 4">
            <a:extLst>
              <a:ext uri="{FF2B5EF4-FFF2-40B4-BE49-F238E27FC236}">
                <a16:creationId xmlns:a16="http://schemas.microsoft.com/office/drawing/2014/main" id="{3E068985-323C-412D-A5FC-4E7330977975}"/>
              </a:ext>
            </a:extLst>
          </p:cNvPr>
          <p:cNvSpPr txBox="1">
            <a:spLocks/>
          </p:cNvSpPr>
          <p:nvPr/>
        </p:nvSpPr>
        <p:spPr>
          <a:xfrm>
            <a:off x="7086600" y="6356350"/>
            <a:ext cx="2057400" cy="365125"/>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A514042-282F-4A4C-AEE0-05D5E3952A87}" type="slidenum">
              <a:rPr lang="en-US" altLang="en-US" smtClean="0"/>
              <a:pPr/>
              <a:t>36</a:t>
            </a:fld>
            <a:endParaRPr lang="en-US" altLang="en-US" dirty="0"/>
          </a:p>
        </p:txBody>
      </p:sp>
    </p:spTree>
    <p:extLst>
      <p:ext uri="{BB962C8B-B14F-4D97-AF65-F5344CB8AC3E}">
        <p14:creationId xmlns:p14="http://schemas.microsoft.com/office/powerpoint/2010/main" val="403642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DE9F6A5-C9A1-4E13-84E4-D731A432D5C4}"/>
              </a:ext>
            </a:extLst>
          </p:cNvPr>
          <p:cNvSpPr>
            <a:spLocks noGrp="1"/>
          </p:cNvSpPr>
          <p:nvPr>
            <p:ph type="title"/>
          </p:nvPr>
        </p:nvSpPr>
        <p:spPr>
          <a:xfrm>
            <a:off x="196947" y="274638"/>
            <a:ext cx="8736037" cy="1143000"/>
          </a:xfrm>
        </p:spPr>
        <p:txBody>
          <a:bodyPr>
            <a:noAutofit/>
          </a:bodyPr>
          <a:lstStyle/>
          <a:p>
            <a:r>
              <a:rPr lang="en-US" sz="4000" b="1" dirty="0">
                <a:solidFill>
                  <a:schemeClr val="bg1"/>
                </a:solidFill>
                <a:latin typeface="Garamond" panose="02020404030301010803" pitchFamily="18" charset="0"/>
              </a:rPr>
              <a:t>System Thinking and Design Thinking </a:t>
            </a:r>
          </a:p>
        </p:txBody>
      </p:sp>
      <p:sp>
        <p:nvSpPr>
          <p:cNvPr id="3" name="Content Placeholder 2">
            <a:extLst>
              <a:ext uri="{FF2B5EF4-FFF2-40B4-BE49-F238E27FC236}">
                <a16:creationId xmlns:a16="http://schemas.microsoft.com/office/drawing/2014/main" id="{2CB7F830-4094-4A71-9DF1-278FBE736F48}"/>
              </a:ext>
            </a:extLst>
          </p:cNvPr>
          <p:cNvSpPr>
            <a:spLocks noGrp="1"/>
          </p:cNvSpPr>
          <p:nvPr>
            <p:ph sz="half" idx="1"/>
          </p:nvPr>
        </p:nvSpPr>
        <p:spPr/>
        <p:txBody>
          <a:bodyPr/>
          <a:lstStyle/>
          <a:p>
            <a:r>
              <a:rPr lang="en-US" b="1" dirty="0">
                <a:latin typeface="Garamond" panose="02020404030301010803" pitchFamily="18" charset="0"/>
              </a:rPr>
              <a:t>Similarities</a:t>
            </a:r>
          </a:p>
          <a:p>
            <a:pPr lvl="1"/>
            <a:r>
              <a:rPr lang="en-US" dirty="0">
                <a:latin typeface="Garamond" panose="02020404030301010803" pitchFamily="18" charset="0"/>
              </a:rPr>
              <a:t>Critical thinking is a key component for system as well as design thinking.</a:t>
            </a:r>
          </a:p>
        </p:txBody>
      </p:sp>
      <p:sp>
        <p:nvSpPr>
          <p:cNvPr id="2" name="Content Placeholder 1">
            <a:extLst>
              <a:ext uri="{FF2B5EF4-FFF2-40B4-BE49-F238E27FC236}">
                <a16:creationId xmlns:a16="http://schemas.microsoft.com/office/drawing/2014/main" id="{F3D34225-1DF1-E747-B9A9-9A0B8650ACD8}"/>
              </a:ext>
            </a:extLst>
          </p:cNvPr>
          <p:cNvSpPr>
            <a:spLocks noGrp="1"/>
          </p:cNvSpPr>
          <p:nvPr>
            <p:ph sz="half" idx="2"/>
          </p:nvPr>
        </p:nvSpPr>
        <p:spPr/>
        <p:txBody>
          <a:bodyPr/>
          <a:lstStyle/>
          <a:p>
            <a:r>
              <a:rPr lang="en-US" b="1" dirty="0">
                <a:latin typeface="Garamond" panose="02020404030301010803" pitchFamily="18" charset="0"/>
              </a:rPr>
              <a:t>Differences</a:t>
            </a:r>
          </a:p>
          <a:p>
            <a:pPr lvl="1"/>
            <a:r>
              <a:rPr lang="en-US" dirty="0">
                <a:latin typeface="Garamond" panose="02020404030301010803" pitchFamily="18" charset="0"/>
              </a:rPr>
              <a:t>System thinking has wide spectrum of focus because of considering different strategies, while design thinking has narrow spectrum due to focuses only on user focused needs.</a:t>
            </a:r>
            <a:r>
              <a:rPr lang="en-US" sz="1600" dirty="0">
                <a:latin typeface="Garamond" panose="02020404030301010803" pitchFamily="18" charset="0"/>
              </a:rPr>
              <a:t>[4]</a:t>
            </a:r>
          </a:p>
        </p:txBody>
      </p:sp>
      <p:sp>
        <p:nvSpPr>
          <p:cNvPr id="5" name="Slide Number Placeholder 4">
            <a:extLst>
              <a:ext uri="{FF2B5EF4-FFF2-40B4-BE49-F238E27FC236}">
                <a16:creationId xmlns:a16="http://schemas.microsoft.com/office/drawing/2014/main" id="{B9728BB6-2EA1-4F53-9DCB-4DBCFDC952A2}"/>
              </a:ext>
            </a:extLst>
          </p:cNvPr>
          <p:cNvSpPr txBox="1">
            <a:spLocks/>
          </p:cNvSpPr>
          <p:nvPr/>
        </p:nvSpPr>
        <p:spPr>
          <a:xfrm>
            <a:off x="7086600" y="6356350"/>
            <a:ext cx="2057400" cy="365125"/>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A514042-282F-4A4C-AEE0-05D5E3952A87}" type="slidenum">
              <a:rPr lang="en-US" altLang="en-US" smtClean="0"/>
              <a:pPr/>
              <a:t>37</a:t>
            </a:fld>
            <a:endParaRPr lang="en-US" altLang="en-US" dirty="0"/>
          </a:p>
        </p:txBody>
      </p:sp>
    </p:spTree>
    <p:extLst>
      <p:ext uri="{BB962C8B-B14F-4D97-AF65-F5344CB8AC3E}">
        <p14:creationId xmlns:p14="http://schemas.microsoft.com/office/powerpoint/2010/main" val="3408889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82" name="Rectangle 2"/>
          <p:cNvSpPr>
            <a:spLocks noGrp="1" noChangeArrowheads="1"/>
          </p:cNvSpPr>
          <p:nvPr>
            <p:ph type="title"/>
          </p:nvPr>
        </p:nvSpPr>
        <p:spPr>
          <a:xfrm>
            <a:off x="457200" y="0"/>
            <a:ext cx="8229600" cy="1143000"/>
          </a:xfrm>
        </p:spPr>
        <p:txBody>
          <a:bodyPr>
            <a:noAutofit/>
          </a:bodyPr>
          <a:lstStyle/>
          <a:p>
            <a:pPr eaLnBrk="1" hangingPunct="1">
              <a:defRPr/>
            </a:pPr>
            <a:br>
              <a:rPr lang="en-US" sz="4000" b="1" dirty="0">
                <a:latin typeface="Garamond" panose="02020404030301010803" pitchFamily="18" charset="0"/>
              </a:rPr>
            </a:br>
            <a:r>
              <a:rPr lang="en-US" sz="4000" b="1" dirty="0">
                <a:latin typeface="Garamond" panose="02020404030301010803" pitchFamily="18" charset="0"/>
              </a:rPr>
              <a:t>Capability Maturity Models</a:t>
            </a:r>
            <a:br>
              <a:rPr lang="en-US" sz="4000" b="1" dirty="0">
                <a:latin typeface="Garamond" panose="02020404030301010803" pitchFamily="18" charset="0"/>
              </a:rPr>
            </a:br>
            <a:r>
              <a:rPr lang="en-US" sz="4000" b="1" dirty="0">
                <a:latin typeface="Garamond" panose="02020404030301010803" pitchFamily="18" charset="0"/>
              </a:rPr>
              <a:t>CMM &amp; CMMI</a:t>
            </a:r>
          </a:p>
        </p:txBody>
      </p:sp>
      <p:sp>
        <p:nvSpPr>
          <p:cNvPr id="327683" name="Rectangle 3"/>
          <p:cNvSpPr>
            <a:spLocks noGrp="1" noChangeArrowheads="1"/>
          </p:cNvSpPr>
          <p:nvPr>
            <p:ph idx="1"/>
          </p:nvPr>
        </p:nvSpPr>
        <p:spPr/>
        <p:txBody>
          <a:bodyPr>
            <a:normAutofit/>
          </a:bodyPr>
          <a:lstStyle/>
          <a:p>
            <a:pPr eaLnBrk="1" hangingPunct="1">
              <a:buFont typeface="Wingdings" pitchFamily="2" charset="2"/>
              <a:buNone/>
              <a:defRPr/>
            </a:pPr>
            <a:endParaRPr lang="en-US" sz="2000" dirty="0">
              <a:latin typeface="Garamond" panose="02020404030301010803" pitchFamily="18" charset="0"/>
            </a:endParaRPr>
          </a:p>
          <a:p>
            <a:pPr marL="0" indent="0">
              <a:lnSpc>
                <a:spcPct val="80000"/>
              </a:lnSpc>
              <a:buNone/>
              <a:defRPr/>
            </a:pPr>
            <a:r>
              <a:rPr lang="en-US" sz="2400" b="1" dirty="0">
                <a:latin typeface="Garamond" panose="02020404030301010803" pitchFamily="18" charset="0"/>
                <a:cs typeface="Times New Roman" panose="02020603050405020304" pitchFamily="18" charset="0"/>
              </a:rPr>
              <a:t>Capability Maturity Model (CMM) &amp; Capability Maturity Model Integration (CMMI)</a:t>
            </a:r>
          </a:p>
          <a:p>
            <a:pPr>
              <a:lnSpc>
                <a:spcPct val="80000"/>
              </a:lnSpc>
              <a:defRPr/>
            </a:pPr>
            <a:endParaRPr lang="en-US" sz="2400" dirty="0">
              <a:latin typeface="Garamond" panose="02020404030301010803" pitchFamily="18" charset="0"/>
              <a:cs typeface="Times New Roman" panose="02020603050405020304" pitchFamily="18" charset="0"/>
            </a:endParaRPr>
          </a:p>
          <a:p>
            <a:pPr>
              <a:lnSpc>
                <a:spcPct val="80000"/>
              </a:lnSpc>
              <a:buClr>
                <a:srgbClr val="0B3D29"/>
              </a:buClr>
              <a:defRPr/>
            </a:pPr>
            <a:r>
              <a:rPr lang="en-US" sz="2400" dirty="0">
                <a:latin typeface="Garamond" panose="02020404030301010803" pitchFamily="18" charset="0"/>
                <a:cs typeface="Times New Roman" panose="02020603050405020304" pitchFamily="18" charset="0"/>
              </a:rPr>
              <a:t>Developed by </a:t>
            </a:r>
            <a:r>
              <a:rPr lang="en-US" sz="2400" b="1" dirty="0">
                <a:latin typeface="Garamond" panose="02020404030301010803" pitchFamily="18" charset="0"/>
                <a:cs typeface="Times New Roman" panose="02020603050405020304" pitchFamily="18" charset="0"/>
              </a:rPr>
              <a:t>SEI</a:t>
            </a:r>
            <a:r>
              <a:rPr lang="en-US" sz="2400" dirty="0">
                <a:latin typeface="Garamond" panose="02020404030301010803" pitchFamily="18" charset="0"/>
                <a:cs typeface="Times New Roman" panose="02020603050405020304" pitchFamily="18" charset="0"/>
              </a:rPr>
              <a:t> – (Software Engineering Institute at Carnegie Mellon)</a:t>
            </a:r>
          </a:p>
          <a:p>
            <a:pPr>
              <a:lnSpc>
                <a:spcPct val="80000"/>
              </a:lnSpc>
              <a:defRPr/>
            </a:pPr>
            <a:endParaRPr lang="en-US" sz="2400" dirty="0">
              <a:latin typeface="Garamond" panose="02020404030301010803" pitchFamily="18" charset="0"/>
              <a:cs typeface="Times New Roman" panose="02020603050405020304" pitchFamily="18" charset="0"/>
            </a:endParaRPr>
          </a:p>
          <a:p>
            <a:pPr>
              <a:lnSpc>
                <a:spcPct val="80000"/>
              </a:lnSpc>
              <a:buClr>
                <a:srgbClr val="0B3D29"/>
              </a:buClr>
              <a:defRPr/>
            </a:pPr>
            <a:r>
              <a:rPr lang="en-US" sz="2400" dirty="0">
                <a:latin typeface="Garamond" panose="02020404030301010803" pitchFamily="18" charset="0"/>
                <a:cs typeface="Times New Roman" panose="02020603050405020304" pitchFamily="18" charset="0"/>
              </a:rPr>
              <a:t>The CMMI project is sponsored by the U.S. Department of Defense (</a:t>
            </a:r>
            <a:r>
              <a:rPr lang="en-US" sz="2400" b="1" dirty="0">
                <a:latin typeface="Garamond" panose="02020404030301010803" pitchFamily="18" charset="0"/>
                <a:cs typeface="Times New Roman" panose="02020603050405020304" pitchFamily="18" charset="0"/>
              </a:rPr>
              <a:t>DoD</a:t>
            </a:r>
            <a:r>
              <a:rPr lang="en-US" sz="2400" dirty="0">
                <a:latin typeface="Garamond" panose="02020404030301010803" pitchFamily="18" charset="0"/>
                <a:cs typeface="Times New Roman" panose="02020603050405020304" pitchFamily="18" charset="0"/>
              </a:rPr>
              <a:t>) and the National Defense Industrial Association (</a:t>
            </a:r>
            <a:r>
              <a:rPr lang="en-US" sz="2400" b="1" dirty="0">
                <a:latin typeface="Garamond" panose="02020404030301010803" pitchFamily="18" charset="0"/>
                <a:cs typeface="Times New Roman" panose="02020603050405020304" pitchFamily="18" charset="0"/>
              </a:rPr>
              <a:t>NDIA</a:t>
            </a:r>
            <a:r>
              <a:rPr lang="en-US" sz="2400" dirty="0">
                <a:latin typeface="Garamond" panose="02020404030301010803" pitchFamily="18" charset="0"/>
                <a:cs typeface="Times New Roman" panose="02020603050405020304" pitchFamily="18" charset="0"/>
              </a:rPr>
              <a:t>). </a:t>
            </a:r>
          </a:p>
          <a:p>
            <a:pPr eaLnBrk="1" hangingPunct="1">
              <a:buFont typeface="Wingdings" pitchFamily="2" charset="2"/>
              <a:buChar char="Ø"/>
              <a:defRPr/>
            </a:pPr>
            <a:endParaRPr lang="en-US" sz="2400" dirty="0">
              <a:latin typeface="Garamond" panose="02020404030301010803" pitchFamily="18" charset="0"/>
            </a:endParaRPr>
          </a:p>
        </p:txBody>
      </p:sp>
      <p:sp>
        <p:nvSpPr>
          <p:cNvPr id="4" name="Slide Number Placeholder 4">
            <a:extLst>
              <a:ext uri="{FF2B5EF4-FFF2-40B4-BE49-F238E27FC236}">
                <a16:creationId xmlns:a16="http://schemas.microsoft.com/office/drawing/2014/main" id="{2511BF55-C095-4DF9-BFB2-E058EE52EF9A}"/>
              </a:ext>
            </a:extLst>
          </p:cNvPr>
          <p:cNvSpPr txBox="1">
            <a:spLocks/>
          </p:cNvSpPr>
          <p:nvPr/>
        </p:nvSpPr>
        <p:spPr>
          <a:xfrm>
            <a:off x="7086600" y="6356350"/>
            <a:ext cx="2057400" cy="365125"/>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A514042-282F-4A4C-AEE0-05D5E3952A87}" type="slidenum">
              <a:rPr lang="en-US" altLang="en-US" smtClean="0"/>
              <a:pPr/>
              <a:t>38</a:t>
            </a:fld>
            <a:endParaRPr lang="en-US" altLang="en-US" dirty="0"/>
          </a:p>
        </p:txBody>
      </p:sp>
    </p:spTree>
    <p:extLst>
      <p:ext uri="{BB962C8B-B14F-4D97-AF65-F5344CB8AC3E}">
        <p14:creationId xmlns:p14="http://schemas.microsoft.com/office/powerpoint/2010/main" val="1210166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Rectangle 2"/>
          <p:cNvSpPr>
            <a:spLocks noGrp="1" noChangeArrowheads="1"/>
          </p:cNvSpPr>
          <p:nvPr>
            <p:ph type="title"/>
          </p:nvPr>
        </p:nvSpPr>
        <p:spPr/>
        <p:txBody>
          <a:bodyPr>
            <a:normAutofit fontScale="90000"/>
          </a:bodyPr>
          <a:lstStyle/>
          <a:p>
            <a:r>
              <a:rPr lang="en-US" altLang="en-US" b="1" dirty="0">
                <a:latin typeface="Garamond" panose="02020404030301010803" pitchFamily="18" charset="0"/>
              </a:rPr>
              <a:t>Capability Maturity Model </a:t>
            </a:r>
            <a:br>
              <a:rPr lang="en-US" altLang="en-US" b="1" dirty="0">
                <a:latin typeface="Garamond" panose="02020404030301010803" pitchFamily="18" charset="0"/>
              </a:rPr>
            </a:br>
            <a:r>
              <a:rPr lang="en-US" altLang="en-US" b="1" dirty="0">
                <a:latin typeface="Garamond" panose="02020404030301010803" pitchFamily="18" charset="0"/>
              </a:rPr>
              <a:t>(SW-CMM)</a:t>
            </a:r>
          </a:p>
        </p:txBody>
      </p:sp>
      <p:sp>
        <p:nvSpPr>
          <p:cNvPr id="228355" name="Rectangle 3"/>
          <p:cNvSpPr>
            <a:spLocks noGrp="1" noChangeArrowheads="1"/>
          </p:cNvSpPr>
          <p:nvPr>
            <p:ph idx="1"/>
          </p:nvPr>
        </p:nvSpPr>
        <p:spPr>
          <a:xfrm>
            <a:off x="457200" y="2133600"/>
            <a:ext cx="8229600" cy="3722914"/>
          </a:xfrm>
        </p:spPr>
        <p:txBody>
          <a:bodyPr>
            <a:normAutofit/>
          </a:bodyPr>
          <a:lstStyle/>
          <a:p>
            <a:pPr>
              <a:lnSpc>
                <a:spcPct val="80000"/>
              </a:lnSpc>
              <a:buClr>
                <a:srgbClr val="0B3D29"/>
              </a:buClr>
              <a:defRPr/>
            </a:pPr>
            <a:r>
              <a:rPr lang="en-US" altLang="en-US" sz="2400" dirty="0">
                <a:latin typeface="Garamond" panose="02020404030301010803" pitchFamily="18" charset="0"/>
                <a:cs typeface="Times New Roman" panose="02020603050405020304" pitchFamily="18" charset="0"/>
              </a:rPr>
              <a:t>Developed in 1987 by the Software Engineering Institute (SEI) at Carnegie-Mellon University under the sponsorship of DARPA</a:t>
            </a:r>
          </a:p>
          <a:p>
            <a:pPr>
              <a:lnSpc>
                <a:spcPct val="80000"/>
              </a:lnSpc>
              <a:defRPr/>
            </a:pPr>
            <a:endParaRPr lang="en-US" altLang="en-US" sz="2400" dirty="0">
              <a:latin typeface="Garamond" panose="02020404030301010803" pitchFamily="18" charset="0"/>
              <a:cs typeface="Times New Roman" panose="02020603050405020304" pitchFamily="18" charset="0"/>
            </a:endParaRPr>
          </a:p>
          <a:p>
            <a:pPr>
              <a:lnSpc>
                <a:spcPct val="80000"/>
              </a:lnSpc>
              <a:buClr>
                <a:srgbClr val="0B3D29"/>
              </a:buClr>
              <a:defRPr/>
            </a:pPr>
            <a:r>
              <a:rPr lang="en-US" altLang="en-US" sz="2400" dirty="0">
                <a:latin typeface="Garamond" panose="02020404030301010803" pitchFamily="18" charset="0"/>
                <a:cs typeface="Times New Roman" panose="02020603050405020304" pitchFamily="18" charset="0"/>
              </a:rPr>
              <a:t>Described in the book Managing the Software Process in 1989 by Watts Humphrey</a:t>
            </a:r>
          </a:p>
          <a:p>
            <a:pPr>
              <a:lnSpc>
                <a:spcPct val="80000"/>
              </a:lnSpc>
              <a:defRPr/>
            </a:pPr>
            <a:endParaRPr lang="en-US" altLang="en-US" sz="2400" dirty="0">
              <a:latin typeface="Garamond" panose="02020404030301010803" pitchFamily="18" charset="0"/>
              <a:cs typeface="Times New Roman" panose="02020603050405020304" pitchFamily="18" charset="0"/>
            </a:endParaRPr>
          </a:p>
          <a:p>
            <a:pPr>
              <a:lnSpc>
                <a:spcPct val="80000"/>
              </a:lnSpc>
              <a:buClr>
                <a:srgbClr val="0B3D29"/>
              </a:buClr>
              <a:defRPr/>
            </a:pPr>
            <a:r>
              <a:rPr lang="en-US" altLang="en-US" sz="2400" dirty="0">
                <a:latin typeface="Garamond" panose="02020404030301010803" pitchFamily="18" charset="0"/>
                <a:cs typeface="Times New Roman" panose="02020603050405020304" pitchFamily="18" charset="0"/>
              </a:rPr>
              <a:t>Published as a separate document: Capability Maturity Model for Software in 1991</a:t>
            </a:r>
          </a:p>
          <a:p>
            <a:endParaRPr lang="en-US" altLang="en-US" sz="1600" dirty="0">
              <a:latin typeface="Garamond" panose="02020404030301010803" pitchFamily="18" charset="0"/>
            </a:endParaRPr>
          </a:p>
        </p:txBody>
      </p:sp>
      <p:sp>
        <p:nvSpPr>
          <p:cNvPr id="4" name="Slide Number Placeholder 4">
            <a:extLst>
              <a:ext uri="{FF2B5EF4-FFF2-40B4-BE49-F238E27FC236}">
                <a16:creationId xmlns:a16="http://schemas.microsoft.com/office/drawing/2014/main" id="{B9A6C514-FAB4-4F74-88FD-1854E60136ED}"/>
              </a:ext>
            </a:extLst>
          </p:cNvPr>
          <p:cNvSpPr txBox="1">
            <a:spLocks/>
          </p:cNvSpPr>
          <p:nvPr/>
        </p:nvSpPr>
        <p:spPr>
          <a:xfrm>
            <a:off x="7086600" y="6356350"/>
            <a:ext cx="2057400" cy="365125"/>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A514042-282F-4A4C-AEE0-05D5E3952A87}" type="slidenum">
              <a:rPr lang="en-US" altLang="en-US" smtClean="0"/>
              <a:pPr/>
              <a:t>39</a:t>
            </a:fld>
            <a:endParaRPr lang="en-US" altLang="en-US" dirty="0"/>
          </a:p>
        </p:txBody>
      </p:sp>
    </p:spTree>
    <p:extLst>
      <p:ext uri="{BB962C8B-B14F-4D97-AF65-F5344CB8AC3E}">
        <p14:creationId xmlns:p14="http://schemas.microsoft.com/office/powerpoint/2010/main" val="10391360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4000" b="1" dirty="0">
                <a:latin typeface="Garamond" panose="02020404030301010803" pitchFamily="18" charset="0"/>
              </a:rPr>
              <a:t>System Elements</a:t>
            </a:r>
          </a:p>
        </p:txBody>
      </p:sp>
      <p:sp>
        <p:nvSpPr>
          <p:cNvPr id="3" name="Content Placeholder 2"/>
          <p:cNvSpPr>
            <a:spLocks noGrp="1"/>
          </p:cNvSpPr>
          <p:nvPr>
            <p:ph idx="1"/>
          </p:nvPr>
        </p:nvSpPr>
        <p:spPr/>
        <p:txBody>
          <a:bodyPr>
            <a:normAutofit/>
          </a:bodyPr>
          <a:lstStyle/>
          <a:p>
            <a:pPr marL="0" indent="0">
              <a:buClr>
                <a:schemeClr val="tx2"/>
              </a:buClr>
              <a:buNone/>
            </a:pPr>
            <a:r>
              <a:rPr lang="en-US" sz="2800" b="1" dirty="0">
                <a:latin typeface="Garamond" panose="02020404030301010803" pitchFamily="18" charset="0"/>
              </a:rPr>
              <a:t>Elements of a system </a:t>
            </a:r>
          </a:p>
          <a:p>
            <a:pPr lvl="1">
              <a:buClr>
                <a:schemeClr val="tx2"/>
              </a:buClr>
            </a:pPr>
            <a:r>
              <a:rPr lang="en-US" sz="2400" dirty="0">
                <a:latin typeface="Garamond" panose="02020404030301010803" pitchFamily="18" charset="0"/>
              </a:rPr>
              <a:t>are not just hardware but can also include software, and can even include people, facilities, policies, documents and databases.</a:t>
            </a:r>
          </a:p>
          <a:p>
            <a:pPr>
              <a:buClr>
                <a:schemeClr val="tx2"/>
              </a:buClr>
            </a:pPr>
            <a:endParaRPr lang="en-US" sz="2400" dirty="0">
              <a:latin typeface="Garamond" panose="02020404030301010803" pitchFamily="18" charset="0"/>
            </a:endParaRPr>
          </a:p>
          <a:p>
            <a:pPr marL="0" indent="0">
              <a:buClr>
                <a:schemeClr val="tx2"/>
              </a:buClr>
              <a:buNone/>
            </a:pPr>
            <a:r>
              <a:rPr lang="en-US" sz="2800" b="1" dirty="0">
                <a:latin typeface="Garamond" panose="02020404030301010803" pitchFamily="18" charset="0"/>
              </a:rPr>
              <a:t>System</a:t>
            </a:r>
            <a:r>
              <a:rPr lang="en-US" sz="2400" dirty="0">
                <a:latin typeface="Garamond" panose="02020404030301010803" pitchFamily="18" charset="0"/>
              </a:rPr>
              <a:t> </a:t>
            </a:r>
          </a:p>
          <a:p>
            <a:pPr lvl="1">
              <a:buClr>
                <a:schemeClr val="tx2"/>
              </a:buClr>
            </a:pPr>
            <a:r>
              <a:rPr lang="en-US" sz="2000" dirty="0">
                <a:latin typeface="Garamond" panose="02020404030301010803" pitchFamily="18" charset="0"/>
              </a:rPr>
              <a:t> </a:t>
            </a:r>
            <a:r>
              <a:rPr lang="en-US" sz="2400" b="1" dirty="0">
                <a:latin typeface="Garamond" panose="02020404030301010803" pitchFamily="18" charset="0"/>
              </a:rPr>
              <a:t>an integrated set of elements that accomplish a defined objective. </a:t>
            </a:r>
            <a:r>
              <a:rPr lang="en-US" sz="2400" dirty="0">
                <a:latin typeface="Garamond" panose="02020404030301010803" pitchFamily="18" charset="0"/>
              </a:rPr>
              <a:t>The objective is what is to be created.</a:t>
            </a:r>
          </a:p>
          <a:p>
            <a:pPr>
              <a:buClr>
                <a:schemeClr val="tx2"/>
              </a:buClr>
            </a:pPr>
            <a:endParaRPr lang="en-US" sz="2400" dirty="0">
              <a:latin typeface="Garamond" panose="02020404030301010803" pitchFamily="18" charset="0"/>
            </a:endParaRPr>
          </a:p>
          <a:p>
            <a:pPr>
              <a:buClr>
                <a:schemeClr val="tx2"/>
              </a:buClr>
            </a:pPr>
            <a:endParaRPr lang="en-US" sz="2400" dirty="0">
              <a:latin typeface="Garamond" panose="02020404030301010803" pitchFamily="18" charset="0"/>
            </a:endParaRPr>
          </a:p>
        </p:txBody>
      </p:sp>
      <p:sp>
        <p:nvSpPr>
          <p:cNvPr id="6" name="Slide Number Placeholder 5">
            <a:extLst>
              <a:ext uri="{FF2B5EF4-FFF2-40B4-BE49-F238E27FC236}">
                <a16:creationId xmlns:a16="http://schemas.microsoft.com/office/drawing/2014/main" id="{A5217D54-8952-B74C-B5E4-7571F701D6DD}"/>
              </a:ext>
            </a:extLst>
          </p:cNvPr>
          <p:cNvSpPr>
            <a:spLocks noGrp="1"/>
          </p:cNvSpPr>
          <p:nvPr>
            <p:ph type="sldNum" sz="quarter" idx="4294967295"/>
          </p:nvPr>
        </p:nvSpPr>
        <p:spPr>
          <a:xfrm>
            <a:off x="7086600" y="6356350"/>
            <a:ext cx="2057400" cy="365125"/>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A514042-282F-4A4C-AEE0-05D5E3952A87}" type="slidenum">
              <a:rPr lang="en-US" altLang="en-US" smtClean="0"/>
              <a:pPr/>
              <a:t>4</a:t>
            </a:fld>
            <a:endParaRPr lang="en-US" altLang="en-US" dirty="0"/>
          </a:p>
        </p:txBody>
      </p:sp>
      <p:sp>
        <p:nvSpPr>
          <p:cNvPr id="7" name="Rectangle 6">
            <a:extLst>
              <a:ext uri="{FF2B5EF4-FFF2-40B4-BE49-F238E27FC236}">
                <a16:creationId xmlns:a16="http://schemas.microsoft.com/office/drawing/2014/main" id="{96562294-3875-0043-A99F-8E464EF38562}"/>
              </a:ext>
            </a:extLst>
          </p:cNvPr>
          <p:cNvSpPr/>
          <p:nvPr/>
        </p:nvSpPr>
        <p:spPr>
          <a:xfrm>
            <a:off x="457199" y="4082143"/>
            <a:ext cx="8334462" cy="1754879"/>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409CF67B-49B3-924D-9818-EFA45D891B86}"/>
              </a:ext>
            </a:extLst>
          </p:cNvPr>
          <p:cNvSpPr/>
          <p:nvPr/>
        </p:nvSpPr>
        <p:spPr>
          <a:xfrm>
            <a:off x="457200" y="1987315"/>
            <a:ext cx="8334462" cy="1866228"/>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461480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12B992-FA7B-4909-8338-B964BB926152}"/>
              </a:ext>
            </a:extLst>
          </p:cNvPr>
          <p:cNvSpPr>
            <a:spLocks noGrp="1"/>
          </p:cNvSpPr>
          <p:nvPr>
            <p:ph type="title"/>
          </p:nvPr>
        </p:nvSpPr>
        <p:spPr/>
        <p:txBody>
          <a:bodyPr/>
          <a:lstStyle/>
          <a:p>
            <a:r>
              <a:rPr lang="en-US" dirty="0"/>
              <a:t> </a:t>
            </a:r>
          </a:p>
        </p:txBody>
      </p:sp>
      <p:sp>
        <p:nvSpPr>
          <p:cNvPr id="3" name="Content Placeholder 2">
            <a:extLst>
              <a:ext uri="{FF2B5EF4-FFF2-40B4-BE49-F238E27FC236}">
                <a16:creationId xmlns:a16="http://schemas.microsoft.com/office/drawing/2014/main" id="{B190B6F5-FC1D-4FAF-906E-09B6C1AE0514}"/>
              </a:ext>
            </a:extLst>
          </p:cNvPr>
          <p:cNvSpPr>
            <a:spLocks noGrp="1"/>
          </p:cNvSpPr>
          <p:nvPr>
            <p:ph idx="1"/>
          </p:nvPr>
        </p:nvSpPr>
        <p:spPr>
          <a:xfrm>
            <a:off x="457199" y="2898802"/>
            <a:ext cx="8229600" cy="3869199"/>
          </a:xfrm>
        </p:spPr>
        <p:txBody>
          <a:bodyPr>
            <a:normAutofit/>
          </a:bodyPr>
          <a:lstStyle/>
          <a:p>
            <a:pPr>
              <a:buClr>
                <a:srgbClr val="0B3D29"/>
              </a:buClr>
            </a:pPr>
            <a:r>
              <a:rPr lang="en-US" altLang="en-US" sz="2400" dirty="0">
                <a:latin typeface="Garamond" panose="02020404030301010803" pitchFamily="18" charset="0"/>
                <a:cs typeface="Times New Roman" panose="02020603050405020304" pitchFamily="18" charset="0"/>
              </a:rPr>
              <a:t>The Capability Maturity Model Integration(CMMI) is a process and behavioral model that helps organizations streamline process improvement and encourage productive, efficient behaviors that decrease risk in software, product, and service development.</a:t>
            </a:r>
            <a:r>
              <a:rPr lang="en-US" altLang="en-US" sz="1600" dirty="0">
                <a:latin typeface="Garamond" panose="02020404030301010803" pitchFamily="18" charset="0"/>
                <a:cs typeface="Times New Roman" panose="02020603050405020304" pitchFamily="18" charset="0"/>
              </a:rPr>
              <a:t>[5]</a:t>
            </a:r>
            <a:endParaRPr lang="en-US" sz="1600" b="1" dirty="0">
              <a:latin typeface="Garamond" panose="02020404030301010803" pitchFamily="18" charset="0"/>
            </a:endParaRPr>
          </a:p>
        </p:txBody>
      </p:sp>
      <p:sp>
        <p:nvSpPr>
          <p:cNvPr id="4" name="Rectangle 2">
            <a:extLst>
              <a:ext uri="{FF2B5EF4-FFF2-40B4-BE49-F238E27FC236}">
                <a16:creationId xmlns:a16="http://schemas.microsoft.com/office/drawing/2014/main" id="{B92E22A9-5ADE-49B2-99B0-99D539B060C9}"/>
              </a:ext>
            </a:extLst>
          </p:cNvPr>
          <p:cNvSpPr txBox="1">
            <a:spLocks noChangeArrowheads="1"/>
          </p:cNvSpPr>
          <p:nvPr/>
        </p:nvSpPr>
        <p:spPr>
          <a:xfrm>
            <a:off x="609600" y="427038"/>
            <a:ext cx="8229600" cy="1143000"/>
          </a:xfrm>
          <a:prstGeom prst="rect">
            <a:avLst/>
          </a:prstGeom>
        </p:spPr>
        <p:txBody>
          <a:bodyPr vert="horz" lIns="91440" tIns="45720" rIns="91440" bIns="45720" rtlCol="0" anchor="ctr">
            <a:normAutofit fontScale="90000" lnSpcReduction="20000"/>
          </a:bodyPr>
          <a:lstStyle>
            <a:lvl1pPr algn="ctr" defTabSz="457200" rtl="0" eaLnBrk="1" latinLnBrk="0" hangingPunct="1">
              <a:spcBef>
                <a:spcPct val="0"/>
              </a:spcBef>
              <a:buNone/>
              <a:defRPr sz="4400" kern="1200">
                <a:solidFill>
                  <a:schemeClr val="bg1"/>
                </a:solidFill>
                <a:latin typeface="+mj-lt"/>
                <a:ea typeface="+mj-ea"/>
                <a:cs typeface="+mj-cs"/>
              </a:defRPr>
            </a:lvl1pPr>
          </a:lstStyle>
          <a:p>
            <a:r>
              <a:rPr lang="en-US" altLang="en-US" b="1" dirty="0">
                <a:latin typeface="Garamond" panose="02020404030301010803" pitchFamily="18" charset="0"/>
              </a:rPr>
              <a:t>Why Capability Maturity Models </a:t>
            </a:r>
            <a:br>
              <a:rPr lang="en-US" altLang="en-US" b="1" dirty="0">
                <a:latin typeface="Garamond" panose="02020404030301010803" pitchFamily="18" charset="0"/>
              </a:rPr>
            </a:br>
            <a:endParaRPr lang="en-US" altLang="en-US" b="1" dirty="0">
              <a:latin typeface="Garamond" panose="02020404030301010803" pitchFamily="18" charset="0"/>
            </a:endParaRPr>
          </a:p>
        </p:txBody>
      </p:sp>
      <p:sp>
        <p:nvSpPr>
          <p:cNvPr id="6" name="Rectangle 5">
            <a:extLst>
              <a:ext uri="{FF2B5EF4-FFF2-40B4-BE49-F238E27FC236}">
                <a16:creationId xmlns:a16="http://schemas.microsoft.com/office/drawing/2014/main" id="{7BEC5014-08C6-6643-BE88-EA9D1B4C34B3}"/>
              </a:ext>
            </a:extLst>
          </p:cNvPr>
          <p:cNvSpPr/>
          <p:nvPr/>
        </p:nvSpPr>
        <p:spPr>
          <a:xfrm>
            <a:off x="378186" y="2746402"/>
            <a:ext cx="8387625" cy="1878352"/>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Slide Number Placeholder 4">
            <a:extLst>
              <a:ext uri="{FF2B5EF4-FFF2-40B4-BE49-F238E27FC236}">
                <a16:creationId xmlns:a16="http://schemas.microsoft.com/office/drawing/2014/main" id="{7DE9AF35-0649-4433-9826-D63A8586F01D}"/>
              </a:ext>
            </a:extLst>
          </p:cNvPr>
          <p:cNvSpPr txBox="1">
            <a:spLocks/>
          </p:cNvSpPr>
          <p:nvPr/>
        </p:nvSpPr>
        <p:spPr>
          <a:xfrm>
            <a:off x="7086600" y="6356350"/>
            <a:ext cx="2057400" cy="365125"/>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A514042-282F-4A4C-AEE0-05D5E3952A87}" type="slidenum">
              <a:rPr lang="en-US" altLang="en-US" smtClean="0"/>
              <a:pPr/>
              <a:t>40</a:t>
            </a:fld>
            <a:endParaRPr lang="en-US" altLang="en-US" dirty="0"/>
          </a:p>
        </p:txBody>
      </p:sp>
    </p:spTree>
    <p:extLst>
      <p:ext uri="{BB962C8B-B14F-4D97-AF65-F5344CB8AC3E}">
        <p14:creationId xmlns:p14="http://schemas.microsoft.com/office/powerpoint/2010/main" val="4169670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Rectangle 2"/>
          <p:cNvSpPr>
            <a:spLocks noGrp="1" noChangeArrowheads="1"/>
          </p:cNvSpPr>
          <p:nvPr>
            <p:ph type="title"/>
          </p:nvPr>
        </p:nvSpPr>
        <p:spPr/>
        <p:txBody>
          <a:bodyPr>
            <a:noAutofit/>
          </a:bodyPr>
          <a:lstStyle/>
          <a:p>
            <a:r>
              <a:rPr lang="en-US" altLang="en-US" sz="4000" b="1" dirty="0">
                <a:latin typeface="Garamond" panose="02020404030301010803" pitchFamily="18" charset="0"/>
              </a:rPr>
              <a:t>Capability Maturity Models –</a:t>
            </a:r>
            <a:br>
              <a:rPr lang="en-US" altLang="en-US" sz="4000" b="1" dirty="0">
                <a:latin typeface="Garamond" panose="02020404030301010803" pitchFamily="18" charset="0"/>
              </a:rPr>
            </a:br>
            <a:r>
              <a:rPr lang="en-US" altLang="en-US" sz="4000" b="1" dirty="0">
                <a:latin typeface="Garamond" panose="02020404030301010803" pitchFamily="18" charset="0"/>
              </a:rPr>
              <a:t>CMM - Levels</a:t>
            </a:r>
          </a:p>
        </p:txBody>
      </p:sp>
      <p:sp>
        <p:nvSpPr>
          <p:cNvPr id="230403" name="Rectangle 3"/>
          <p:cNvSpPr>
            <a:spLocks noGrp="1" noChangeArrowheads="1"/>
          </p:cNvSpPr>
          <p:nvPr>
            <p:ph idx="1"/>
          </p:nvPr>
        </p:nvSpPr>
        <p:spPr/>
        <p:txBody>
          <a:bodyPr>
            <a:normAutofit/>
          </a:bodyPr>
          <a:lstStyle/>
          <a:p>
            <a:pPr>
              <a:buClr>
                <a:srgbClr val="0B3D29"/>
              </a:buClr>
            </a:pPr>
            <a:r>
              <a:rPr lang="en-US" altLang="en-US" sz="2800" b="1" dirty="0">
                <a:latin typeface="Garamond" panose="02020404030301010803" pitchFamily="18" charset="0"/>
                <a:cs typeface="Times New Roman" panose="02020603050405020304" pitchFamily="18" charset="0"/>
              </a:rPr>
              <a:t>Initial Level (Level 1)</a:t>
            </a:r>
          </a:p>
          <a:p>
            <a:pPr marL="857250" lvl="2" indent="-457200">
              <a:buClr>
                <a:srgbClr val="0B3D29"/>
              </a:buClr>
              <a:buSzPct val="70000"/>
              <a:buFont typeface="Wingdings" panose="05000000000000000000" pitchFamily="2" charset="2"/>
              <a:buChar char="Ø"/>
            </a:pPr>
            <a:r>
              <a:rPr lang="en-US" altLang="en-US" dirty="0">
                <a:latin typeface="Garamond" panose="02020404030301010803" pitchFamily="18" charset="0"/>
                <a:cs typeface="Times New Roman" panose="02020603050405020304" pitchFamily="18" charset="0"/>
              </a:rPr>
              <a:t>Characterized as ad hoc, and occasionally even chaotic.</a:t>
            </a:r>
          </a:p>
          <a:p>
            <a:pPr marL="742950" lvl="2" indent="-342900">
              <a:buClr>
                <a:schemeClr val="hlink"/>
              </a:buClr>
              <a:buSzPct val="60000"/>
              <a:buFont typeface="Wingdings" pitchFamily="2" charset="2"/>
              <a:buChar char="n"/>
            </a:pPr>
            <a:endParaRPr lang="en-US" altLang="en-US" sz="2000" dirty="0">
              <a:latin typeface="Garamond" panose="02020404030301010803" pitchFamily="18" charset="0"/>
              <a:cs typeface="Times New Roman" panose="02020603050405020304" pitchFamily="18" charset="0"/>
            </a:endParaRPr>
          </a:p>
          <a:p>
            <a:pPr>
              <a:buClr>
                <a:srgbClr val="0B3D29"/>
              </a:buClr>
            </a:pPr>
            <a:r>
              <a:rPr lang="en-US" altLang="en-US" sz="2800" b="1" dirty="0">
                <a:latin typeface="Garamond" panose="02020404030301010803" pitchFamily="18" charset="0"/>
                <a:cs typeface="Times New Roman" panose="02020603050405020304" pitchFamily="18" charset="0"/>
              </a:rPr>
              <a:t>Repeatable (Level 2)</a:t>
            </a:r>
          </a:p>
          <a:p>
            <a:pPr marL="742950" lvl="2" indent="-342900">
              <a:buClr>
                <a:srgbClr val="0B3D29"/>
              </a:buClr>
              <a:buSzPct val="70000"/>
              <a:buFont typeface="Wingdings" panose="05000000000000000000" pitchFamily="2" charset="2"/>
              <a:buChar char="Ø"/>
            </a:pPr>
            <a:r>
              <a:rPr lang="en-US" altLang="en-US" dirty="0">
                <a:latin typeface="Garamond" panose="02020404030301010803" pitchFamily="18" charset="0"/>
                <a:cs typeface="Times New Roman" panose="02020603050405020304" pitchFamily="18" charset="0"/>
              </a:rPr>
              <a:t>Basic project management processes are established to track cost, schedule, and functionality.</a:t>
            </a:r>
          </a:p>
          <a:p>
            <a:pPr marL="742950" lvl="2" indent="-342900">
              <a:buClr>
                <a:srgbClr val="0B3D29"/>
              </a:buClr>
              <a:buSzPct val="70000"/>
              <a:buFont typeface="Wingdings" panose="05000000000000000000" pitchFamily="2" charset="2"/>
              <a:buChar char="Ø"/>
            </a:pPr>
            <a:r>
              <a:rPr lang="en-US" altLang="en-US" dirty="0">
                <a:latin typeface="Garamond" panose="02020404030301010803" pitchFamily="18" charset="0"/>
                <a:cs typeface="Times New Roman" panose="02020603050405020304" pitchFamily="18" charset="0"/>
              </a:rPr>
              <a:t>The necessary process discipline is in place to repeat earlier successes on projects with similar applications.</a:t>
            </a:r>
          </a:p>
          <a:p>
            <a:endParaRPr lang="en-US" altLang="en-US" sz="2400" dirty="0">
              <a:latin typeface="Garamond" panose="02020404030301010803" pitchFamily="18" charset="0"/>
              <a:cs typeface="Times New Roman" panose="02020603050405020304" pitchFamily="18" charset="0"/>
            </a:endParaRPr>
          </a:p>
          <a:p>
            <a:pPr marL="342900" lvl="1" indent="-342900">
              <a:buClr>
                <a:schemeClr val="hlink"/>
              </a:buClr>
              <a:buSzPct val="60000"/>
              <a:buFont typeface="Wingdings" pitchFamily="2" charset="2"/>
              <a:buChar char="n"/>
            </a:pPr>
            <a:endParaRPr lang="en-US" altLang="en-US" sz="2400" dirty="0">
              <a:latin typeface="Garamond" panose="02020404030301010803" pitchFamily="18" charset="0"/>
              <a:cs typeface="Times New Roman" panose="02020603050405020304" pitchFamily="18" charset="0"/>
            </a:endParaRPr>
          </a:p>
          <a:p>
            <a:pPr lvl="1"/>
            <a:endParaRPr lang="en-US" altLang="en-US" sz="1400" dirty="0">
              <a:latin typeface="Garamond" panose="02020404030301010803" pitchFamily="18" charset="0"/>
            </a:endParaRPr>
          </a:p>
        </p:txBody>
      </p:sp>
      <p:sp>
        <p:nvSpPr>
          <p:cNvPr id="4" name="Slide Number Placeholder 4">
            <a:extLst>
              <a:ext uri="{FF2B5EF4-FFF2-40B4-BE49-F238E27FC236}">
                <a16:creationId xmlns:a16="http://schemas.microsoft.com/office/drawing/2014/main" id="{34F22E86-2D02-4053-80E8-5BC82277084C}"/>
              </a:ext>
            </a:extLst>
          </p:cNvPr>
          <p:cNvSpPr txBox="1">
            <a:spLocks/>
          </p:cNvSpPr>
          <p:nvPr/>
        </p:nvSpPr>
        <p:spPr>
          <a:xfrm>
            <a:off x="7086600" y="6356350"/>
            <a:ext cx="2057400" cy="365125"/>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A514042-282F-4A4C-AEE0-05D5E3952A87}" type="slidenum">
              <a:rPr lang="en-US" altLang="en-US" smtClean="0"/>
              <a:pPr/>
              <a:t>41</a:t>
            </a:fld>
            <a:endParaRPr lang="en-US" altLang="en-US" dirty="0"/>
          </a:p>
        </p:txBody>
      </p:sp>
    </p:spTree>
    <p:extLst>
      <p:ext uri="{BB962C8B-B14F-4D97-AF65-F5344CB8AC3E}">
        <p14:creationId xmlns:p14="http://schemas.microsoft.com/office/powerpoint/2010/main" val="3372670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Rectangle 2"/>
          <p:cNvSpPr>
            <a:spLocks noGrp="1" noChangeArrowheads="1"/>
          </p:cNvSpPr>
          <p:nvPr>
            <p:ph type="title"/>
          </p:nvPr>
        </p:nvSpPr>
        <p:spPr/>
        <p:txBody>
          <a:bodyPr>
            <a:normAutofit/>
          </a:bodyPr>
          <a:lstStyle/>
          <a:p>
            <a:r>
              <a:rPr lang="en-US" altLang="en-US" sz="4000" b="1" dirty="0">
                <a:latin typeface="Garamond" panose="02020404030301010803" pitchFamily="18" charset="0"/>
              </a:rPr>
              <a:t>CMM – Levels</a:t>
            </a:r>
          </a:p>
        </p:txBody>
      </p:sp>
      <p:sp>
        <p:nvSpPr>
          <p:cNvPr id="231427" name="Rectangle 3"/>
          <p:cNvSpPr>
            <a:spLocks noGrp="1" noChangeArrowheads="1"/>
          </p:cNvSpPr>
          <p:nvPr>
            <p:ph idx="1"/>
          </p:nvPr>
        </p:nvSpPr>
        <p:spPr/>
        <p:txBody>
          <a:bodyPr>
            <a:normAutofit/>
          </a:bodyPr>
          <a:lstStyle/>
          <a:p>
            <a:pPr>
              <a:lnSpc>
                <a:spcPct val="90000"/>
              </a:lnSpc>
              <a:buClr>
                <a:srgbClr val="0B3D29"/>
              </a:buClr>
            </a:pPr>
            <a:r>
              <a:rPr lang="en-US" altLang="en-US" sz="2800" b="1" dirty="0">
                <a:latin typeface="Garamond" panose="02020404030301010803" pitchFamily="18" charset="0"/>
                <a:cs typeface="Times New Roman" panose="02020603050405020304" pitchFamily="18" charset="0"/>
              </a:rPr>
              <a:t>Defined (Level 3)</a:t>
            </a:r>
          </a:p>
          <a:p>
            <a:pPr marL="742950" lvl="2" indent="-342900">
              <a:lnSpc>
                <a:spcPct val="90000"/>
              </a:lnSpc>
              <a:buClr>
                <a:srgbClr val="0B3D29"/>
              </a:buClr>
              <a:buSzPct val="60000"/>
              <a:buFont typeface="Wingdings" panose="05000000000000000000" pitchFamily="2" charset="2"/>
              <a:buChar char="Ø"/>
            </a:pPr>
            <a:r>
              <a:rPr lang="en-US" altLang="en-US" dirty="0">
                <a:latin typeface="Garamond" panose="02020404030301010803" pitchFamily="18" charset="0"/>
                <a:cs typeface="Times New Roman" panose="02020603050405020304" pitchFamily="18" charset="0"/>
              </a:rPr>
              <a:t>The software process for both management and engineering activities is documented, standardized, and integrated into a standard software process for the organization.</a:t>
            </a:r>
          </a:p>
          <a:p>
            <a:pPr marL="742950" lvl="2" indent="-342900">
              <a:lnSpc>
                <a:spcPct val="90000"/>
              </a:lnSpc>
              <a:buClr>
                <a:schemeClr val="hlink"/>
              </a:buClr>
              <a:buSzPct val="60000"/>
              <a:buFont typeface="Wingdings" pitchFamily="2" charset="2"/>
              <a:buChar char="n"/>
            </a:pPr>
            <a:endParaRPr lang="en-US" altLang="en-US" sz="2000" dirty="0">
              <a:latin typeface="Garamond" panose="02020404030301010803" pitchFamily="18" charset="0"/>
              <a:cs typeface="Times New Roman" panose="02020603050405020304" pitchFamily="18" charset="0"/>
            </a:endParaRPr>
          </a:p>
          <a:p>
            <a:pPr>
              <a:lnSpc>
                <a:spcPct val="90000"/>
              </a:lnSpc>
              <a:buClr>
                <a:srgbClr val="0B3D29"/>
              </a:buClr>
            </a:pPr>
            <a:r>
              <a:rPr lang="en-US" altLang="en-US" sz="2800" b="1" dirty="0">
                <a:latin typeface="Garamond" panose="02020404030301010803" pitchFamily="18" charset="0"/>
                <a:cs typeface="Times New Roman" panose="02020603050405020304" pitchFamily="18" charset="0"/>
              </a:rPr>
              <a:t>Managed (Level 4)</a:t>
            </a:r>
          </a:p>
          <a:p>
            <a:pPr marL="742950" lvl="2" indent="-342900">
              <a:lnSpc>
                <a:spcPct val="90000"/>
              </a:lnSpc>
              <a:buClr>
                <a:srgbClr val="0B3D29"/>
              </a:buClr>
              <a:buSzPct val="60000"/>
              <a:buFont typeface="Wingdings" panose="05000000000000000000" pitchFamily="2" charset="2"/>
              <a:buChar char="Ø"/>
            </a:pPr>
            <a:r>
              <a:rPr lang="en-US" altLang="en-US" dirty="0">
                <a:latin typeface="Garamond" panose="02020404030301010803" pitchFamily="18" charset="0"/>
                <a:cs typeface="Times New Roman" panose="02020603050405020304" pitchFamily="18" charset="0"/>
              </a:rPr>
              <a:t>Detailed measures of the software process and product quality are collected.</a:t>
            </a:r>
          </a:p>
          <a:p>
            <a:pPr marL="742950" lvl="2" indent="-342900">
              <a:lnSpc>
                <a:spcPct val="90000"/>
              </a:lnSpc>
              <a:buClr>
                <a:srgbClr val="0B3D29"/>
              </a:buClr>
              <a:buSzPct val="60000"/>
              <a:buFont typeface="Wingdings" panose="05000000000000000000" pitchFamily="2" charset="2"/>
              <a:buChar char="Ø"/>
            </a:pPr>
            <a:r>
              <a:rPr lang="en-US" altLang="en-US" dirty="0">
                <a:latin typeface="Garamond" panose="02020404030301010803" pitchFamily="18" charset="0"/>
                <a:cs typeface="Times New Roman" panose="02020603050405020304" pitchFamily="18" charset="0"/>
              </a:rPr>
              <a:t>Both the software process and products are quantitatively understood and controlled.</a:t>
            </a:r>
          </a:p>
          <a:p>
            <a:pPr lvl="1">
              <a:lnSpc>
                <a:spcPct val="90000"/>
              </a:lnSpc>
              <a:buFontTx/>
              <a:buNone/>
            </a:pPr>
            <a:endParaRPr lang="en-US" altLang="en-US" sz="2400" dirty="0">
              <a:latin typeface="Garamond" panose="02020404030301010803" pitchFamily="18" charset="0"/>
            </a:endParaRPr>
          </a:p>
          <a:p>
            <a:pPr>
              <a:lnSpc>
                <a:spcPct val="90000"/>
              </a:lnSpc>
              <a:buFontTx/>
              <a:buNone/>
            </a:pPr>
            <a:endParaRPr lang="en-US" altLang="en-US" sz="2400" dirty="0">
              <a:latin typeface="Garamond" panose="02020404030301010803" pitchFamily="18" charset="0"/>
            </a:endParaRPr>
          </a:p>
          <a:p>
            <a:pPr lvl="1">
              <a:lnSpc>
                <a:spcPct val="90000"/>
              </a:lnSpc>
            </a:pPr>
            <a:endParaRPr lang="en-US" altLang="en-US" sz="2400" dirty="0">
              <a:latin typeface="Garamond" panose="02020404030301010803" pitchFamily="18" charset="0"/>
            </a:endParaRPr>
          </a:p>
          <a:p>
            <a:pPr lvl="1">
              <a:lnSpc>
                <a:spcPct val="90000"/>
              </a:lnSpc>
            </a:pPr>
            <a:endParaRPr lang="en-US" altLang="en-US" sz="2400" dirty="0">
              <a:latin typeface="Garamond" panose="02020404030301010803" pitchFamily="18" charset="0"/>
            </a:endParaRPr>
          </a:p>
        </p:txBody>
      </p:sp>
      <p:sp>
        <p:nvSpPr>
          <p:cNvPr id="4" name="Slide Number Placeholder 4">
            <a:extLst>
              <a:ext uri="{FF2B5EF4-FFF2-40B4-BE49-F238E27FC236}">
                <a16:creationId xmlns:a16="http://schemas.microsoft.com/office/drawing/2014/main" id="{C98D1E94-A5AA-4C9D-80E0-01C8A73E8AAE}"/>
              </a:ext>
            </a:extLst>
          </p:cNvPr>
          <p:cNvSpPr txBox="1">
            <a:spLocks/>
          </p:cNvSpPr>
          <p:nvPr/>
        </p:nvSpPr>
        <p:spPr>
          <a:xfrm>
            <a:off x="7086600" y="6356350"/>
            <a:ext cx="2057400" cy="365125"/>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A514042-282F-4A4C-AEE0-05D5E3952A87}" type="slidenum">
              <a:rPr lang="en-US" altLang="en-US" smtClean="0"/>
              <a:pPr/>
              <a:t>42</a:t>
            </a:fld>
            <a:endParaRPr lang="en-US" altLang="en-US" dirty="0"/>
          </a:p>
        </p:txBody>
      </p:sp>
    </p:spTree>
    <p:extLst>
      <p:ext uri="{BB962C8B-B14F-4D97-AF65-F5344CB8AC3E}">
        <p14:creationId xmlns:p14="http://schemas.microsoft.com/office/powerpoint/2010/main" val="9732483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Rectangle 2"/>
          <p:cNvSpPr>
            <a:spLocks noGrp="1" noChangeArrowheads="1"/>
          </p:cNvSpPr>
          <p:nvPr>
            <p:ph type="title"/>
          </p:nvPr>
        </p:nvSpPr>
        <p:spPr/>
        <p:txBody>
          <a:bodyPr>
            <a:normAutofit/>
          </a:bodyPr>
          <a:lstStyle/>
          <a:p>
            <a:r>
              <a:rPr lang="en-US" altLang="en-US" sz="4000" b="1" dirty="0">
                <a:latin typeface="Garamond" panose="02020404030301010803" pitchFamily="18" charset="0"/>
              </a:rPr>
              <a:t>CMM – Levels</a:t>
            </a:r>
          </a:p>
        </p:txBody>
      </p:sp>
      <p:sp>
        <p:nvSpPr>
          <p:cNvPr id="232451" name="Rectangle 3"/>
          <p:cNvSpPr>
            <a:spLocks noGrp="1" noChangeArrowheads="1"/>
          </p:cNvSpPr>
          <p:nvPr>
            <p:ph idx="1"/>
          </p:nvPr>
        </p:nvSpPr>
        <p:spPr/>
        <p:txBody>
          <a:bodyPr>
            <a:normAutofit/>
          </a:bodyPr>
          <a:lstStyle/>
          <a:p>
            <a:pPr>
              <a:lnSpc>
                <a:spcPct val="90000"/>
              </a:lnSpc>
            </a:pPr>
            <a:endParaRPr lang="en-US" altLang="en-US" sz="2400" b="1" dirty="0">
              <a:latin typeface="Garamond" panose="02020404030301010803" pitchFamily="18" charset="0"/>
              <a:cs typeface="Times New Roman" panose="02020603050405020304" pitchFamily="18" charset="0"/>
            </a:endParaRPr>
          </a:p>
          <a:p>
            <a:pPr>
              <a:lnSpc>
                <a:spcPct val="90000"/>
              </a:lnSpc>
              <a:buClr>
                <a:srgbClr val="0B3D29"/>
              </a:buClr>
            </a:pPr>
            <a:r>
              <a:rPr lang="en-US" altLang="en-US" sz="2800" b="1" dirty="0">
                <a:latin typeface="Garamond" panose="02020404030301010803" pitchFamily="18" charset="0"/>
                <a:cs typeface="Times New Roman" panose="02020603050405020304" pitchFamily="18" charset="0"/>
              </a:rPr>
              <a:t>Optimized (Level 5)</a:t>
            </a:r>
          </a:p>
          <a:p>
            <a:pPr lvl="1">
              <a:lnSpc>
                <a:spcPct val="90000"/>
              </a:lnSpc>
              <a:buClr>
                <a:srgbClr val="0B3D29"/>
              </a:buClr>
            </a:pPr>
            <a:r>
              <a:rPr lang="en-US" altLang="en-US" sz="2400" dirty="0">
                <a:latin typeface="Garamond" panose="02020404030301010803" pitchFamily="18" charset="0"/>
                <a:cs typeface="Times New Roman" panose="02020603050405020304" pitchFamily="18" charset="0"/>
              </a:rPr>
              <a:t>Continuous process improvement is enabled by quantitative feedback from the process and from piloting innovative ideas and technologies.</a:t>
            </a:r>
          </a:p>
          <a:p>
            <a:pPr lvl="1">
              <a:lnSpc>
                <a:spcPct val="90000"/>
              </a:lnSpc>
              <a:buFontTx/>
              <a:buNone/>
            </a:pPr>
            <a:endParaRPr lang="en-US" altLang="en-US" sz="2400" dirty="0">
              <a:latin typeface="Garamond" panose="02020404030301010803" pitchFamily="18" charset="0"/>
              <a:cs typeface="Times New Roman" panose="02020603050405020304" pitchFamily="18" charset="0"/>
            </a:endParaRPr>
          </a:p>
          <a:p>
            <a:pPr>
              <a:buFontTx/>
              <a:buNone/>
            </a:pPr>
            <a:endParaRPr lang="en-US" altLang="en-US" sz="2400" dirty="0">
              <a:latin typeface="Garamond" panose="02020404030301010803" pitchFamily="18" charset="0"/>
            </a:endParaRPr>
          </a:p>
          <a:p>
            <a:pPr lvl="1"/>
            <a:endParaRPr lang="en-US" altLang="en-US" sz="2400" dirty="0">
              <a:latin typeface="Garamond" panose="02020404030301010803" pitchFamily="18" charset="0"/>
            </a:endParaRPr>
          </a:p>
          <a:p>
            <a:pPr lvl="1"/>
            <a:endParaRPr lang="en-US" altLang="en-US" sz="2400" dirty="0">
              <a:latin typeface="Garamond" panose="02020404030301010803" pitchFamily="18" charset="0"/>
            </a:endParaRPr>
          </a:p>
        </p:txBody>
      </p:sp>
      <p:sp>
        <p:nvSpPr>
          <p:cNvPr id="4" name="Slide Number Placeholder 4">
            <a:extLst>
              <a:ext uri="{FF2B5EF4-FFF2-40B4-BE49-F238E27FC236}">
                <a16:creationId xmlns:a16="http://schemas.microsoft.com/office/drawing/2014/main" id="{672B76C2-C77E-4CF2-8BF4-A967CF7F9D06}"/>
              </a:ext>
            </a:extLst>
          </p:cNvPr>
          <p:cNvSpPr txBox="1">
            <a:spLocks/>
          </p:cNvSpPr>
          <p:nvPr/>
        </p:nvSpPr>
        <p:spPr>
          <a:xfrm>
            <a:off x="7086600" y="6356350"/>
            <a:ext cx="2057400" cy="365125"/>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A514042-282F-4A4C-AEE0-05D5E3952A87}" type="slidenum">
              <a:rPr lang="en-US" altLang="en-US" smtClean="0"/>
              <a:pPr/>
              <a:t>43</a:t>
            </a:fld>
            <a:endParaRPr lang="en-US" altLang="en-US" dirty="0"/>
          </a:p>
        </p:txBody>
      </p:sp>
    </p:spTree>
    <p:extLst>
      <p:ext uri="{BB962C8B-B14F-4D97-AF65-F5344CB8AC3E}">
        <p14:creationId xmlns:p14="http://schemas.microsoft.com/office/powerpoint/2010/main" val="498586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1234" name="Rectangle 2"/>
          <p:cNvSpPr>
            <a:spLocks noGrp="1" noChangeArrowheads="1"/>
          </p:cNvSpPr>
          <p:nvPr>
            <p:ph type="title"/>
          </p:nvPr>
        </p:nvSpPr>
        <p:spPr/>
        <p:txBody>
          <a:bodyPr>
            <a:normAutofit/>
          </a:bodyPr>
          <a:lstStyle/>
          <a:p>
            <a:pPr eaLnBrk="1" hangingPunct="1">
              <a:defRPr/>
            </a:pPr>
            <a:r>
              <a:rPr lang="en-US" sz="4000" b="1" dirty="0">
                <a:latin typeface="Garamond" panose="02020404030301010803" pitchFamily="18" charset="0"/>
              </a:rPr>
              <a:t>CMMI Maturity Levels</a:t>
            </a:r>
            <a:endParaRPr lang="en-US" sz="4000" b="1" i="1" dirty="0">
              <a:latin typeface="Garamond" panose="02020404030301010803" pitchFamily="18" charset="0"/>
            </a:endParaRPr>
          </a:p>
        </p:txBody>
      </p:sp>
      <p:sp>
        <p:nvSpPr>
          <p:cNvPr id="22531" name="Freeform 3"/>
          <p:cNvSpPr>
            <a:spLocks/>
          </p:cNvSpPr>
          <p:nvPr/>
        </p:nvSpPr>
        <p:spPr bwMode="auto">
          <a:xfrm>
            <a:off x="1340530" y="2062446"/>
            <a:ext cx="5815013" cy="105370"/>
          </a:xfrm>
          <a:custGeom>
            <a:avLst/>
            <a:gdLst>
              <a:gd name="T0" fmla="*/ 0 w 3663"/>
              <a:gd name="T1" fmla="*/ 2147483647 h 67"/>
              <a:gd name="T2" fmla="*/ 0 w 3663"/>
              <a:gd name="T3" fmla="*/ 0 h 67"/>
              <a:gd name="T4" fmla="*/ 2147483647 w 3663"/>
              <a:gd name="T5" fmla="*/ 0 h 67"/>
              <a:gd name="T6" fmla="*/ 0 60000 65536"/>
              <a:gd name="T7" fmla="*/ 0 60000 65536"/>
              <a:gd name="T8" fmla="*/ 0 60000 65536"/>
              <a:gd name="T9" fmla="*/ 0 w 3663"/>
              <a:gd name="T10" fmla="*/ 0 h 67"/>
              <a:gd name="T11" fmla="*/ 3663 w 3663"/>
              <a:gd name="T12" fmla="*/ 67 h 67"/>
            </a:gdLst>
            <a:ahLst/>
            <a:cxnLst>
              <a:cxn ang="T6">
                <a:pos x="T0" y="T1"/>
              </a:cxn>
              <a:cxn ang="T7">
                <a:pos x="T2" y="T3"/>
              </a:cxn>
              <a:cxn ang="T8">
                <a:pos x="T4" y="T5"/>
              </a:cxn>
            </a:cxnLst>
            <a:rect l="T9" t="T10" r="T11" b="T12"/>
            <a:pathLst>
              <a:path w="3663" h="67">
                <a:moveTo>
                  <a:pt x="0" y="66"/>
                </a:moveTo>
                <a:lnTo>
                  <a:pt x="0" y="0"/>
                </a:lnTo>
                <a:lnTo>
                  <a:pt x="3662" y="0"/>
                </a:lnTo>
              </a:path>
            </a:pathLst>
          </a:custGeom>
          <a:noFill/>
          <a:ln w="38100" cap="rnd" cmpd="sng">
            <a:solidFill>
              <a:srgbClr val="A50021"/>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22532" name="Freeform 4"/>
          <p:cNvSpPr>
            <a:spLocks/>
          </p:cNvSpPr>
          <p:nvPr/>
        </p:nvSpPr>
        <p:spPr bwMode="auto">
          <a:xfrm>
            <a:off x="1306513" y="2888699"/>
            <a:ext cx="4943475" cy="123229"/>
          </a:xfrm>
          <a:custGeom>
            <a:avLst/>
            <a:gdLst>
              <a:gd name="T0" fmla="*/ 0 w 3114"/>
              <a:gd name="T1" fmla="*/ 2147483647 h 78"/>
              <a:gd name="T2" fmla="*/ 0 w 3114"/>
              <a:gd name="T3" fmla="*/ 0 h 78"/>
              <a:gd name="T4" fmla="*/ 2147483647 w 3114"/>
              <a:gd name="T5" fmla="*/ 0 h 78"/>
              <a:gd name="T6" fmla="*/ 0 60000 65536"/>
              <a:gd name="T7" fmla="*/ 0 60000 65536"/>
              <a:gd name="T8" fmla="*/ 0 60000 65536"/>
              <a:gd name="T9" fmla="*/ 0 w 3114"/>
              <a:gd name="T10" fmla="*/ 0 h 78"/>
              <a:gd name="T11" fmla="*/ 3114 w 3114"/>
              <a:gd name="T12" fmla="*/ 78 h 78"/>
            </a:gdLst>
            <a:ahLst/>
            <a:cxnLst>
              <a:cxn ang="T6">
                <a:pos x="T0" y="T1"/>
              </a:cxn>
              <a:cxn ang="T7">
                <a:pos x="T2" y="T3"/>
              </a:cxn>
              <a:cxn ang="T8">
                <a:pos x="T4" y="T5"/>
              </a:cxn>
            </a:cxnLst>
            <a:rect l="T9" t="T10" r="T11" b="T12"/>
            <a:pathLst>
              <a:path w="3114" h="78">
                <a:moveTo>
                  <a:pt x="0" y="77"/>
                </a:moveTo>
                <a:lnTo>
                  <a:pt x="0" y="0"/>
                </a:lnTo>
                <a:lnTo>
                  <a:pt x="3113" y="0"/>
                </a:lnTo>
              </a:path>
            </a:pathLst>
          </a:custGeom>
          <a:noFill/>
          <a:ln w="38100" cap="rnd" cmpd="sng">
            <a:solidFill>
              <a:srgbClr val="A50021"/>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22533" name="Freeform 5"/>
          <p:cNvSpPr>
            <a:spLocks/>
          </p:cNvSpPr>
          <p:nvPr/>
        </p:nvSpPr>
        <p:spPr bwMode="auto">
          <a:xfrm>
            <a:off x="1306513" y="3704155"/>
            <a:ext cx="3959225" cy="133946"/>
          </a:xfrm>
          <a:custGeom>
            <a:avLst/>
            <a:gdLst>
              <a:gd name="T0" fmla="*/ 0 w 2494"/>
              <a:gd name="T1" fmla="*/ 2147483647 h 84"/>
              <a:gd name="T2" fmla="*/ 0 w 2494"/>
              <a:gd name="T3" fmla="*/ 0 h 84"/>
              <a:gd name="T4" fmla="*/ 2147483647 w 2494"/>
              <a:gd name="T5" fmla="*/ 0 h 84"/>
              <a:gd name="T6" fmla="*/ 0 60000 65536"/>
              <a:gd name="T7" fmla="*/ 0 60000 65536"/>
              <a:gd name="T8" fmla="*/ 0 60000 65536"/>
              <a:gd name="T9" fmla="*/ 0 w 2494"/>
              <a:gd name="T10" fmla="*/ 0 h 84"/>
              <a:gd name="T11" fmla="*/ 2494 w 2494"/>
              <a:gd name="T12" fmla="*/ 84 h 84"/>
            </a:gdLst>
            <a:ahLst/>
            <a:cxnLst>
              <a:cxn ang="T6">
                <a:pos x="T0" y="T1"/>
              </a:cxn>
              <a:cxn ang="T7">
                <a:pos x="T2" y="T3"/>
              </a:cxn>
              <a:cxn ang="T8">
                <a:pos x="T4" y="T5"/>
              </a:cxn>
            </a:cxnLst>
            <a:rect l="T9" t="T10" r="T11" b="T12"/>
            <a:pathLst>
              <a:path w="2494" h="84">
                <a:moveTo>
                  <a:pt x="0" y="83"/>
                </a:moveTo>
                <a:lnTo>
                  <a:pt x="0" y="0"/>
                </a:lnTo>
                <a:lnTo>
                  <a:pt x="2493" y="0"/>
                </a:lnTo>
              </a:path>
            </a:pathLst>
          </a:custGeom>
          <a:noFill/>
          <a:ln w="38100" cap="rnd" cmpd="sng">
            <a:solidFill>
              <a:srgbClr val="A50021"/>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22534" name="Freeform 6"/>
          <p:cNvSpPr>
            <a:spLocks/>
          </p:cNvSpPr>
          <p:nvPr/>
        </p:nvSpPr>
        <p:spPr bwMode="auto">
          <a:xfrm>
            <a:off x="3582987" y="1854568"/>
            <a:ext cx="5238749" cy="4313040"/>
          </a:xfrm>
          <a:custGeom>
            <a:avLst/>
            <a:gdLst>
              <a:gd name="T0" fmla="*/ 0 w 3205"/>
              <a:gd name="T1" fmla="*/ 2147483647 h 3089"/>
              <a:gd name="T2" fmla="*/ 0 w 3205"/>
              <a:gd name="T3" fmla="*/ 2147483647 h 3089"/>
              <a:gd name="T4" fmla="*/ 2147483647 w 3205"/>
              <a:gd name="T5" fmla="*/ 2147483647 h 3089"/>
              <a:gd name="T6" fmla="*/ 2147483647 w 3205"/>
              <a:gd name="T7" fmla="*/ 2147483647 h 3089"/>
              <a:gd name="T8" fmla="*/ 2147483647 w 3205"/>
              <a:gd name="T9" fmla="*/ 2147483647 h 3089"/>
              <a:gd name="T10" fmla="*/ 2147483647 w 3205"/>
              <a:gd name="T11" fmla="*/ 2147483647 h 3089"/>
              <a:gd name="T12" fmla="*/ 2147483647 w 3205"/>
              <a:gd name="T13" fmla="*/ 2147483647 h 3089"/>
              <a:gd name="T14" fmla="*/ 2147483647 w 3205"/>
              <a:gd name="T15" fmla="*/ 2147483647 h 3089"/>
              <a:gd name="T16" fmla="*/ 2147483647 w 3205"/>
              <a:gd name="T17" fmla="*/ 2147483647 h 3089"/>
              <a:gd name="T18" fmla="*/ 2147483647 w 3205"/>
              <a:gd name="T19" fmla="*/ 0 h 3089"/>
              <a:gd name="T20" fmla="*/ 2147483647 w 3205"/>
              <a:gd name="T21" fmla="*/ 0 h 3089"/>
              <a:gd name="T22" fmla="*/ 2147483647 w 3205"/>
              <a:gd name="T23" fmla="*/ 2147483647 h 3089"/>
              <a:gd name="T24" fmla="*/ 0 w 3205"/>
              <a:gd name="T25" fmla="*/ 2147483647 h 308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3205"/>
              <a:gd name="T40" fmla="*/ 0 h 3089"/>
              <a:gd name="T41" fmla="*/ 3205 w 3205"/>
              <a:gd name="T42" fmla="*/ 3089 h 308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3205" h="3089">
                <a:moveTo>
                  <a:pt x="0" y="3088"/>
                </a:moveTo>
                <a:lnTo>
                  <a:pt x="0" y="2292"/>
                </a:lnTo>
                <a:lnTo>
                  <a:pt x="592" y="2292"/>
                </a:lnTo>
                <a:lnTo>
                  <a:pt x="592" y="1696"/>
                </a:lnTo>
                <a:lnTo>
                  <a:pt x="1156" y="1696"/>
                </a:lnTo>
                <a:lnTo>
                  <a:pt x="1156" y="1140"/>
                </a:lnTo>
                <a:lnTo>
                  <a:pt x="1748" y="1140"/>
                </a:lnTo>
                <a:lnTo>
                  <a:pt x="1748" y="548"/>
                </a:lnTo>
                <a:lnTo>
                  <a:pt x="2316" y="548"/>
                </a:lnTo>
                <a:lnTo>
                  <a:pt x="2316" y="0"/>
                </a:lnTo>
                <a:lnTo>
                  <a:pt x="3204" y="0"/>
                </a:lnTo>
                <a:lnTo>
                  <a:pt x="3204" y="3076"/>
                </a:lnTo>
                <a:lnTo>
                  <a:pt x="0" y="3088"/>
                </a:lnTo>
              </a:path>
            </a:pathLst>
          </a:custGeom>
          <a:solidFill>
            <a:srgbClr val="CCFFCC"/>
          </a:solidFill>
          <a:ln w="12700" cap="rnd" cmpd="sng">
            <a:solidFill>
              <a:schemeClr val="bg1"/>
            </a:solidFill>
            <a:prstDash val="solid"/>
            <a:round/>
            <a:headEnd type="none" w="med" len="med"/>
            <a:tailEnd type="none" w="med" len="med"/>
          </a:ln>
        </p:spPr>
        <p:txBody>
          <a:bodyPr/>
          <a:lstStyle/>
          <a:p>
            <a:endParaRPr lang="en-US" dirty="0"/>
          </a:p>
        </p:txBody>
      </p:sp>
      <p:sp>
        <p:nvSpPr>
          <p:cNvPr id="22535" name="Rectangle 7"/>
          <p:cNvSpPr>
            <a:spLocks noChangeArrowheads="1"/>
          </p:cNvSpPr>
          <p:nvPr/>
        </p:nvSpPr>
        <p:spPr bwMode="auto">
          <a:xfrm>
            <a:off x="1441449" y="5480022"/>
            <a:ext cx="2185988" cy="800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79375" tIns="39688" rIns="79375" bIns="39688">
            <a:spAutoFit/>
          </a:bodyPr>
          <a:lstStyle>
            <a:lvl1pPr defTabSz="785813" eaLnBrk="0" hangingPunct="0">
              <a:defRPr>
                <a:solidFill>
                  <a:schemeClr val="tx1"/>
                </a:solidFill>
                <a:latin typeface="Verdana" pitchFamily="34" charset="0"/>
                <a:cs typeface="Arial" charset="0"/>
              </a:defRPr>
            </a:lvl1pPr>
            <a:lvl2pPr marL="742950" indent="-285750" defTabSz="785813" eaLnBrk="0" hangingPunct="0">
              <a:defRPr>
                <a:solidFill>
                  <a:schemeClr val="tx1"/>
                </a:solidFill>
                <a:latin typeface="Verdana" pitchFamily="34" charset="0"/>
                <a:cs typeface="Arial" charset="0"/>
              </a:defRPr>
            </a:lvl2pPr>
            <a:lvl3pPr marL="1143000" indent="-228600" defTabSz="785813" eaLnBrk="0" hangingPunct="0">
              <a:defRPr>
                <a:solidFill>
                  <a:schemeClr val="tx1"/>
                </a:solidFill>
                <a:latin typeface="Verdana" pitchFamily="34" charset="0"/>
                <a:cs typeface="Arial" charset="0"/>
              </a:defRPr>
            </a:lvl3pPr>
            <a:lvl4pPr marL="1600200" indent="-228600" defTabSz="785813" eaLnBrk="0" hangingPunct="0">
              <a:defRPr>
                <a:solidFill>
                  <a:schemeClr val="tx1"/>
                </a:solidFill>
                <a:latin typeface="Verdana" pitchFamily="34" charset="0"/>
                <a:cs typeface="Arial" charset="0"/>
              </a:defRPr>
            </a:lvl4pPr>
            <a:lvl5pPr marL="2057400" indent="-228600" defTabSz="785813" eaLnBrk="0" hangingPunct="0">
              <a:defRPr>
                <a:solidFill>
                  <a:schemeClr val="tx1"/>
                </a:solidFill>
                <a:latin typeface="Verdana" pitchFamily="34" charset="0"/>
                <a:cs typeface="Arial" charset="0"/>
              </a:defRPr>
            </a:lvl5pPr>
            <a:lvl6pPr marL="2514600" indent="-228600" defTabSz="785813" eaLnBrk="0" fontAlgn="base" hangingPunct="0">
              <a:spcBef>
                <a:spcPct val="0"/>
              </a:spcBef>
              <a:spcAft>
                <a:spcPct val="0"/>
              </a:spcAft>
              <a:defRPr>
                <a:solidFill>
                  <a:schemeClr val="tx1"/>
                </a:solidFill>
                <a:latin typeface="Verdana" pitchFamily="34" charset="0"/>
                <a:cs typeface="Arial" charset="0"/>
              </a:defRPr>
            </a:lvl6pPr>
            <a:lvl7pPr marL="2971800" indent="-228600" defTabSz="785813" eaLnBrk="0" fontAlgn="base" hangingPunct="0">
              <a:spcBef>
                <a:spcPct val="0"/>
              </a:spcBef>
              <a:spcAft>
                <a:spcPct val="0"/>
              </a:spcAft>
              <a:defRPr>
                <a:solidFill>
                  <a:schemeClr val="tx1"/>
                </a:solidFill>
                <a:latin typeface="Verdana" pitchFamily="34" charset="0"/>
                <a:cs typeface="Arial" charset="0"/>
              </a:defRPr>
            </a:lvl7pPr>
            <a:lvl8pPr marL="3429000" indent="-228600" defTabSz="785813" eaLnBrk="0" fontAlgn="base" hangingPunct="0">
              <a:spcBef>
                <a:spcPct val="0"/>
              </a:spcBef>
              <a:spcAft>
                <a:spcPct val="0"/>
              </a:spcAft>
              <a:defRPr>
                <a:solidFill>
                  <a:schemeClr val="tx1"/>
                </a:solidFill>
                <a:latin typeface="Verdana" pitchFamily="34" charset="0"/>
                <a:cs typeface="Arial" charset="0"/>
              </a:defRPr>
            </a:lvl8pPr>
            <a:lvl9pPr marL="3886200" indent="-228600" defTabSz="785813" eaLnBrk="0" fontAlgn="base" hangingPunct="0">
              <a:spcBef>
                <a:spcPct val="0"/>
              </a:spcBef>
              <a:spcAft>
                <a:spcPct val="0"/>
              </a:spcAft>
              <a:defRPr>
                <a:solidFill>
                  <a:schemeClr val="tx1"/>
                </a:solidFill>
                <a:latin typeface="Verdana" pitchFamily="34" charset="0"/>
                <a:cs typeface="Arial" charset="0"/>
              </a:defRPr>
            </a:lvl9pPr>
          </a:lstStyle>
          <a:p>
            <a:pPr>
              <a:lnSpc>
                <a:spcPct val="90000"/>
              </a:lnSpc>
            </a:pPr>
            <a:r>
              <a:rPr lang="en-US" altLang="en-US" sz="1300" b="1" dirty="0">
                <a:solidFill>
                  <a:srgbClr val="000000"/>
                </a:solidFill>
                <a:latin typeface="Arial" charset="0"/>
              </a:rPr>
              <a:t>Process unpredictable, poorly controlled and </a:t>
            </a:r>
          </a:p>
          <a:p>
            <a:pPr>
              <a:lnSpc>
                <a:spcPct val="90000"/>
              </a:lnSpc>
            </a:pPr>
            <a:r>
              <a:rPr lang="en-US" altLang="en-US" sz="1300" b="1" dirty="0">
                <a:solidFill>
                  <a:srgbClr val="000000"/>
                </a:solidFill>
                <a:latin typeface="Arial" charset="0"/>
              </a:rPr>
              <a:t>reactive</a:t>
            </a:r>
          </a:p>
          <a:p>
            <a:pPr latinLnBrk="1">
              <a:lnSpc>
                <a:spcPct val="90000"/>
              </a:lnSpc>
            </a:pPr>
            <a:endParaRPr lang="en-US" altLang="en-US" sz="1300" b="1" dirty="0">
              <a:solidFill>
                <a:srgbClr val="000000"/>
              </a:solidFill>
              <a:latin typeface="Arial" charset="0"/>
            </a:endParaRPr>
          </a:p>
        </p:txBody>
      </p:sp>
      <p:sp>
        <p:nvSpPr>
          <p:cNvPr id="22536" name="Rectangle 8"/>
          <p:cNvSpPr>
            <a:spLocks noChangeArrowheads="1"/>
          </p:cNvSpPr>
          <p:nvPr/>
        </p:nvSpPr>
        <p:spPr bwMode="auto">
          <a:xfrm>
            <a:off x="1433513" y="4674563"/>
            <a:ext cx="2219325" cy="6599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eaLnBrk="0" hangingPunct="0">
              <a:defRPr>
                <a:solidFill>
                  <a:schemeClr val="tx1"/>
                </a:solidFill>
                <a:latin typeface="Verdana" pitchFamily="34" charset="0"/>
                <a:cs typeface="Arial" charset="0"/>
              </a:defRPr>
            </a:lvl1pPr>
            <a:lvl2pPr marL="742950" indent="-285750" eaLnBrk="0" hangingPunct="0">
              <a:defRPr>
                <a:solidFill>
                  <a:schemeClr val="tx1"/>
                </a:solidFill>
                <a:latin typeface="Verdana" pitchFamily="34" charset="0"/>
                <a:cs typeface="Arial" charset="0"/>
              </a:defRPr>
            </a:lvl2pPr>
            <a:lvl3pPr marL="1143000" indent="-228600" eaLnBrk="0" hangingPunct="0">
              <a:defRPr>
                <a:solidFill>
                  <a:schemeClr val="tx1"/>
                </a:solidFill>
                <a:latin typeface="Verdana" pitchFamily="34" charset="0"/>
                <a:cs typeface="Arial" charset="0"/>
              </a:defRPr>
            </a:lvl3pPr>
            <a:lvl4pPr marL="1600200" indent="-228600" eaLnBrk="0" hangingPunct="0">
              <a:defRPr>
                <a:solidFill>
                  <a:schemeClr val="tx1"/>
                </a:solidFill>
                <a:latin typeface="Verdana" pitchFamily="34" charset="0"/>
                <a:cs typeface="Arial" charset="0"/>
              </a:defRPr>
            </a:lvl4pPr>
            <a:lvl5pPr marL="2057400" indent="-228600" eaLnBrk="0" hangingPunct="0">
              <a:defRPr>
                <a:solidFill>
                  <a:schemeClr val="tx1"/>
                </a:solidFill>
                <a:latin typeface="Verdana" pitchFamily="34" charset="0"/>
                <a:cs typeface="Arial" charset="0"/>
              </a:defRPr>
            </a:lvl5pPr>
            <a:lvl6pPr marL="2514600" indent="-228600" eaLnBrk="0" fontAlgn="base" hangingPunct="0">
              <a:spcBef>
                <a:spcPct val="0"/>
              </a:spcBef>
              <a:spcAft>
                <a:spcPct val="0"/>
              </a:spcAft>
              <a:defRPr>
                <a:solidFill>
                  <a:schemeClr val="tx1"/>
                </a:solidFill>
                <a:latin typeface="Verdana" pitchFamily="34" charset="0"/>
                <a:cs typeface="Arial" charset="0"/>
              </a:defRPr>
            </a:lvl6pPr>
            <a:lvl7pPr marL="2971800" indent="-228600" eaLnBrk="0" fontAlgn="base" hangingPunct="0">
              <a:spcBef>
                <a:spcPct val="0"/>
              </a:spcBef>
              <a:spcAft>
                <a:spcPct val="0"/>
              </a:spcAft>
              <a:defRPr>
                <a:solidFill>
                  <a:schemeClr val="tx1"/>
                </a:solidFill>
                <a:latin typeface="Verdana" pitchFamily="34" charset="0"/>
                <a:cs typeface="Arial" charset="0"/>
              </a:defRPr>
            </a:lvl7pPr>
            <a:lvl8pPr marL="3429000" indent="-228600" eaLnBrk="0" fontAlgn="base" hangingPunct="0">
              <a:spcBef>
                <a:spcPct val="0"/>
              </a:spcBef>
              <a:spcAft>
                <a:spcPct val="0"/>
              </a:spcAft>
              <a:defRPr>
                <a:solidFill>
                  <a:schemeClr val="tx1"/>
                </a:solidFill>
                <a:latin typeface="Verdana" pitchFamily="34" charset="0"/>
                <a:cs typeface="Arial" charset="0"/>
              </a:defRPr>
            </a:lvl8pPr>
            <a:lvl9pPr marL="3886200" indent="-228600" eaLnBrk="0" fontAlgn="base" hangingPunct="0">
              <a:spcBef>
                <a:spcPct val="0"/>
              </a:spcBef>
              <a:spcAft>
                <a:spcPct val="0"/>
              </a:spcAft>
              <a:defRPr>
                <a:solidFill>
                  <a:schemeClr val="tx1"/>
                </a:solidFill>
                <a:latin typeface="Verdana" pitchFamily="34" charset="0"/>
                <a:cs typeface="Arial" charset="0"/>
              </a:defRPr>
            </a:lvl9pPr>
          </a:lstStyle>
          <a:p>
            <a:pPr>
              <a:lnSpc>
                <a:spcPct val="95000"/>
              </a:lnSpc>
            </a:pPr>
            <a:r>
              <a:rPr lang="en-US" altLang="en-US" sz="1300" b="1" dirty="0">
                <a:solidFill>
                  <a:srgbClr val="000000"/>
                </a:solidFill>
                <a:latin typeface="Arial" panose="020B0604020202020204" pitchFamily="34" charset="0"/>
                <a:cs typeface="Arial" panose="020B0604020202020204" pitchFamily="34" charset="0"/>
              </a:rPr>
              <a:t>Process characterized for </a:t>
            </a:r>
            <a:r>
              <a:rPr lang="en-US" altLang="en-US" sz="1300" b="1" i="1" dirty="0">
                <a:solidFill>
                  <a:srgbClr val="000000"/>
                </a:solidFill>
                <a:latin typeface="Arial" panose="020B0604020202020204" pitchFamily="34" charset="0"/>
                <a:cs typeface="Arial" panose="020B0604020202020204" pitchFamily="34" charset="0"/>
              </a:rPr>
              <a:t>projects</a:t>
            </a:r>
            <a:r>
              <a:rPr lang="en-US" altLang="en-US" sz="1300" b="1" dirty="0">
                <a:solidFill>
                  <a:srgbClr val="000000"/>
                </a:solidFill>
                <a:latin typeface="Arial" panose="020B0604020202020204" pitchFamily="34" charset="0"/>
                <a:cs typeface="Arial" panose="020B0604020202020204" pitchFamily="34" charset="0"/>
              </a:rPr>
              <a:t> and is often reactive</a:t>
            </a:r>
          </a:p>
        </p:txBody>
      </p:sp>
      <p:sp>
        <p:nvSpPr>
          <p:cNvPr id="22537" name="Rectangle 9"/>
          <p:cNvSpPr>
            <a:spLocks noChangeArrowheads="1"/>
          </p:cNvSpPr>
          <p:nvPr/>
        </p:nvSpPr>
        <p:spPr bwMode="auto">
          <a:xfrm>
            <a:off x="1433512" y="3760510"/>
            <a:ext cx="2963862" cy="469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90488" tIns="44450" rIns="90488" bIns="44450">
            <a:spAutoFit/>
          </a:bodyPr>
          <a:lstStyle>
            <a:lvl1pPr eaLnBrk="0" hangingPunct="0">
              <a:defRPr>
                <a:solidFill>
                  <a:schemeClr val="tx1"/>
                </a:solidFill>
                <a:latin typeface="Verdana" pitchFamily="34" charset="0"/>
                <a:cs typeface="Arial" charset="0"/>
              </a:defRPr>
            </a:lvl1pPr>
            <a:lvl2pPr marL="742950" indent="-285750" eaLnBrk="0" hangingPunct="0">
              <a:defRPr>
                <a:solidFill>
                  <a:schemeClr val="tx1"/>
                </a:solidFill>
                <a:latin typeface="Verdana" pitchFamily="34" charset="0"/>
                <a:cs typeface="Arial" charset="0"/>
              </a:defRPr>
            </a:lvl2pPr>
            <a:lvl3pPr marL="1143000" indent="-228600" eaLnBrk="0" hangingPunct="0">
              <a:defRPr>
                <a:solidFill>
                  <a:schemeClr val="tx1"/>
                </a:solidFill>
                <a:latin typeface="Verdana" pitchFamily="34" charset="0"/>
                <a:cs typeface="Arial" charset="0"/>
              </a:defRPr>
            </a:lvl3pPr>
            <a:lvl4pPr marL="1600200" indent="-228600" eaLnBrk="0" hangingPunct="0">
              <a:defRPr>
                <a:solidFill>
                  <a:schemeClr val="tx1"/>
                </a:solidFill>
                <a:latin typeface="Verdana" pitchFamily="34" charset="0"/>
                <a:cs typeface="Arial" charset="0"/>
              </a:defRPr>
            </a:lvl4pPr>
            <a:lvl5pPr marL="2057400" indent="-228600" eaLnBrk="0" hangingPunct="0">
              <a:defRPr>
                <a:solidFill>
                  <a:schemeClr val="tx1"/>
                </a:solidFill>
                <a:latin typeface="Verdana" pitchFamily="34" charset="0"/>
                <a:cs typeface="Arial" charset="0"/>
              </a:defRPr>
            </a:lvl5pPr>
            <a:lvl6pPr marL="2514600" indent="-228600" eaLnBrk="0" fontAlgn="base" hangingPunct="0">
              <a:spcBef>
                <a:spcPct val="0"/>
              </a:spcBef>
              <a:spcAft>
                <a:spcPct val="0"/>
              </a:spcAft>
              <a:defRPr>
                <a:solidFill>
                  <a:schemeClr val="tx1"/>
                </a:solidFill>
                <a:latin typeface="Verdana" pitchFamily="34" charset="0"/>
                <a:cs typeface="Arial" charset="0"/>
              </a:defRPr>
            </a:lvl6pPr>
            <a:lvl7pPr marL="2971800" indent="-228600" eaLnBrk="0" fontAlgn="base" hangingPunct="0">
              <a:spcBef>
                <a:spcPct val="0"/>
              </a:spcBef>
              <a:spcAft>
                <a:spcPct val="0"/>
              </a:spcAft>
              <a:defRPr>
                <a:solidFill>
                  <a:schemeClr val="tx1"/>
                </a:solidFill>
                <a:latin typeface="Verdana" pitchFamily="34" charset="0"/>
                <a:cs typeface="Arial" charset="0"/>
              </a:defRPr>
            </a:lvl7pPr>
            <a:lvl8pPr marL="3429000" indent="-228600" eaLnBrk="0" fontAlgn="base" hangingPunct="0">
              <a:spcBef>
                <a:spcPct val="0"/>
              </a:spcBef>
              <a:spcAft>
                <a:spcPct val="0"/>
              </a:spcAft>
              <a:defRPr>
                <a:solidFill>
                  <a:schemeClr val="tx1"/>
                </a:solidFill>
                <a:latin typeface="Verdana" pitchFamily="34" charset="0"/>
                <a:cs typeface="Arial" charset="0"/>
              </a:defRPr>
            </a:lvl8pPr>
            <a:lvl9pPr marL="3886200" indent="-228600" eaLnBrk="0" fontAlgn="base" hangingPunct="0">
              <a:spcBef>
                <a:spcPct val="0"/>
              </a:spcBef>
              <a:spcAft>
                <a:spcPct val="0"/>
              </a:spcAft>
              <a:defRPr>
                <a:solidFill>
                  <a:schemeClr val="tx1"/>
                </a:solidFill>
                <a:latin typeface="Verdana" pitchFamily="34" charset="0"/>
                <a:cs typeface="Arial" charset="0"/>
              </a:defRPr>
            </a:lvl9pPr>
          </a:lstStyle>
          <a:p>
            <a:pPr>
              <a:lnSpc>
                <a:spcPct val="95000"/>
              </a:lnSpc>
            </a:pPr>
            <a:r>
              <a:rPr lang="en-US" altLang="en-US" sz="1300" b="1" dirty="0">
                <a:solidFill>
                  <a:srgbClr val="000000"/>
                </a:solidFill>
                <a:latin typeface="Arial" panose="020B0604020202020204" pitchFamily="34" charset="0"/>
                <a:cs typeface="Arial" panose="020B0604020202020204" pitchFamily="34" charset="0"/>
              </a:rPr>
              <a:t>Process characterized for the </a:t>
            </a:r>
            <a:r>
              <a:rPr lang="en-US" altLang="en-US" sz="1300" b="1" i="1" dirty="0">
                <a:solidFill>
                  <a:srgbClr val="000000"/>
                </a:solidFill>
                <a:latin typeface="Arial" panose="020B0604020202020204" pitchFamily="34" charset="0"/>
                <a:cs typeface="Arial" panose="020B0604020202020204" pitchFamily="34" charset="0"/>
              </a:rPr>
              <a:t>organization </a:t>
            </a:r>
            <a:r>
              <a:rPr lang="en-US" altLang="en-US" sz="1300" b="1" dirty="0">
                <a:solidFill>
                  <a:srgbClr val="000000"/>
                </a:solidFill>
                <a:latin typeface="Arial" panose="020B0604020202020204" pitchFamily="34" charset="0"/>
                <a:cs typeface="Arial" panose="020B0604020202020204" pitchFamily="34" charset="0"/>
              </a:rPr>
              <a:t>and is proactive</a:t>
            </a:r>
          </a:p>
        </p:txBody>
      </p:sp>
      <p:sp>
        <p:nvSpPr>
          <p:cNvPr id="22538" name="Rectangle 10"/>
          <p:cNvSpPr>
            <a:spLocks noChangeArrowheads="1"/>
          </p:cNvSpPr>
          <p:nvPr/>
        </p:nvSpPr>
        <p:spPr bwMode="auto">
          <a:xfrm>
            <a:off x="1433513" y="2913629"/>
            <a:ext cx="2117725" cy="469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eaLnBrk="0" hangingPunct="0">
              <a:defRPr>
                <a:solidFill>
                  <a:schemeClr val="tx1"/>
                </a:solidFill>
                <a:latin typeface="Verdana" pitchFamily="34" charset="0"/>
                <a:cs typeface="Arial" charset="0"/>
              </a:defRPr>
            </a:lvl1pPr>
            <a:lvl2pPr marL="742950" indent="-285750" eaLnBrk="0" hangingPunct="0">
              <a:defRPr>
                <a:solidFill>
                  <a:schemeClr val="tx1"/>
                </a:solidFill>
                <a:latin typeface="Verdana" pitchFamily="34" charset="0"/>
                <a:cs typeface="Arial" charset="0"/>
              </a:defRPr>
            </a:lvl2pPr>
            <a:lvl3pPr marL="1143000" indent="-228600" eaLnBrk="0" hangingPunct="0">
              <a:defRPr>
                <a:solidFill>
                  <a:schemeClr val="tx1"/>
                </a:solidFill>
                <a:latin typeface="Verdana" pitchFamily="34" charset="0"/>
                <a:cs typeface="Arial" charset="0"/>
              </a:defRPr>
            </a:lvl3pPr>
            <a:lvl4pPr marL="1600200" indent="-228600" eaLnBrk="0" hangingPunct="0">
              <a:defRPr>
                <a:solidFill>
                  <a:schemeClr val="tx1"/>
                </a:solidFill>
                <a:latin typeface="Verdana" pitchFamily="34" charset="0"/>
                <a:cs typeface="Arial" charset="0"/>
              </a:defRPr>
            </a:lvl4pPr>
            <a:lvl5pPr marL="2057400" indent="-228600" eaLnBrk="0" hangingPunct="0">
              <a:defRPr>
                <a:solidFill>
                  <a:schemeClr val="tx1"/>
                </a:solidFill>
                <a:latin typeface="Verdana" pitchFamily="34" charset="0"/>
                <a:cs typeface="Arial" charset="0"/>
              </a:defRPr>
            </a:lvl5pPr>
            <a:lvl6pPr marL="2514600" indent="-228600" eaLnBrk="0" fontAlgn="base" hangingPunct="0">
              <a:spcBef>
                <a:spcPct val="0"/>
              </a:spcBef>
              <a:spcAft>
                <a:spcPct val="0"/>
              </a:spcAft>
              <a:defRPr>
                <a:solidFill>
                  <a:schemeClr val="tx1"/>
                </a:solidFill>
                <a:latin typeface="Verdana" pitchFamily="34" charset="0"/>
                <a:cs typeface="Arial" charset="0"/>
              </a:defRPr>
            </a:lvl6pPr>
            <a:lvl7pPr marL="2971800" indent="-228600" eaLnBrk="0" fontAlgn="base" hangingPunct="0">
              <a:spcBef>
                <a:spcPct val="0"/>
              </a:spcBef>
              <a:spcAft>
                <a:spcPct val="0"/>
              </a:spcAft>
              <a:defRPr>
                <a:solidFill>
                  <a:schemeClr val="tx1"/>
                </a:solidFill>
                <a:latin typeface="Verdana" pitchFamily="34" charset="0"/>
                <a:cs typeface="Arial" charset="0"/>
              </a:defRPr>
            </a:lvl7pPr>
            <a:lvl8pPr marL="3429000" indent="-228600" eaLnBrk="0" fontAlgn="base" hangingPunct="0">
              <a:spcBef>
                <a:spcPct val="0"/>
              </a:spcBef>
              <a:spcAft>
                <a:spcPct val="0"/>
              </a:spcAft>
              <a:defRPr>
                <a:solidFill>
                  <a:schemeClr val="tx1"/>
                </a:solidFill>
                <a:latin typeface="Verdana" pitchFamily="34" charset="0"/>
                <a:cs typeface="Arial" charset="0"/>
              </a:defRPr>
            </a:lvl8pPr>
            <a:lvl9pPr marL="3886200" indent="-228600" eaLnBrk="0" fontAlgn="base" hangingPunct="0">
              <a:spcBef>
                <a:spcPct val="0"/>
              </a:spcBef>
              <a:spcAft>
                <a:spcPct val="0"/>
              </a:spcAft>
              <a:defRPr>
                <a:solidFill>
                  <a:schemeClr val="tx1"/>
                </a:solidFill>
                <a:latin typeface="Verdana" pitchFamily="34" charset="0"/>
                <a:cs typeface="Arial" charset="0"/>
              </a:defRPr>
            </a:lvl9pPr>
          </a:lstStyle>
          <a:p>
            <a:pPr>
              <a:lnSpc>
                <a:spcPct val="95000"/>
              </a:lnSpc>
            </a:pPr>
            <a:r>
              <a:rPr lang="en-US" altLang="en-US" sz="1300" b="1" dirty="0">
                <a:solidFill>
                  <a:srgbClr val="000000"/>
                </a:solidFill>
                <a:latin typeface="Arial" panose="020B0604020202020204" pitchFamily="34" charset="0"/>
                <a:cs typeface="Arial" panose="020B0604020202020204" pitchFamily="34" charset="0"/>
              </a:rPr>
              <a:t>Process measured</a:t>
            </a:r>
            <a:br>
              <a:rPr lang="en-US" altLang="en-US" sz="1300" b="1" dirty="0">
                <a:solidFill>
                  <a:srgbClr val="000000"/>
                </a:solidFill>
                <a:latin typeface="Arial" panose="020B0604020202020204" pitchFamily="34" charset="0"/>
                <a:cs typeface="Arial" panose="020B0604020202020204" pitchFamily="34" charset="0"/>
              </a:rPr>
            </a:br>
            <a:r>
              <a:rPr lang="en-US" altLang="en-US" sz="1300" b="1" dirty="0">
                <a:solidFill>
                  <a:srgbClr val="000000"/>
                </a:solidFill>
                <a:latin typeface="Arial" panose="020B0604020202020204" pitchFamily="34" charset="0"/>
                <a:cs typeface="Arial" panose="020B0604020202020204" pitchFamily="34" charset="0"/>
              </a:rPr>
              <a:t>and controlled</a:t>
            </a:r>
          </a:p>
        </p:txBody>
      </p:sp>
      <p:sp>
        <p:nvSpPr>
          <p:cNvPr id="22539" name="Rectangle 11"/>
          <p:cNvSpPr>
            <a:spLocks noChangeArrowheads="1"/>
          </p:cNvSpPr>
          <p:nvPr/>
        </p:nvSpPr>
        <p:spPr bwMode="auto">
          <a:xfrm>
            <a:off x="1433513" y="2123548"/>
            <a:ext cx="2325687" cy="469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eaLnBrk="0" hangingPunct="0">
              <a:defRPr>
                <a:solidFill>
                  <a:schemeClr val="tx1"/>
                </a:solidFill>
                <a:latin typeface="Verdana" pitchFamily="34" charset="0"/>
                <a:cs typeface="Arial" charset="0"/>
              </a:defRPr>
            </a:lvl1pPr>
            <a:lvl2pPr marL="742950" indent="-285750" eaLnBrk="0" hangingPunct="0">
              <a:defRPr>
                <a:solidFill>
                  <a:schemeClr val="tx1"/>
                </a:solidFill>
                <a:latin typeface="Verdana" pitchFamily="34" charset="0"/>
                <a:cs typeface="Arial" charset="0"/>
              </a:defRPr>
            </a:lvl2pPr>
            <a:lvl3pPr marL="1143000" indent="-228600" eaLnBrk="0" hangingPunct="0">
              <a:defRPr>
                <a:solidFill>
                  <a:schemeClr val="tx1"/>
                </a:solidFill>
                <a:latin typeface="Verdana" pitchFamily="34" charset="0"/>
                <a:cs typeface="Arial" charset="0"/>
              </a:defRPr>
            </a:lvl3pPr>
            <a:lvl4pPr marL="1600200" indent="-228600" eaLnBrk="0" hangingPunct="0">
              <a:defRPr>
                <a:solidFill>
                  <a:schemeClr val="tx1"/>
                </a:solidFill>
                <a:latin typeface="Verdana" pitchFamily="34" charset="0"/>
                <a:cs typeface="Arial" charset="0"/>
              </a:defRPr>
            </a:lvl4pPr>
            <a:lvl5pPr marL="2057400" indent="-228600" eaLnBrk="0" hangingPunct="0">
              <a:defRPr>
                <a:solidFill>
                  <a:schemeClr val="tx1"/>
                </a:solidFill>
                <a:latin typeface="Verdana" pitchFamily="34" charset="0"/>
                <a:cs typeface="Arial" charset="0"/>
              </a:defRPr>
            </a:lvl5pPr>
            <a:lvl6pPr marL="2514600" indent="-228600" eaLnBrk="0" fontAlgn="base" hangingPunct="0">
              <a:spcBef>
                <a:spcPct val="0"/>
              </a:spcBef>
              <a:spcAft>
                <a:spcPct val="0"/>
              </a:spcAft>
              <a:defRPr>
                <a:solidFill>
                  <a:schemeClr val="tx1"/>
                </a:solidFill>
                <a:latin typeface="Verdana" pitchFamily="34" charset="0"/>
                <a:cs typeface="Arial" charset="0"/>
              </a:defRPr>
            </a:lvl6pPr>
            <a:lvl7pPr marL="2971800" indent="-228600" eaLnBrk="0" fontAlgn="base" hangingPunct="0">
              <a:spcBef>
                <a:spcPct val="0"/>
              </a:spcBef>
              <a:spcAft>
                <a:spcPct val="0"/>
              </a:spcAft>
              <a:defRPr>
                <a:solidFill>
                  <a:schemeClr val="tx1"/>
                </a:solidFill>
                <a:latin typeface="Verdana" pitchFamily="34" charset="0"/>
                <a:cs typeface="Arial" charset="0"/>
              </a:defRPr>
            </a:lvl7pPr>
            <a:lvl8pPr marL="3429000" indent="-228600" eaLnBrk="0" fontAlgn="base" hangingPunct="0">
              <a:spcBef>
                <a:spcPct val="0"/>
              </a:spcBef>
              <a:spcAft>
                <a:spcPct val="0"/>
              </a:spcAft>
              <a:defRPr>
                <a:solidFill>
                  <a:schemeClr val="tx1"/>
                </a:solidFill>
                <a:latin typeface="Verdana" pitchFamily="34" charset="0"/>
                <a:cs typeface="Arial" charset="0"/>
              </a:defRPr>
            </a:lvl8pPr>
            <a:lvl9pPr marL="3886200" indent="-228600" eaLnBrk="0" fontAlgn="base" hangingPunct="0">
              <a:spcBef>
                <a:spcPct val="0"/>
              </a:spcBef>
              <a:spcAft>
                <a:spcPct val="0"/>
              </a:spcAft>
              <a:defRPr>
                <a:solidFill>
                  <a:schemeClr val="tx1"/>
                </a:solidFill>
                <a:latin typeface="Verdana" pitchFamily="34" charset="0"/>
                <a:cs typeface="Arial" charset="0"/>
              </a:defRPr>
            </a:lvl9pPr>
          </a:lstStyle>
          <a:p>
            <a:pPr>
              <a:lnSpc>
                <a:spcPct val="95000"/>
              </a:lnSpc>
            </a:pPr>
            <a:r>
              <a:rPr lang="en-US" altLang="en-US" sz="1300" b="1" dirty="0">
                <a:solidFill>
                  <a:srgbClr val="000000"/>
                </a:solidFill>
                <a:latin typeface="Arial" panose="020B0604020202020204" pitchFamily="34" charset="0"/>
                <a:cs typeface="Arial" panose="020B0604020202020204" pitchFamily="34" charset="0"/>
              </a:rPr>
              <a:t>Focus on process</a:t>
            </a:r>
            <a:br>
              <a:rPr lang="en-US" altLang="en-US" sz="1300" b="1" dirty="0">
                <a:solidFill>
                  <a:srgbClr val="000000"/>
                </a:solidFill>
                <a:latin typeface="Arial" panose="020B0604020202020204" pitchFamily="34" charset="0"/>
                <a:cs typeface="Arial" panose="020B0604020202020204" pitchFamily="34" charset="0"/>
              </a:rPr>
            </a:br>
            <a:r>
              <a:rPr lang="en-US" altLang="en-US" sz="1300" b="1" dirty="0">
                <a:solidFill>
                  <a:srgbClr val="000000"/>
                </a:solidFill>
                <a:latin typeface="Arial" panose="020B0604020202020204" pitchFamily="34" charset="0"/>
                <a:cs typeface="Arial" panose="020B0604020202020204" pitchFamily="34" charset="0"/>
              </a:rPr>
              <a:t>improvement</a:t>
            </a:r>
          </a:p>
        </p:txBody>
      </p:sp>
      <p:sp>
        <p:nvSpPr>
          <p:cNvPr id="22540" name="Freeform 12"/>
          <p:cNvSpPr>
            <a:spLocks/>
          </p:cNvSpPr>
          <p:nvPr/>
        </p:nvSpPr>
        <p:spPr bwMode="auto">
          <a:xfrm>
            <a:off x="1323974" y="4631701"/>
            <a:ext cx="3073400" cy="94655"/>
          </a:xfrm>
          <a:custGeom>
            <a:avLst/>
            <a:gdLst>
              <a:gd name="T0" fmla="*/ 0 w 1936"/>
              <a:gd name="T1" fmla="*/ 2147483647 h 59"/>
              <a:gd name="T2" fmla="*/ 0 w 1936"/>
              <a:gd name="T3" fmla="*/ 0 h 59"/>
              <a:gd name="T4" fmla="*/ 2147483647 w 1936"/>
              <a:gd name="T5" fmla="*/ 0 h 59"/>
              <a:gd name="T6" fmla="*/ 0 60000 65536"/>
              <a:gd name="T7" fmla="*/ 0 60000 65536"/>
              <a:gd name="T8" fmla="*/ 0 60000 65536"/>
              <a:gd name="T9" fmla="*/ 0 w 1936"/>
              <a:gd name="T10" fmla="*/ 0 h 59"/>
              <a:gd name="T11" fmla="*/ 1936 w 1936"/>
              <a:gd name="T12" fmla="*/ 59 h 59"/>
            </a:gdLst>
            <a:ahLst/>
            <a:cxnLst>
              <a:cxn ang="T6">
                <a:pos x="T0" y="T1"/>
              </a:cxn>
              <a:cxn ang="T7">
                <a:pos x="T2" y="T3"/>
              </a:cxn>
              <a:cxn ang="T8">
                <a:pos x="T4" y="T5"/>
              </a:cxn>
            </a:cxnLst>
            <a:rect l="T9" t="T10" r="T11" b="T12"/>
            <a:pathLst>
              <a:path w="1936" h="59">
                <a:moveTo>
                  <a:pt x="0" y="58"/>
                </a:moveTo>
                <a:lnTo>
                  <a:pt x="0" y="0"/>
                </a:lnTo>
                <a:lnTo>
                  <a:pt x="1935" y="0"/>
                </a:lnTo>
              </a:path>
            </a:pathLst>
          </a:custGeom>
          <a:noFill/>
          <a:ln w="38100" cap="rnd" cmpd="sng">
            <a:solidFill>
              <a:srgbClr val="A50021"/>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22541" name="Freeform 13"/>
          <p:cNvSpPr>
            <a:spLocks/>
          </p:cNvSpPr>
          <p:nvPr/>
        </p:nvSpPr>
        <p:spPr bwMode="auto">
          <a:xfrm>
            <a:off x="1311275" y="5419300"/>
            <a:ext cx="2144713" cy="92869"/>
          </a:xfrm>
          <a:custGeom>
            <a:avLst/>
            <a:gdLst>
              <a:gd name="T0" fmla="*/ 0 w 1351"/>
              <a:gd name="T1" fmla="*/ 2147483647 h 58"/>
              <a:gd name="T2" fmla="*/ 0 w 1351"/>
              <a:gd name="T3" fmla="*/ 0 h 58"/>
              <a:gd name="T4" fmla="*/ 2147483647 w 1351"/>
              <a:gd name="T5" fmla="*/ 0 h 58"/>
              <a:gd name="T6" fmla="*/ 0 60000 65536"/>
              <a:gd name="T7" fmla="*/ 0 60000 65536"/>
              <a:gd name="T8" fmla="*/ 0 60000 65536"/>
              <a:gd name="T9" fmla="*/ 0 w 1351"/>
              <a:gd name="T10" fmla="*/ 0 h 58"/>
              <a:gd name="T11" fmla="*/ 1351 w 1351"/>
              <a:gd name="T12" fmla="*/ 58 h 58"/>
            </a:gdLst>
            <a:ahLst/>
            <a:cxnLst>
              <a:cxn ang="T6">
                <a:pos x="T0" y="T1"/>
              </a:cxn>
              <a:cxn ang="T7">
                <a:pos x="T2" y="T3"/>
              </a:cxn>
              <a:cxn ang="T8">
                <a:pos x="T4" y="T5"/>
              </a:cxn>
            </a:cxnLst>
            <a:rect l="T9" t="T10" r="T11" b="T12"/>
            <a:pathLst>
              <a:path w="1351" h="58">
                <a:moveTo>
                  <a:pt x="0" y="57"/>
                </a:moveTo>
                <a:lnTo>
                  <a:pt x="0" y="0"/>
                </a:lnTo>
                <a:lnTo>
                  <a:pt x="1350" y="0"/>
                </a:lnTo>
              </a:path>
            </a:pathLst>
          </a:custGeom>
          <a:noFill/>
          <a:ln w="38100" cap="rnd" cmpd="sng">
            <a:solidFill>
              <a:srgbClr val="A50021"/>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22543" name="Rectangle 15"/>
          <p:cNvSpPr>
            <a:spLocks noChangeArrowheads="1"/>
          </p:cNvSpPr>
          <p:nvPr/>
        </p:nvSpPr>
        <p:spPr bwMode="auto">
          <a:xfrm>
            <a:off x="6432550" y="2691429"/>
            <a:ext cx="2109788" cy="643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90488" tIns="44450" rIns="90488" bIns="44450">
            <a:spAutoFit/>
          </a:bodyPr>
          <a:lstStyle>
            <a:lvl1pPr eaLnBrk="0" hangingPunct="0">
              <a:defRPr>
                <a:solidFill>
                  <a:schemeClr val="tx1"/>
                </a:solidFill>
                <a:latin typeface="Verdana" pitchFamily="34" charset="0"/>
                <a:cs typeface="Arial" charset="0"/>
              </a:defRPr>
            </a:lvl1pPr>
            <a:lvl2pPr marL="742950" indent="-285750" eaLnBrk="0" hangingPunct="0">
              <a:defRPr>
                <a:solidFill>
                  <a:schemeClr val="tx1"/>
                </a:solidFill>
                <a:latin typeface="Verdana" pitchFamily="34" charset="0"/>
                <a:cs typeface="Arial" charset="0"/>
              </a:defRPr>
            </a:lvl2pPr>
            <a:lvl3pPr marL="1143000" indent="-228600" eaLnBrk="0" hangingPunct="0">
              <a:defRPr>
                <a:solidFill>
                  <a:schemeClr val="tx1"/>
                </a:solidFill>
                <a:latin typeface="Verdana" pitchFamily="34" charset="0"/>
                <a:cs typeface="Arial" charset="0"/>
              </a:defRPr>
            </a:lvl3pPr>
            <a:lvl4pPr marL="1600200" indent="-228600" eaLnBrk="0" hangingPunct="0">
              <a:defRPr>
                <a:solidFill>
                  <a:schemeClr val="tx1"/>
                </a:solidFill>
                <a:latin typeface="Verdana" pitchFamily="34" charset="0"/>
                <a:cs typeface="Arial" charset="0"/>
              </a:defRPr>
            </a:lvl4pPr>
            <a:lvl5pPr marL="2057400" indent="-228600" eaLnBrk="0" hangingPunct="0">
              <a:defRPr>
                <a:solidFill>
                  <a:schemeClr val="tx1"/>
                </a:solidFill>
                <a:latin typeface="Verdana" pitchFamily="34" charset="0"/>
                <a:cs typeface="Arial" charset="0"/>
              </a:defRPr>
            </a:lvl5pPr>
            <a:lvl6pPr marL="2514600" indent="-228600" eaLnBrk="0" fontAlgn="base" hangingPunct="0">
              <a:spcBef>
                <a:spcPct val="0"/>
              </a:spcBef>
              <a:spcAft>
                <a:spcPct val="0"/>
              </a:spcAft>
              <a:defRPr>
                <a:solidFill>
                  <a:schemeClr val="tx1"/>
                </a:solidFill>
                <a:latin typeface="Verdana" pitchFamily="34" charset="0"/>
                <a:cs typeface="Arial" charset="0"/>
              </a:defRPr>
            </a:lvl6pPr>
            <a:lvl7pPr marL="2971800" indent="-228600" eaLnBrk="0" fontAlgn="base" hangingPunct="0">
              <a:spcBef>
                <a:spcPct val="0"/>
              </a:spcBef>
              <a:spcAft>
                <a:spcPct val="0"/>
              </a:spcAft>
              <a:defRPr>
                <a:solidFill>
                  <a:schemeClr val="tx1"/>
                </a:solidFill>
                <a:latin typeface="Verdana" pitchFamily="34" charset="0"/>
                <a:cs typeface="Arial" charset="0"/>
              </a:defRPr>
            </a:lvl7pPr>
            <a:lvl8pPr marL="3429000" indent="-228600" eaLnBrk="0" fontAlgn="base" hangingPunct="0">
              <a:spcBef>
                <a:spcPct val="0"/>
              </a:spcBef>
              <a:spcAft>
                <a:spcPct val="0"/>
              </a:spcAft>
              <a:defRPr>
                <a:solidFill>
                  <a:schemeClr val="tx1"/>
                </a:solidFill>
                <a:latin typeface="Verdana" pitchFamily="34" charset="0"/>
                <a:cs typeface="Arial" charset="0"/>
              </a:defRPr>
            </a:lvl8pPr>
            <a:lvl9pPr marL="3886200" indent="-228600" eaLnBrk="0" fontAlgn="base" hangingPunct="0">
              <a:spcBef>
                <a:spcPct val="0"/>
              </a:spcBef>
              <a:spcAft>
                <a:spcPct val="0"/>
              </a:spcAft>
              <a:defRPr>
                <a:solidFill>
                  <a:schemeClr val="tx1"/>
                </a:solidFill>
                <a:latin typeface="Verdana" pitchFamily="34" charset="0"/>
                <a:cs typeface="Arial" charset="0"/>
              </a:defRPr>
            </a:lvl9pPr>
          </a:lstStyle>
          <a:p>
            <a:pPr>
              <a:lnSpc>
                <a:spcPct val="90000"/>
              </a:lnSpc>
            </a:pPr>
            <a:r>
              <a:rPr lang="en-US" altLang="en-US" sz="2000" b="1" dirty="0">
                <a:solidFill>
                  <a:srgbClr val="000000"/>
                </a:solidFill>
                <a:latin typeface="Garamond" panose="02020404030301010803" pitchFamily="18" charset="0"/>
              </a:rPr>
              <a:t>Quantitatively</a:t>
            </a:r>
          </a:p>
          <a:p>
            <a:pPr>
              <a:lnSpc>
                <a:spcPct val="90000"/>
              </a:lnSpc>
            </a:pPr>
            <a:r>
              <a:rPr lang="en-US" altLang="en-US" sz="2000" b="1" dirty="0">
                <a:solidFill>
                  <a:srgbClr val="000000"/>
                </a:solidFill>
                <a:latin typeface="Garamond" panose="02020404030301010803" pitchFamily="18" charset="0"/>
              </a:rPr>
              <a:t>Managed</a:t>
            </a:r>
          </a:p>
        </p:txBody>
      </p:sp>
      <p:sp>
        <p:nvSpPr>
          <p:cNvPr id="22544" name="Rectangle 16"/>
          <p:cNvSpPr>
            <a:spLocks noChangeArrowheads="1"/>
          </p:cNvSpPr>
          <p:nvPr/>
        </p:nvSpPr>
        <p:spPr bwMode="auto">
          <a:xfrm>
            <a:off x="5520530" y="3553120"/>
            <a:ext cx="1343025" cy="450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eaLnBrk="0" hangingPunct="0">
              <a:defRPr>
                <a:solidFill>
                  <a:schemeClr val="tx1"/>
                </a:solidFill>
                <a:latin typeface="Verdana" pitchFamily="34" charset="0"/>
                <a:cs typeface="Arial" charset="0"/>
              </a:defRPr>
            </a:lvl1pPr>
            <a:lvl2pPr marL="742950" indent="-285750" eaLnBrk="0" hangingPunct="0">
              <a:defRPr>
                <a:solidFill>
                  <a:schemeClr val="tx1"/>
                </a:solidFill>
                <a:latin typeface="Verdana" pitchFamily="34" charset="0"/>
                <a:cs typeface="Arial" charset="0"/>
              </a:defRPr>
            </a:lvl2pPr>
            <a:lvl3pPr marL="1143000" indent="-228600" eaLnBrk="0" hangingPunct="0">
              <a:defRPr>
                <a:solidFill>
                  <a:schemeClr val="tx1"/>
                </a:solidFill>
                <a:latin typeface="Verdana" pitchFamily="34" charset="0"/>
                <a:cs typeface="Arial" charset="0"/>
              </a:defRPr>
            </a:lvl3pPr>
            <a:lvl4pPr marL="1600200" indent="-228600" eaLnBrk="0" hangingPunct="0">
              <a:defRPr>
                <a:solidFill>
                  <a:schemeClr val="tx1"/>
                </a:solidFill>
                <a:latin typeface="Verdana" pitchFamily="34" charset="0"/>
                <a:cs typeface="Arial" charset="0"/>
              </a:defRPr>
            </a:lvl4pPr>
            <a:lvl5pPr marL="2057400" indent="-228600" eaLnBrk="0" hangingPunct="0">
              <a:defRPr>
                <a:solidFill>
                  <a:schemeClr val="tx1"/>
                </a:solidFill>
                <a:latin typeface="Verdana" pitchFamily="34" charset="0"/>
                <a:cs typeface="Arial" charset="0"/>
              </a:defRPr>
            </a:lvl5pPr>
            <a:lvl6pPr marL="2514600" indent="-228600" eaLnBrk="0" fontAlgn="base" hangingPunct="0">
              <a:spcBef>
                <a:spcPct val="0"/>
              </a:spcBef>
              <a:spcAft>
                <a:spcPct val="0"/>
              </a:spcAft>
              <a:defRPr>
                <a:solidFill>
                  <a:schemeClr val="tx1"/>
                </a:solidFill>
                <a:latin typeface="Verdana" pitchFamily="34" charset="0"/>
                <a:cs typeface="Arial" charset="0"/>
              </a:defRPr>
            </a:lvl6pPr>
            <a:lvl7pPr marL="2971800" indent="-228600" eaLnBrk="0" fontAlgn="base" hangingPunct="0">
              <a:spcBef>
                <a:spcPct val="0"/>
              </a:spcBef>
              <a:spcAft>
                <a:spcPct val="0"/>
              </a:spcAft>
              <a:defRPr>
                <a:solidFill>
                  <a:schemeClr val="tx1"/>
                </a:solidFill>
                <a:latin typeface="Verdana" pitchFamily="34" charset="0"/>
                <a:cs typeface="Arial" charset="0"/>
              </a:defRPr>
            </a:lvl7pPr>
            <a:lvl8pPr marL="3429000" indent="-228600" eaLnBrk="0" fontAlgn="base" hangingPunct="0">
              <a:spcBef>
                <a:spcPct val="0"/>
              </a:spcBef>
              <a:spcAft>
                <a:spcPct val="0"/>
              </a:spcAft>
              <a:defRPr>
                <a:solidFill>
                  <a:schemeClr val="tx1"/>
                </a:solidFill>
                <a:latin typeface="Verdana" pitchFamily="34" charset="0"/>
                <a:cs typeface="Arial" charset="0"/>
              </a:defRPr>
            </a:lvl8pPr>
            <a:lvl9pPr marL="3886200" indent="-228600" eaLnBrk="0" fontAlgn="base" hangingPunct="0">
              <a:spcBef>
                <a:spcPct val="0"/>
              </a:spcBef>
              <a:spcAft>
                <a:spcPct val="0"/>
              </a:spcAft>
              <a:defRPr>
                <a:solidFill>
                  <a:schemeClr val="tx1"/>
                </a:solidFill>
                <a:latin typeface="Verdana" pitchFamily="34" charset="0"/>
                <a:cs typeface="Arial" charset="0"/>
              </a:defRPr>
            </a:lvl9pPr>
          </a:lstStyle>
          <a:p>
            <a:pPr>
              <a:lnSpc>
                <a:spcPct val="125000"/>
              </a:lnSpc>
            </a:pPr>
            <a:r>
              <a:rPr lang="en-US" altLang="en-US" sz="2000" b="1" dirty="0">
                <a:solidFill>
                  <a:srgbClr val="000000"/>
                </a:solidFill>
                <a:latin typeface="Garamond" panose="02020404030301010803" pitchFamily="18" charset="0"/>
              </a:rPr>
              <a:t>Defined</a:t>
            </a:r>
          </a:p>
        </p:txBody>
      </p:sp>
      <p:sp>
        <p:nvSpPr>
          <p:cNvPr id="22545" name="Rectangle 17"/>
          <p:cNvSpPr>
            <a:spLocks noChangeArrowheads="1"/>
          </p:cNvSpPr>
          <p:nvPr/>
        </p:nvSpPr>
        <p:spPr bwMode="auto">
          <a:xfrm>
            <a:off x="3773486" y="5209224"/>
            <a:ext cx="1597025" cy="450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eaLnBrk="0" hangingPunct="0">
              <a:defRPr>
                <a:solidFill>
                  <a:schemeClr val="tx1"/>
                </a:solidFill>
                <a:latin typeface="Verdana" pitchFamily="34" charset="0"/>
                <a:cs typeface="Arial" charset="0"/>
              </a:defRPr>
            </a:lvl1pPr>
            <a:lvl2pPr marL="742950" indent="-285750" eaLnBrk="0" hangingPunct="0">
              <a:defRPr>
                <a:solidFill>
                  <a:schemeClr val="tx1"/>
                </a:solidFill>
                <a:latin typeface="Verdana" pitchFamily="34" charset="0"/>
                <a:cs typeface="Arial" charset="0"/>
              </a:defRPr>
            </a:lvl2pPr>
            <a:lvl3pPr marL="1143000" indent="-228600" eaLnBrk="0" hangingPunct="0">
              <a:defRPr>
                <a:solidFill>
                  <a:schemeClr val="tx1"/>
                </a:solidFill>
                <a:latin typeface="Verdana" pitchFamily="34" charset="0"/>
                <a:cs typeface="Arial" charset="0"/>
              </a:defRPr>
            </a:lvl3pPr>
            <a:lvl4pPr marL="1600200" indent="-228600" eaLnBrk="0" hangingPunct="0">
              <a:defRPr>
                <a:solidFill>
                  <a:schemeClr val="tx1"/>
                </a:solidFill>
                <a:latin typeface="Verdana" pitchFamily="34" charset="0"/>
                <a:cs typeface="Arial" charset="0"/>
              </a:defRPr>
            </a:lvl4pPr>
            <a:lvl5pPr marL="2057400" indent="-228600" eaLnBrk="0" hangingPunct="0">
              <a:defRPr>
                <a:solidFill>
                  <a:schemeClr val="tx1"/>
                </a:solidFill>
                <a:latin typeface="Verdana" pitchFamily="34" charset="0"/>
                <a:cs typeface="Arial" charset="0"/>
              </a:defRPr>
            </a:lvl5pPr>
            <a:lvl6pPr marL="2514600" indent="-228600" eaLnBrk="0" fontAlgn="base" hangingPunct="0">
              <a:spcBef>
                <a:spcPct val="0"/>
              </a:spcBef>
              <a:spcAft>
                <a:spcPct val="0"/>
              </a:spcAft>
              <a:defRPr>
                <a:solidFill>
                  <a:schemeClr val="tx1"/>
                </a:solidFill>
                <a:latin typeface="Verdana" pitchFamily="34" charset="0"/>
                <a:cs typeface="Arial" charset="0"/>
              </a:defRPr>
            </a:lvl6pPr>
            <a:lvl7pPr marL="2971800" indent="-228600" eaLnBrk="0" fontAlgn="base" hangingPunct="0">
              <a:spcBef>
                <a:spcPct val="0"/>
              </a:spcBef>
              <a:spcAft>
                <a:spcPct val="0"/>
              </a:spcAft>
              <a:defRPr>
                <a:solidFill>
                  <a:schemeClr val="tx1"/>
                </a:solidFill>
                <a:latin typeface="Verdana" pitchFamily="34" charset="0"/>
                <a:cs typeface="Arial" charset="0"/>
              </a:defRPr>
            </a:lvl7pPr>
            <a:lvl8pPr marL="3429000" indent="-228600" eaLnBrk="0" fontAlgn="base" hangingPunct="0">
              <a:spcBef>
                <a:spcPct val="0"/>
              </a:spcBef>
              <a:spcAft>
                <a:spcPct val="0"/>
              </a:spcAft>
              <a:defRPr>
                <a:solidFill>
                  <a:schemeClr val="tx1"/>
                </a:solidFill>
                <a:latin typeface="Verdana" pitchFamily="34" charset="0"/>
                <a:cs typeface="Arial" charset="0"/>
              </a:defRPr>
            </a:lvl8pPr>
            <a:lvl9pPr marL="3886200" indent="-228600" eaLnBrk="0" fontAlgn="base" hangingPunct="0">
              <a:spcBef>
                <a:spcPct val="0"/>
              </a:spcBef>
              <a:spcAft>
                <a:spcPct val="0"/>
              </a:spcAft>
              <a:defRPr>
                <a:solidFill>
                  <a:schemeClr val="tx1"/>
                </a:solidFill>
                <a:latin typeface="Verdana" pitchFamily="34" charset="0"/>
                <a:cs typeface="Arial" charset="0"/>
              </a:defRPr>
            </a:lvl9pPr>
          </a:lstStyle>
          <a:p>
            <a:pPr>
              <a:lnSpc>
                <a:spcPct val="125000"/>
              </a:lnSpc>
            </a:pPr>
            <a:r>
              <a:rPr lang="en-US" altLang="en-US" sz="2000" b="1" dirty="0">
                <a:solidFill>
                  <a:srgbClr val="000000"/>
                </a:solidFill>
                <a:latin typeface="Garamond" panose="02020404030301010803" pitchFamily="18" charset="0"/>
              </a:rPr>
              <a:t>Performed</a:t>
            </a:r>
          </a:p>
        </p:txBody>
      </p:sp>
      <p:sp>
        <p:nvSpPr>
          <p:cNvPr id="22546" name="Rectangle 18"/>
          <p:cNvSpPr>
            <a:spLocks noChangeArrowheads="1"/>
          </p:cNvSpPr>
          <p:nvPr/>
        </p:nvSpPr>
        <p:spPr bwMode="auto">
          <a:xfrm>
            <a:off x="4746628" y="4398656"/>
            <a:ext cx="1647825" cy="450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eaLnBrk="0" hangingPunct="0">
              <a:defRPr>
                <a:solidFill>
                  <a:schemeClr val="tx1"/>
                </a:solidFill>
                <a:latin typeface="Verdana" pitchFamily="34" charset="0"/>
                <a:cs typeface="Arial" charset="0"/>
              </a:defRPr>
            </a:lvl1pPr>
            <a:lvl2pPr marL="742950" indent="-285750" eaLnBrk="0" hangingPunct="0">
              <a:defRPr>
                <a:solidFill>
                  <a:schemeClr val="tx1"/>
                </a:solidFill>
                <a:latin typeface="Verdana" pitchFamily="34" charset="0"/>
                <a:cs typeface="Arial" charset="0"/>
              </a:defRPr>
            </a:lvl2pPr>
            <a:lvl3pPr marL="1143000" indent="-228600" eaLnBrk="0" hangingPunct="0">
              <a:defRPr>
                <a:solidFill>
                  <a:schemeClr val="tx1"/>
                </a:solidFill>
                <a:latin typeface="Verdana" pitchFamily="34" charset="0"/>
                <a:cs typeface="Arial" charset="0"/>
              </a:defRPr>
            </a:lvl3pPr>
            <a:lvl4pPr marL="1600200" indent="-228600" eaLnBrk="0" hangingPunct="0">
              <a:defRPr>
                <a:solidFill>
                  <a:schemeClr val="tx1"/>
                </a:solidFill>
                <a:latin typeface="Verdana" pitchFamily="34" charset="0"/>
                <a:cs typeface="Arial" charset="0"/>
              </a:defRPr>
            </a:lvl4pPr>
            <a:lvl5pPr marL="2057400" indent="-228600" eaLnBrk="0" hangingPunct="0">
              <a:defRPr>
                <a:solidFill>
                  <a:schemeClr val="tx1"/>
                </a:solidFill>
                <a:latin typeface="Verdana" pitchFamily="34" charset="0"/>
                <a:cs typeface="Arial" charset="0"/>
              </a:defRPr>
            </a:lvl5pPr>
            <a:lvl6pPr marL="2514600" indent="-228600" eaLnBrk="0" fontAlgn="base" hangingPunct="0">
              <a:spcBef>
                <a:spcPct val="0"/>
              </a:spcBef>
              <a:spcAft>
                <a:spcPct val="0"/>
              </a:spcAft>
              <a:defRPr>
                <a:solidFill>
                  <a:schemeClr val="tx1"/>
                </a:solidFill>
                <a:latin typeface="Verdana" pitchFamily="34" charset="0"/>
                <a:cs typeface="Arial" charset="0"/>
              </a:defRPr>
            </a:lvl6pPr>
            <a:lvl7pPr marL="2971800" indent="-228600" eaLnBrk="0" fontAlgn="base" hangingPunct="0">
              <a:spcBef>
                <a:spcPct val="0"/>
              </a:spcBef>
              <a:spcAft>
                <a:spcPct val="0"/>
              </a:spcAft>
              <a:defRPr>
                <a:solidFill>
                  <a:schemeClr val="tx1"/>
                </a:solidFill>
                <a:latin typeface="Verdana" pitchFamily="34" charset="0"/>
                <a:cs typeface="Arial" charset="0"/>
              </a:defRPr>
            </a:lvl7pPr>
            <a:lvl8pPr marL="3429000" indent="-228600" eaLnBrk="0" fontAlgn="base" hangingPunct="0">
              <a:spcBef>
                <a:spcPct val="0"/>
              </a:spcBef>
              <a:spcAft>
                <a:spcPct val="0"/>
              </a:spcAft>
              <a:defRPr>
                <a:solidFill>
                  <a:schemeClr val="tx1"/>
                </a:solidFill>
                <a:latin typeface="Verdana" pitchFamily="34" charset="0"/>
                <a:cs typeface="Arial" charset="0"/>
              </a:defRPr>
            </a:lvl8pPr>
            <a:lvl9pPr marL="3886200" indent="-228600" eaLnBrk="0" fontAlgn="base" hangingPunct="0">
              <a:spcBef>
                <a:spcPct val="0"/>
              </a:spcBef>
              <a:spcAft>
                <a:spcPct val="0"/>
              </a:spcAft>
              <a:defRPr>
                <a:solidFill>
                  <a:schemeClr val="tx1"/>
                </a:solidFill>
                <a:latin typeface="Verdana" pitchFamily="34" charset="0"/>
                <a:cs typeface="Arial" charset="0"/>
              </a:defRPr>
            </a:lvl9pPr>
          </a:lstStyle>
          <a:p>
            <a:pPr>
              <a:lnSpc>
                <a:spcPct val="125000"/>
              </a:lnSpc>
            </a:pPr>
            <a:r>
              <a:rPr lang="en-US" altLang="en-US" sz="2000" b="1" dirty="0">
                <a:solidFill>
                  <a:srgbClr val="000000"/>
                </a:solidFill>
                <a:latin typeface="Garamond" panose="02020404030301010803" pitchFamily="18" charset="0"/>
              </a:rPr>
              <a:t>Managed</a:t>
            </a:r>
          </a:p>
        </p:txBody>
      </p:sp>
      <p:sp>
        <p:nvSpPr>
          <p:cNvPr id="22547" name="Rectangle 19"/>
          <p:cNvSpPr>
            <a:spLocks noChangeArrowheads="1"/>
          </p:cNvSpPr>
          <p:nvPr/>
        </p:nvSpPr>
        <p:spPr bwMode="auto">
          <a:xfrm>
            <a:off x="1457324" y="5592536"/>
            <a:ext cx="1963738" cy="5750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eaLnBrk="0" hangingPunct="0">
              <a:defRPr>
                <a:solidFill>
                  <a:schemeClr val="tx1"/>
                </a:solidFill>
                <a:latin typeface="Verdana" pitchFamily="34" charset="0"/>
                <a:cs typeface="Arial" charset="0"/>
              </a:defRPr>
            </a:lvl1pPr>
            <a:lvl2pPr marL="742950" indent="-285750" eaLnBrk="0" hangingPunct="0">
              <a:defRPr>
                <a:solidFill>
                  <a:schemeClr val="tx1"/>
                </a:solidFill>
                <a:latin typeface="Verdana" pitchFamily="34" charset="0"/>
                <a:cs typeface="Arial" charset="0"/>
              </a:defRPr>
            </a:lvl2pPr>
            <a:lvl3pPr marL="1143000" indent="-228600" eaLnBrk="0" hangingPunct="0">
              <a:defRPr>
                <a:solidFill>
                  <a:schemeClr val="tx1"/>
                </a:solidFill>
                <a:latin typeface="Verdana" pitchFamily="34" charset="0"/>
                <a:cs typeface="Arial" charset="0"/>
              </a:defRPr>
            </a:lvl3pPr>
            <a:lvl4pPr marL="1600200" indent="-228600" eaLnBrk="0" hangingPunct="0">
              <a:defRPr>
                <a:solidFill>
                  <a:schemeClr val="tx1"/>
                </a:solidFill>
                <a:latin typeface="Verdana" pitchFamily="34" charset="0"/>
                <a:cs typeface="Arial" charset="0"/>
              </a:defRPr>
            </a:lvl4pPr>
            <a:lvl5pPr marL="2057400" indent="-228600" eaLnBrk="0" hangingPunct="0">
              <a:defRPr>
                <a:solidFill>
                  <a:schemeClr val="tx1"/>
                </a:solidFill>
                <a:latin typeface="Verdana" pitchFamily="34" charset="0"/>
                <a:cs typeface="Arial" charset="0"/>
              </a:defRPr>
            </a:lvl5pPr>
            <a:lvl6pPr marL="2514600" indent="-228600" eaLnBrk="0" fontAlgn="base" hangingPunct="0">
              <a:spcBef>
                <a:spcPct val="0"/>
              </a:spcBef>
              <a:spcAft>
                <a:spcPct val="0"/>
              </a:spcAft>
              <a:defRPr>
                <a:solidFill>
                  <a:schemeClr val="tx1"/>
                </a:solidFill>
                <a:latin typeface="Verdana" pitchFamily="34" charset="0"/>
                <a:cs typeface="Arial" charset="0"/>
              </a:defRPr>
            </a:lvl6pPr>
            <a:lvl7pPr marL="2971800" indent="-228600" eaLnBrk="0" fontAlgn="base" hangingPunct="0">
              <a:spcBef>
                <a:spcPct val="0"/>
              </a:spcBef>
              <a:spcAft>
                <a:spcPct val="0"/>
              </a:spcAft>
              <a:defRPr>
                <a:solidFill>
                  <a:schemeClr val="tx1"/>
                </a:solidFill>
                <a:latin typeface="Verdana" pitchFamily="34" charset="0"/>
                <a:cs typeface="Arial" charset="0"/>
              </a:defRPr>
            </a:lvl7pPr>
            <a:lvl8pPr marL="3429000" indent="-228600" eaLnBrk="0" fontAlgn="base" hangingPunct="0">
              <a:spcBef>
                <a:spcPct val="0"/>
              </a:spcBef>
              <a:spcAft>
                <a:spcPct val="0"/>
              </a:spcAft>
              <a:defRPr>
                <a:solidFill>
                  <a:schemeClr val="tx1"/>
                </a:solidFill>
                <a:latin typeface="Verdana" pitchFamily="34" charset="0"/>
                <a:cs typeface="Arial" charset="0"/>
              </a:defRPr>
            </a:lvl8pPr>
            <a:lvl9pPr marL="3886200" indent="-228600" eaLnBrk="0" fontAlgn="base" hangingPunct="0">
              <a:spcBef>
                <a:spcPct val="0"/>
              </a:spcBef>
              <a:spcAft>
                <a:spcPct val="0"/>
              </a:spcAft>
              <a:defRPr>
                <a:solidFill>
                  <a:schemeClr val="tx1"/>
                </a:solidFill>
                <a:latin typeface="Verdana" pitchFamily="34" charset="0"/>
                <a:cs typeface="Arial" charset="0"/>
              </a:defRPr>
            </a:lvl9pPr>
          </a:lstStyle>
          <a:p>
            <a:endParaRPr lang="en-US" altLang="en-US" dirty="0"/>
          </a:p>
        </p:txBody>
      </p:sp>
      <p:sp>
        <p:nvSpPr>
          <p:cNvPr id="22548" name="Rectangle 20"/>
          <p:cNvSpPr>
            <a:spLocks noChangeArrowheads="1"/>
          </p:cNvSpPr>
          <p:nvPr/>
        </p:nvSpPr>
        <p:spPr bwMode="auto">
          <a:xfrm>
            <a:off x="1457324" y="4685279"/>
            <a:ext cx="1689100" cy="876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eaLnBrk="0" hangingPunct="0">
              <a:defRPr>
                <a:solidFill>
                  <a:schemeClr val="tx1"/>
                </a:solidFill>
                <a:latin typeface="Verdana" pitchFamily="34" charset="0"/>
                <a:cs typeface="Arial" charset="0"/>
              </a:defRPr>
            </a:lvl1pPr>
            <a:lvl2pPr marL="742950" indent="-285750" eaLnBrk="0" hangingPunct="0">
              <a:defRPr>
                <a:solidFill>
                  <a:schemeClr val="tx1"/>
                </a:solidFill>
                <a:latin typeface="Verdana" pitchFamily="34" charset="0"/>
                <a:cs typeface="Arial" charset="0"/>
              </a:defRPr>
            </a:lvl2pPr>
            <a:lvl3pPr marL="1143000" indent="-228600" eaLnBrk="0" hangingPunct="0">
              <a:defRPr>
                <a:solidFill>
                  <a:schemeClr val="tx1"/>
                </a:solidFill>
                <a:latin typeface="Verdana" pitchFamily="34" charset="0"/>
                <a:cs typeface="Arial" charset="0"/>
              </a:defRPr>
            </a:lvl3pPr>
            <a:lvl4pPr marL="1600200" indent="-228600" eaLnBrk="0" hangingPunct="0">
              <a:defRPr>
                <a:solidFill>
                  <a:schemeClr val="tx1"/>
                </a:solidFill>
                <a:latin typeface="Verdana" pitchFamily="34" charset="0"/>
                <a:cs typeface="Arial" charset="0"/>
              </a:defRPr>
            </a:lvl4pPr>
            <a:lvl5pPr marL="2057400" indent="-228600" eaLnBrk="0" hangingPunct="0">
              <a:defRPr>
                <a:solidFill>
                  <a:schemeClr val="tx1"/>
                </a:solidFill>
                <a:latin typeface="Verdana" pitchFamily="34" charset="0"/>
                <a:cs typeface="Arial" charset="0"/>
              </a:defRPr>
            </a:lvl5pPr>
            <a:lvl6pPr marL="2514600" indent="-228600" eaLnBrk="0" fontAlgn="base" hangingPunct="0">
              <a:spcBef>
                <a:spcPct val="0"/>
              </a:spcBef>
              <a:spcAft>
                <a:spcPct val="0"/>
              </a:spcAft>
              <a:defRPr>
                <a:solidFill>
                  <a:schemeClr val="tx1"/>
                </a:solidFill>
                <a:latin typeface="Verdana" pitchFamily="34" charset="0"/>
                <a:cs typeface="Arial" charset="0"/>
              </a:defRPr>
            </a:lvl6pPr>
            <a:lvl7pPr marL="2971800" indent="-228600" eaLnBrk="0" fontAlgn="base" hangingPunct="0">
              <a:spcBef>
                <a:spcPct val="0"/>
              </a:spcBef>
              <a:spcAft>
                <a:spcPct val="0"/>
              </a:spcAft>
              <a:defRPr>
                <a:solidFill>
                  <a:schemeClr val="tx1"/>
                </a:solidFill>
                <a:latin typeface="Verdana" pitchFamily="34" charset="0"/>
                <a:cs typeface="Arial" charset="0"/>
              </a:defRPr>
            </a:lvl7pPr>
            <a:lvl8pPr marL="3429000" indent="-228600" eaLnBrk="0" fontAlgn="base" hangingPunct="0">
              <a:spcBef>
                <a:spcPct val="0"/>
              </a:spcBef>
              <a:spcAft>
                <a:spcPct val="0"/>
              </a:spcAft>
              <a:defRPr>
                <a:solidFill>
                  <a:schemeClr val="tx1"/>
                </a:solidFill>
                <a:latin typeface="Verdana" pitchFamily="34" charset="0"/>
                <a:cs typeface="Arial" charset="0"/>
              </a:defRPr>
            </a:lvl8pPr>
            <a:lvl9pPr marL="3886200" indent="-228600" eaLnBrk="0" fontAlgn="base" hangingPunct="0">
              <a:spcBef>
                <a:spcPct val="0"/>
              </a:spcBef>
              <a:spcAft>
                <a:spcPct val="0"/>
              </a:spcAft>
              <a:defRPr>
                <a:solidFill>
                  <a:schemeClr val="tx1"/>
                </a:solidFill>
                <a:latin typeface="Verdana" pitchFamily="34" charset="0"/>
                <a:cs typeface="Arial" charset="0"/>
              </a:defRPr>
            </a:lvl9pPr>
          </a:lstStyle>
          <a:p>
            <a:endParaRPr lang="en-US" altLang="en-US" dirty="0"/>
          </a:p>
        </p:txBody>
      </p:sp>
      <p:sp>
        <p:nvSpPr>
          <p:cNvPr id="22549" name="Rectangle 21"/>
          <p:cNvSpPr>
            <a:spLocks noChangeArrowheads="1"/>
          </p:cNvSpPr>
          <p:nvPr/>
        </p:nvSpPr>
        <p:spPr bwMode="auto">
          <a:xfrm>
            <a:off x="1457324" y="3760163"/>
            <a:ext cx="1943100" cy="4393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eaLnBrk="0" hangingPunct="0">
              <a:defRPr>
                <a:solidFill>
                  <a:schemeClr val="tx1"/>
                </a:solidFill>
                <a:latin typeface="Verdana" pitchFamily="34" charset="0"/>
                <a:cs typeface="Arial" charset="0"/>
              </a:defRPr>
            </a:lvl1pPr>
            <a:lvl2pPr marL="742950" indent="-285750" eaLnBrk="0" hangingPunct="0">
              <a:defRPr>
                <a:solidFill>
                  <a:schemeClr val="tx1"/>
                </a:solidFill>
                <a:latin typeface="Verdana" pitchFamily="34" charset="0"/>
                <a:cs typeface="Arial" charset="0"/>
              </a:defRPr>
            </a:lvl2pPr>
            <a:lvl3pPr marL="1143000" indent="-228600" eaLnBrk="0" hangingPunct="0">
              <a:defRPr>
                <a:solidFill>
                  <a:schemeClr val="tx1"/>
                </a:solidFill>
                <a:latin typeface="Verdana" pitchFamily="34" charset="0"/>
                <a:cs typeface="Arial" charset="0"/>
              </a:defRPr>
            </a:lvl3pPr>
            <a:lvl4pPr marL="1600200" indent="-228600" eaLnBrk="0" hangingPunct="0">
              <a:defRPr>
                <a:solidFill>
                  <a:schemeClr val="tx1"/>
                </a:solidFill>
                <a:latin typeface="Verdana" pitchFamily="34" charset="0"/>
                <a:cs typeface="Arial" charset="0"/>
              </a:defRPr>
            </a:lvl4pPr>
            <a:lvl5pPr marL="2057400" indent="-228600" eaLnBrk="0" hangingPunct="0">
              <a:defRPr>
                <a:solidFill>
                  <a:schemeClr val="tx1"/>
                </a:solidFill>
                <a:latin typeface="Verdana" pitchFamily="34" charset="0"/>
                <a:cs typeface="Arial" charset="0"/>
              </a:defRPr>
            </a:lvl5pPr>
            <a:lvl6pPr marL="2514600" indent="-228600" eaLnBrk="0" fontAlgn="base" hangingPunct="0">
              <a:spcBef>
                <a:spcPct val="0"/>
              </a:spcBef>
              <a:spcAft>
                <a:spcPct val="0"/>
              </a:spcAft>
              <a:defRPr>
                <a:solidFill>
                  <a:schemeClr val="tx1"/>
                </a:solidFill>
                <a:latin typeface="Verdana" pitchFamily="34" charset="0"/>
                <a:cs typeface="Arial" charset="0"/>
              </a:defRPr>
            </a:lvl6pPr>
            <a:lvl7pPr marL="2971800" indent="-228600" eaLnBrk="0" fontAlgn="base" hangingPunct="0">
              <a:spcBef>
                <a:spcPct val="0"/>
              </a:spcBef>
              <a:spcAft>
                <a:spcPct val="0"/>
              </a:spcAft>
              <a:defRPr>
                <a:solidFill>
                  <a:schemeClr val="tx1"/>
                </a:solidFill>
                <a:latin typeface="Verdana" pitchFamily="34" charset="0"/>
                <a:cs typeface="Arial" charset="0"/>
              </a:defRPr>
            </a:lvl7pPr>
            <a:lvl8pPr marL="3429000" indent="-228600" eaLnBrk="0" fontAlgn="base" hangingPunct="0">
              <a:spcBef>
                <a:spcPct val="0"/>
              </a:spcBef>
              <a:spcAft>
                <a:spcPct val="0"/>
              </a:spcAft>
              <a:defRPr>
                <a:solidFill>
                  <a:schemeClr val="tx1"/>
                </a:solidFill>
                <a:latin typeface="Verdana" pitchFamily="34" charset="0"/>
                <a:cs typeface="Arial" charset="0"/>
              </a:defRPr>
            </a:lvl8pPr>
            <a:lvl9pPr marL="3886200" indent="-228600" eaLnBrk="0" fontAlgn="base" hangingPunct="0">
              <a:spcBef>
                <a:spcPct val="0"/>
              </a:spcBef>
              <a:spcAft>
                <a:spcPct val="0"/>
              </a:spcAft>
              <a:defRPr>
                <a:solidFill>
                  <a:schemeClr val="tx1"/>
                </a:solidFill>
                <a:latin typeface="Verdana" pitchFamily="34" charset="0"/>
                <a:cs typeface="Arial" charset="0"/>
              </a:defRPr>
            </a:lvl9pPr>
          </a:lstStyle>
          <a:p>
            <a:endParaRPr lang="en-US" altLang="en-US" dirty="0"/>
          </a:p>
        </p:txBody>
      </p:sp>
      <p:sp>
        <p:nvSpPr>
          <p:cNvPr id="22550" name="Rectangle 22"/>
          <p:cNvSpPr>
            <a:spLocks noChangeArrowheads="1"/>
          </p:cNvSpPr>
          <p:nvPr/>
        </p:nvSpPr>
        <p:spPr bwMode="auto">
          <a:xfrm>
            <a:off x="1457324" y="2860051"/>
            <a:ext cx="1562100" cy="4393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eaLnBrk="0" hangingPunct="0">
              <a:defRPr>
                <a:solidFill>
                  <a:schemeClr val="tx1"/>
                </a:solidFill>
                <a:latin typeface="Verdana" pitchFamily="34" charset="0"/>
                <a:cs typeface="Arial" charset="0"/>
              </a:defRPr>
            </a:lvl1pPr>
            <a:lvl2pPr marL="742950" indent="-285750" eaLnBrk="0" hangingPunct="0">
              <a:defRPr>
                <a:solidFill>
                  <a:schemeClr val="tx1"/>
                </a:solidFill>
                <a:latin typeface="Verdana" pitchFamily="34" charset="0"/>
                <a:cs typeface="Arial" charset="0"/>
              </a:defRPr>
            </a:lvl2pPr>
            <a:lvl3pPr marL="1143000" indent="-228600" eaLnBrk="0" hangingPunct="0">
              <a:defRPr>
                <a:solidFill>
                  <a:schemeClr val="tx1"/>
                </a:solidFill>
                <a:latin typeface="Verdana" pitchFamily="34" charset="0"/>
                <a:cs typeface="Arial" charset="0"/>
              </a:defRPr>
            </a:lvl3pPr>
            <a:lvl4pPr marL="1600200" indent="-228600" eaLnBrk="0" hangingPunct="0">
              <a:defRPr>
                <a:solidFill>
                  <a:schemeClr val="tx1"/>
                </a:solidFill>
                <a:latin typeface="Verdana" pitchFamily="34" charset="0"/>
                <a:cs typeface="Arial" charset="0"/>
              </a:defRPr>
            </a:lvl4pPr>
            <a:lvl5pPr marL="2057400" indent="-228600" eaLnBrk="0" hangingPunct="0">
              <a:defRPr>
                <a:solidFill>
                  <a:schemeClr val="tx1"/>
                </a:solidFill>
                <a:latin typeface="Verdana" pitchFamily="34" charset="0"/>
                <a:cs typeface="Arial" charset="0"/>
              </a:defRPr>
            </a:lvl5pPr>
            <a:lvl6pPr marL="2514600" indent="-228600" eaLnBrk="0" fontAlgn="base" hangingPunct="0">
              <a:spcBef>
                <a:spcPct val="0"/>
              </a:spcBef>
              <a:spcAft>
                <a:spcPct val="0"/>
              </a:spcAft>
              <a:defRPr>
                <a:solidFill>
                  <a:schemeClr val="tx1"/>
                </a:solidFill>
                <a:latin typeface="Verdana" pitchFamily="34" charset="0"/>
                <a:cs typeface="Arial" charset="0"/>
              </a:defRPr>
            </a:lvl6pPr>
            <a:lvl7pPr marL="2971800" indent="-228600" eaLnBrk="0" fontAlgn="base" hangingPunct="0">
              <a:spcBef>
                <a:spcPct val="0"/>
              </a:spcBef>
              <a:spcAft>
                <a:spcPct val="0"/>
              </a:spcAft>
              <a:defRPr>
                <a:solidFill>
                  <a:schemeClr val="tx1"/>
                </a:solidFill>
                <a:latin typeface="Verdana" pitchFamily="34" charset="0"/>
                <a:cs typeface="Arial" charset="0"/>
              </a:defRPr>
            </a:lvl7pPr>
            <a:lvl8pPr marL="3429000" indent="-228600" eaLnBrk="0" fontAlgn="base" hangingPunct="0">
              <a:spcBef>
                <a:spcPct val="0"/>
              </a:spcBef>
              <a:spcAft>
                <a:spcPct val="0"/>
              </a:spcAft>
              <a:defRPr>
                <a:solidFill>
                  <a:schemeClr val="tx1"/>
                </a:solidFill>
                <a:latin typeface="Verdana" pitchFamily="34" charset="0"/>
                <a:cs typeface="Arial" charset="0"/>
              </a:defRPr>
            </a:lvl8pPr>
            <a:lvl9pPr marL="3886200" indent="-228600" eaLnBrk="0" fontAlgn="base" hangingPunct="0">
              <a:spcBef>
                <a:spcPct val="0"/>
              </a:spcBef>
              <a:spcAft>
                <a:spcPct val="0"/>
              </a:spcAft>
              <a:defRPr>
                <a:solidFill>
                  <a:schemeClr val="tx1"/>
                </a:solidFill>
                <a:latin typeface="Verdana" pitchFamily="34" charset="0"/>
                <a:cs typeface="Arial" charset="0"/>
              </a:defRPr>
            </a:lvl9pPr>
          </a:lstStyle>
          <a:p>
            <a:endParaRPr lang="en-US" altLang="en-US" dirty="0"/>
          </a:p>
        </p:txBody>
      </p:sp>
      <p:sp>
        <p:nvSpPr>
          <p:cNvPr id="22551" name="Rectangle 23"/>
          <p:cNvSpPr>
            <a:spLocks noChangeArrowheads="1"/>
          </p:cNvSpPr>
          <p:nvPr/>
        </p:nvSpPr>
        <p:spPr bwMode="auto">
          <a:xfrm>
            <a:off x="2473323" y="1823080"/>
            <a:ext cx="1530350" cy="437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eaLnBrk="0" hangingPunct="0">
              <a:defRPr>
                <a:solidFill>
                  <a:schemeClr val="tx1"/>
                </a:solidFill>
                <a:latin typeface="Verdana" pitchFamily="34" charset="0"/>
                <a:cs typeface="Arial" charset="0"/>
              </a:defRPr>
            </a:lvl1pPr>
            <a:lvl2pPr marL="742950" indent="-285750" eaLnBrk="0" hangingPunct="0">
              <a:defRPr>
                <a:solidFill>
                  <a:schemeClr val="tx1"/>
                </a:solidFill>
                <a:latin typeface="Verdana" pitchFamily="34" charset="0"/>
                <a:cs typeface="Arial" charset="0"/>
              </a:defRPr>
            </a:lvl2pPr>
            <a:lvl3pPr marL="1143000" indent="-228600" eaLnBrk="0" hangingPunct="0">
              <a:defRPr>
                <a:solidFill>
                  <a:schemeClr val="tx1"/>
                </a:solidFill>
                <a:latin typeface="Verdana" pitchFamily="34" charset="0"/>
                <a:cs typeface="Arial" charset="0"/>
              </a:defRPr>
            </a:lvl3pPr>
            <a:lvl4pPr marL="1600200" indent="-228600" eaLnBrk="0" hangingPunct="0">
              <a:defRPr>
                <a:solidFill>
                  <a:schemeClr val="tx1"/>
                </a:solidFill>
                <a:latin typeface="Verdana" pitchFamily="34" charset="0"/>
                <a:cs typeface="Arial" charset="0"/>
              </a:defRPr>
            </a:lvl4pPr>
            <a:lvl5pPr marL="2057400" indent="-228600" eaLnBrk="0" hangingPunct="0">
              <a:defRPr>
                <a:solidFill>
                  <a:schemeClr val="tx1"/>
                </a:solidFill>
                <a:latin typeface="Verdana" pitchFamily="34" charset="0"/>
                <a:cs typeface="Arial" charset="0"/>
              </a:defRPr>
            </a:lvl5pPr>
            <a:lvl6pPr marL="2514600" indent="-228600" eaLnBrk="0" fontAlgn="base" hangingPunct="0">
              <a:spcBef>
                <a:spcPct val="0"/>
              </a:spcBef>
              <a:spcAft>
                <a:spcPct val="0"/>
              </a:spcAft>
              <a:defRPr>
                <a:solidFill>
                  <a:schemeClr val="tx1"/>
                </a:solidFill>
                <a:latin typeface="Verdana" pitchFamily="34" charset="0"/>
                <a:cs typeface="Arial" charset="0"/>
              </a:defRPr>
            </a:lvl6pPr>
            <a:lvl7pPr marL="2971800" indent="-228600" eaLnBrk="0" fontAlgn="base" hangingPunct="0">
              <a:spcBef>
                <a:spcPct val="0"/>
              </a:spcBef>
              <a:spcAft>
                <a:spcPct val="0"/>
              </a:spcAft>
              <a:defRPr>
                <a:solidFill>
                  <a:schemeClr val="tx1"/>
                </a:solidFill>
                <a:latin typeface="Verdana" pitchFamily="34" charset="0"/>
                <a:cs typeface="Arial" charset="0"/>
              </a:defRPr>
            </a:lvl7pPr>
            <a:lvl8pPr marL="3429000" indent="-228600" eaLnBrk="0" fontAlgn="base" hangingPunct="0">
              <a:spcBef>
                <a:spcPct val="0"/>
              </a:spcBef>
              <a:spcAft>
                <a:spcPct val="0"/>
              </a:spcAft>
              <a:defRPr>
                <a:solidFill>
                  <a:schemeClr val="tx1"/>
                </a:solidFill>
                <a:latin typeface="Verdana" pitchFamily="34" charset="0"/>
                <a:cs typeface="Arial" charset="0"/>
              </a:defRPr>
            </a:lvl8pPr>
            <a:lvl9pPr marL="3886200" indent="-228600" eaLnBrk="0" fontAlgn="base" hangingPunct="0">
              <a:spcBef>
                <a:spcPct val="0"/>
              </a:spcBef>
              <a:spcAft>
                <a:spcPct val="0"/>
              </a:spcAft>
              <a:defRPr>
                <a:solidFill>
                  <a:schemeClr val="tx1"/>
                </a:solidFill>
                <a:latin typeface="Verdana" pitchFamily="34" charset="0"/>
                <a:cs typeface="Arial" charset="0"/>
              </a:defRPr>
            </a:lvl9pPr>
          </a:lstStyle>
          <a:p>
            <a:endParaRPr lang="en-US" altLang="en-US" dirty="0"/>
          </a:p>
        </p:txBody>
      </p:sp>
      <p:sp>
        <p:nvSpPr>
          <p:cNvPr id="22552" name="Rectangle 24"/>
          <p:cNvSpPr>
            <a:spLocks noChangeArrowheads="1"/>
          </p:cNvSpPr>
          <p:nvPr/>
        </p:nvSpPr>
        <p:spPr bwMode="auto">
          <a:xfrm>
            <a:off x="7293874" y="1941251"/>
            <a:ext cx="1530350" cy="450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90488" tIns="44450" rIns="90488" bIns="44450">
            <a:spAutoFit/>
          </a:bodyPr>
          <a:lstStyle>
            <a:lvl1pPr eaLnBrk="0" hangingPunct="0">
              <a:defRPr>
                <a:solidFill>
                  <a:schemeClr val="tx1"/>
                </a:solidFill>
                <a:latin typeface="Verdana" pitchFamily="34" charset="0"/>
                <a:cs typeface="Arial" charset="0"/>
              </a:defRPr>
            </a:lvl1pPr>
            <a:lvl2pPr marL="742950" indent="-285750" eaLnBrk="0" hangingPunct="0">
              <a:defRPr>
                <a:solidFill>
                  <a:schemeClr val="tx1"/>
                </a:solidFill>
                <a:latin typeface="Verdana" pitchFamily="34" charset="0"/>
                <a:cs typeface="Arial" charset="0"/>
              </a:defRPr>
            </a:lvl2pPr>
            <a:lvl3pPr marL="1143000" indent="-228600" eaLnBrk="0" hangingPunct="0">
              <a:defRPr>
                <a:solidFill>
                  <a:schemeClr val="tx1"/>
                </a:solidFill>
                <a:latin typeface="Verdana" pitchFamily="34" charset="0"/>
                <a:cs typeface="Arial" charset="0"/>
              </a:defRPr>
            </a:lvl3pPr>
            <a:lvl4pPr marL="1600200" indent="-228600" eaLnBrk="0" hangingPunct="0">
              <a:defRPr>
                <a:solidFill>
                  <a:schemeClr val="tx1"/>
                </a:solidFill>
                <a:latin typeface="Verdana" pitchFamily="34" charset="0"/>
                <a:cs typeface="Arial" charset="0"/>
              </a:defRPr>
            </a:lvl4pPr>
            <a:lvl5pPr marL="2057400" indent="-228600" eaLnBrk="0" hangingPunct="0">
              <a:defRPr>
                <a:solidFill>
                  <a:schemeClr val="tx1"/>
                </a:solidFill>
                <a:latin typeface="Verdana" pitchFamily="34" charset="0"/>
                <a:cs typeface="Arial" charset="0"/>
              </a:defRPr>
            </a:lvl5pPr>
            <a:lvl6pPr marL="2514600" indent="-228600" eaLnBrk="0" fontAlgn="base" hangingPunct="0">
              <a:spcBef>
                <a:spcPct val="0"/>
              </a:spcBef>
              <a:spcAft>
                <a:spcPct val="0"/>
              </a:spcAft>
              <a:defRPr>
                <a:solidFill>
                  <a:schemeClr val="tx1"/>
                </a:solidFill>
                <a:latin typeface="Verdana" pitchFamily="34" charset="0"/>
                <a:cs typeface="Arial" charset="0"/>
              </a:defRPr>
            </a:lvl6pPr>
            <a:lvl7pPr marL="2971800" indent="-228600" eaLnBrk="0" fontAlgn="base" hangingPunct="0">
              <a:spcBef>
                <a:spcPct val="0"/>
              </a:spcBef>
              <a:spcAft>
                <a:spcPct val="0"/>
              </a:spcAft>
              <a:defRPr>
                <a:solidFill>
                  <a:schemeClr val="tx1"/>
                </a:solidFill>
                <a:latin typeface="Verdana" pitchFamily="34" charset="0"/>
                <a:cs typeface="Arial" charset="0"/>
              </a:defRPr>
            </a:lvl7pPr>
            <a:lvl8pPr marL="3429000" indent="-228600" eaLnBrk="0" fontAlgn="base" hangingPunct="0">
              <a:spcBef>
                <a:spcPct val="0"/>
              </a:spcBef>
              <a:spcAft>
                <a:spcPct val="0"/>
              </a:spcAft>
              <a:defRPr>
                <a:solidFill>
                  <a:schemeClr val="tx1"/>
                </a:solidFill>
                <a:latin typeface="Verdana" pitchFamily="34" charset="0"/>
                <a:cs typeface="Arial" charset="0"/>
              </a:defRPr>
            </a:lvl8pPr>
            <a:lvl9pPr marL="3886200" indent="-228600" eaLnBrk="0" fontAlgn="base" hangingPunct="0">
              <a:spcBef>
                <a:spcPct val="0"/>
              </a:spcBef>
              <a:spcAft>
                <a:spcPct val="0"/>
              </a:spcAft>
              <a:defRPr>
                <a:solidFill>
                  <a:schemeClr val="tx1"/>
                </a:solidFill>
                <a:latin typeface="Verdana" pitchFamily="34" charset="0"/>
                <a:cs typeface="Arial" charset="0"/>
              </a:defRPr>
            </a:lvl9pPr>
          </a:lstStyle>
          <a:p>
            <a:pPr>
              <a:lnSpc>
                <a:spcPct val="125000"/>
              </a:lnSpc>
            </a:pPr>
            <a:r>
              <a:rPr lang="en-US" altLang="en-US" sz="2000" b="1" dirty="0">
                <a:solidFill>
                  <a:srgbClr val="000000"/>
                </a:solidFill>
                <a:latin typeface="Garamond" panose="02020404030301010803" pitchFamily="18" charset="0"/>
              </a:rPr>
              <a:t>Optimizing</a:t>
            </a:r>
          </a:p>
        </p:txBody>
      </p:sp>
      <p:grpSp>
        <p:nvGrpSpPr>
          <p:cNvPr id="22554" name="Group 26"/>
          <p:cNvGrpSpPr>
            <a:grpSpLocks/>
          </p:cNvGrpSpPr>
          <p:nvPr/>
        </p:nvGrpSpPr>
        <p:grpSpPr bwMode="auto">
          <a:xfrm>
            <a:off x="353786" y="5297012"/>
            <a:ext cx="596900" cy="397840"/>
            <a:chOff x="584" y="3469"/>
            <a:chExt cx="376" cy="250"/>
          </a:xfrm>
        </p:grpSpPr>
        <p:sp>
          <p:nvSpPr>
            <p:cNvPr id="22567" name="Oval 27"/>
            <p:cNvSpPr>
              <a:spLocks noChangeArrowheads="1"/>
            </p:cNvSpPr>
            <p:nvPr/>
          </p:nvSpPr>
          <p:spPr bwMode="auto">
            <a:xfrm>
              <a:off x="604" y="3507"/>
              <a:ext cx="184" cy="184"/>
            </a:xfrm>
            <a:prstGeom prst="ellipse">
              <a:avLst/>
            </a:prstGeom>
            <a:solidFill>
              <a:srgbClr val="D9F9FF"/>
            </a:solidFill>
            <a:ln w="12700">
              <a:solidFill>
                <a:schemeClr val="bg1"/>
              </a:solidFill>
              <a:round/>
              <a:headEnd/>
              <a:tailEnd/>
            </a:ln>
          </p:spPr>
          <p:txBody>
            <a:bodyPr wrap="none" anchor="ctr"/>
            <a:lstStyle>
              <a:lvl1pPr eaLnBrk="0" hangingPunct="0">
                <a:defRPr>
                  <a:solidFill>
                    <a:schemeClr val="tx1"/>
                  </a:solidFill>
                  <a:latin typeface="Verdana" pitchFamily="34" charset="0"/>
                  <a:cs typeface="Arial" charset="0"/>
                </a:defRPr>
              </a:lvl1pPr>
              <a:lvl2pPr marL="742950" indent="-285750" eaLnBrk="0" hangingPunct="0">
                <a:defRPr>
                  <a:solidFill>
                    <a:schemeClr val="tx1"/>
                  </a:solidFill>
                  <a:latin typeface="Verdana" pitchFamily="34" charset="0"/>
                  <a:cs typeface="Arial" charset="0"/>
                </a:defRPr>
              </a:lvl2pPr>
              <a:lvl3pPr marL="1143000" indent="-228600" eaLnBrk="0" hangingPunct="0">
                <a:defRPr>
                  <a:solidFill>
                    <a:schemeClr val="tx1"/>
                  </a:solidFill>
                  <a:latin typeface="Verdana" pitchFamily="34" charset="0"/>
                  <a:cs typeface="Arial" charset="0"/>
                </a:defRPr>
              </a:lvl3pPr>
              <a:lvl4pPr marL="1600200" indent="-228600" eaLnBrk="0" hangingPunct="0">
                <a:defRPr>
                  <a:solidFill>
                    <a:schemeClr val="tx1"/>
                  </a:solidFill>
                  <a:latin typeface="Verdana" pitchFamily="34" charset="0"/>
                  <a:cs typeface="Arial" charset="0"/>
                </a:defRPr>
              </a:lvl4pPr>
              <a:lvl5pPr marL="2057400" indent="-228600" eaLnBrk="0" hangingPunct="0">
                <a:defRPr>
                  <a:solidFill>
                    <a:schemeClr val="tx1"/>
                  </a:solidFill>
                  <a:latin typeface="Verdana" pitchFamily="34" charset="0"/>
                  <a:cs typeface="Arial" charset="0"/>
                </a:defRPr>
              </a:lvl5pPr>
              <a:lvl6pPr marL="2514600" indent="-228600" eaLnBrk="0" fontAlgn="base" hangingPunct="0">
                <a:spcBef>
                  <a:spcPct val="0"/>
                </a:spcBef>
                <a:spcAft>
                  <a:spcPct val="0"/>
                </a:spcAft>
                <a:defRPr>
                  <a:solidFill>
                    <a:schemeClr val="tx1"/>
                  </a:solidFill>
                  <a:latin typeface="Verdana" pitchFamily="34" charset="0"/>
                  <a:cs typeface="Arial" charset="0"/>
                </a:defRPr>
              </a:lvl6pPr>
              <a:lvl7pPr marL="2971800" indent="-228600" eaLnBrk="0" fontAlgn="base" hangingPunct="0">
                <a:spcBef>
                  <a:spcPct val="0"/>
                </a:spcBef>
                <a:spcAft>
                  <a:spcPct val="0"/>
                </a:spcAft>
                <a:defRPr>
                  <a:solidFill>
                    <a:schemeClr val="tx1"/>
                  </a:solidFill>
                  <a:latin typeface="Verdana" pitchFamily="34" charset="0"/>
                  <a:cs typeface="Arial" charset="0"/>
                </a:defRPr>
              </a:lvl7pPr>
              <a:lvl8pPr marL="3429000" indent="-228600" eaLnBrk="0" fontAlgn="base" hangingPunct="0">
                <a:spcBef>
                  <a:spcPct val="0"/>
                </a:spcBef>
                <a:spcAft>
                  <a:spcPct val="0"/>
                </a:spcAft>
                <a:defRPr>
                  <a:solidFill>
                    <a:schemeClr val="tx1"/>
                  </a:solidFill>
                  <a:latin typeface="Verdana" pitchFamily="34" charset="0"/>
                  <a:cs typeface="Arial" charset="0"/>
                </a:defRPr>
              </a:lvl8pPr>
              <a:lvl9pPr marL="3886200" indent="-228600" eaLnBrk="0" fontAlgn="base" hangingPunct="0">
                <a:spcBef>
                  <a:spcPct val="0"/>
                </a:spcBef>
                <a:spcAft>
                  <a:spcPct val="0"/>
                </a:spcAft>
                <a:defRPr>
                  <a:solidFill>
                    <a:schemeClr val="tx1"/>
                  </a:solidFill>
                  <a:latin typeface="Verdana" pitchFamily="34" charset="0"/>
                  <a:cs typeface="Arial" charset="0"/>
                </a:defRPr>
              </a:lvl9pPr>
            </a:lstStyle>
            <a:p>
              <a:endParaRPr lang="en-US" altLang="en-US" dirty="0"/>
            </a:p>
          </p:txBody>
        </p:sp>
        <p:sp>
          <p:nvSpPr>
            <p:cNvPr id="22568" name="Rectangle 28"/>
            <p:cNvSpPr>
              <a:spLocks noChangeArrowheads="1"/>
            </p:cNvSpPr>
            <p:nvPr/>
          </p:nvSpPr>
          <p:spPr bwMode="auto">
            <a:xfrm>
              <a:off x="584" y="3469"/>
              <a:ext cx="37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eaLnBrk="0" hangingPunct="0">
                <a:defRPr>
                  <a:solidFill>
                    <a:schemeClr val="tx1"/>
                  </a:solidFill>
                  <a:latin typeface="Verdana" pitchFamily="34" charset="0"/>
                  <a:cs typeface="Arial" charset="0"/>
                </a:defRPr>
              </a:lvl1pPr>
              <a:lvl2pPr marL="742950" indent="-285750" eaLnBrk="0" hangingPunct="0">
                <a:defRPr>
                  <a:solidFill>
                    <a:schemeClr val="tx1"/>
                  </a:solidFill>
                  <a:latin typeface="Verdana" pitchFamily="34" charset="0"/>
                  <a:cs typeface="Arial" charset="0"/>
                </a:defRPr>
              </a:lvl2pPr>
              <a:lvl3pPr marL="1143000" indent="-228600" eaLnBrk="0" hangingPunct="0">
                <a:defRPr>
                  <a:solidFill>
                    <a:schemeClr val="tx1"/>
                  </a:solidFill>
                  <a:latin typeface="Verdana" pitchFamily="34" charset="0"/>
                  <a:cs typeface="Arial" charset="0"/>
                </a:defRPr>
              </a:lvl3pPr>
              <a:lvl4pPr marL="1600200" indent="-228600" eaLnBrk="0" hangingPunct="0">
                <a:defRPr>
                  <a:solidFill>
                    <a:schemeClr val="tx1"/>
                  </a:solidFill>
                  <a:latin typeface="Verdana" pitchFamily="34" charset="0"/>
                  <a:cs typeface="Arial" charset="0"/>
                </a:defRPr>
              </a:lvl4pPr>
              <a:lvl5pPr marL="2057400" indent="-228600" eaLnBrk="0" hangingPunct="0">
                <a:defRPr>
                  <a:solidFill>
                    <a:schemeClr val="tx1"/>
                  </a:solidFill>
                  <a:latin typeface="Verdana" pitchFamily="34" charset="0"/>
                  <a:cs typeface="Arial" charset="0"/>
                </a:defRPr>
              </a:lvl5pPr>
              <a:lvl6pPr marL="2514600" indent="-228600" eaLnBrk="0" fontAlgn="base" hangingPunct="0">
                <a:spcBef>
                  <a:spcPct val="0"/>
                </a:spcBef>
                <a:spcAft>
                  <a:spcPct val="0"/>
                </a:spcAft>
                <a:defRPr>
                  <a:solidFill>
                    <a:schemeClr val="tx1"/>
                  </a:solidFill>
                  <a:latin typeface="Verdana" pitchFamily="34" charset="0"/>
                  <a:cs typeface="Arial" charset="0"/>
                </a:defRPr>
              </a:lvl6pPr>
              <a:lvl7pPr marL="2971800" indent="-228600" eaLnBrk="0" fontAlgn="base" hangingPunct="0">
                <a:spcBef>
                  <a:spcPct val="0"/>
                </a:spcBef>
                <a:spcAft>
                  <a:spcPct val="0"/>
                </a:spcAft>
                <a:defRPr>
                  <a:solidFill>
                    <a:schemeClr val="tx1"/>
                  </a:solidFill>
                  <a:latin typeface="Verdana" pitchFamily="34" charset="0"/>
                  <a:cs typeface="Arial" charset="0"/>
                </a:defRPr>
              </a:lvl7pPr>
              <a:lvl8pPr marL="3429000" indent="-228600" eaLnBrk="0" fontAlgn="base" hangingPunct="0">
                <a:spcBef>
                  <a:spcPct val="0"/>
                </a:spcBef>
                <a:spcAft>
                  <a:spcPct val="0"/>
                </a:spcAft>
                <a:defRPr>
                  <a:solidFill>
                    <a:schemeClr val="tx1"/>
                  </a:solidFill>
                  <a:latin typeface="Verdana" pitchFamily="34" charset="0"/>
                  <a:cs typeface="Arial" charset="0"/>
                </a:defRPr>
              </a:lvl8pPr>
              <a:lvl9pPr marL="3886200" indent="-228600" eaLnBrk="0" fontAlgn="base" hangingPunct="0">
                <a:spcBef>
                  <a:spcPct val="0"/>
                </a:spcBef>
                <a:spcAft>
                  <a:spcPct val="0"/>
                </a:spcAft>
                <a:defRPr>
                  <a:solidFill>
                    <a:schemeClr val="tx1"/>
                  </a:solidFill>
                  <a:latin typeface="Verdana" pitchFamily="34" charset="0"/>
                  <a:cs typeface="Arial" charset="0"/>
                </a:defRPr>
              </a:lvl9pPr>
            </a:lstStyle>
            <a:p>
              <a:r>
                <a:rPr lang="en-US" altLang="en-US" sz="2000" b="1" dirty="0">
                  <a:solidFill>
                    <a:srgbClr val="000000"/>
                  </a:solidFill>
                  <a:latin typeface="Garamond" panose="02020404030301010803" pitchFamily="18" charset="0"/>
                </a:rPr>
                <a:t>1</a:t>
              </a:r>
              <a:r>
                <a:rPr lang="en-US" altLang="en-US" b="1" dirty="0">
                  <a:solidFill>
                    <a:srgbClr val="000000"/>
                  </a:solidFill>
                  <a:latin typeface="Arial" charset="0"/>
                </a:rPr>
                <a:t>   </a:t>
              </a:r>
            </a:p>
          </p:txBody>
        </p:sp>
      </p:grpSp>
      <p:grpSp>
        <p:nvGrpSpPr>
          <p:cNvPr id="22555" name="Group 29"/>
          <p:cNvGrpSpPr>
            <a:grpSpLocks/>
          </p:cNvGrpSpPr>
          <p:nvPr/>
        </p:nvGrpSpPr>
        <p:grpSpPr bwMode="auto">
          <a:xfrm>
            <a:off x="340180" y="4502271"/>
            <a:ext cx="450850" cy="397839"/>
            <a:chOff x="593" y="2968"/>
            <a:chExt cx="284" cy="250"/>
          </a:xfrm>
        </p:grpSpPr>
        <p:sp>
          <p:nvSpPr>
            <p:cNvPr id="22565" name="Oval 30"/>
            <p:cNvSpPr>
              <a:spLocks noChangeArrowheads="1"/>
            </p:cNvSpPr>
            <p:nvPr/>
          </p:nvSpPr>
          <p:spPr bwMode="auto">
            <a:xfrm>
              <a:off x="612" y="3009"/>
              <a:ext cx="184" cy="184"/>
            </a:xfrm>
            <a:prstGeom prst="ellipse">
              <a:avLst/>
            </a:prstGeom>
            <a:solidFill>
              <a:srgbClr val="D9F9FF"/>
            </a:solidFill>
            <a:ln w="12700">
              <a:solidFill>
                <a:schemeClr val="bg1"/>
              </a:solidFill>
              <a:round/>
              <a:headEnd/>
              <a:tailEnd/>
            </a:ln>
          </p:spPr>
          <p:txBody>
            <a:bodyPr wrap="none" anchor="ctr"/>
            <a:lstStyle>
              <a:lvl1pPr eaLnBrk="0" hangingPunct="0">
                <a:defRPr>
                  <a:solidFill>
                    <a:schemeClr val="tx1"/>
                  </a:solidFill>
                  <a:latin typeface="Verdana" pitchFamily="34" charset="0"/>
                  <a:cs typeface="Arial" charset="0"/>
                </a:defRPr>
              </a:lvl1pPr>
              <a:lvl2pPr marL="742950" indent="-285750" eaLnBrk="0" hangingPunct="0">
                <a:defRPr>
                  <a:solidFill>
                    <a:schemeClr val="tx1"/>
                  </a:solidFill>
                  <a:latin typeface="Verdana" pitchFamily="34" charset="0"/>
                  <a:cs typeface="Arial" charset="0"/>
                </a:defRPr>
              </a:lvl2pPr>
              <a:lvl3pPr marL="1143000" indent="-228600" eaLnBrk="0" hangingPunct="0">
                <a:defRPr>
                  <a:solidFill>
                    <a:schemeClr val="tx1"/>
                  </a:solidFill>
                  <a:latin typeface="Verdana" pitchFamily="34" charset="0"/>
                  <a:cs typeface="Arial" charset="0"/>
                </a:defRPr>
              </a:lvl3pPr>
              <a:lvl4pPr marL="1600200" indent="-228600" eaLnBrk="0" hangingPunct="0">
                <a:defRPr>
                  <a:solidFill>
                    <a:schemeClr val="tx1"/>
                  </a:solidFill>
                  <a:latin typeface="Verdana" pitchFamily="34" charset="0"/>
                  <a:cs typeface="Arial" charset="0"/>
                </a:defRPr>
              </a:lvl4pPr>
              <a:lvl5pPr marL="2057400" indent="-228600" eaLnBrk="0" hangingPunct="0">
                <a:defRPr>
                  <a:solidFill>
                    <a:schemeClr val="tx1"/>
                  </a:solidFill>
                  <a:latin typeface="Verdana" pitchFamily="34" charset="0"/>
                  <a:cs typeface="Arial" charset="0"/>
                </a:defRPr>
              </a:lvl5pPr>
              <a:lvl6pPr marL="2514600" indent="-228600" eaLnBrk="0" fontAlgn="base" hangingPunct="0">
                <a:spcBef>
                  <a:spcPct val="0"/>
                </a:spcBef>
                <a:spcAft>
                  <a:spcPct val="0"/>
                </a:spcAft>
                <a:defRPr>
                  <a:solidFill>
                    <a:schemeClr val="tx1"/>
                  </a:solidFill>
                  <a:latin typeface="Verdana" pitchFamily="34" charset="0"/>
                  <a:cs typeface="Arial" charset="0"/>
                </a:defRPr>
              </a:lvl6pPr>
              <a:lvl7pPr marL="2971800" indent="-228600" eaLnBrk="0" fontAlgn="base" hangingPunct="0">
                <a:spcBef>
                  <a:spcPct val="0"/>
                </a:spcBef>
                <a:spcAft>
                  <a:spcPct val="0"/>
                </a:spcAft>
                <a:defRPr>
                  <a:solidFill>
                    <a:schemeClr val="tx1"/>
                  </a:solidFill>
                  <a:latin typeface="Verdana" pitchFamily="34" charset="0"/>
                  <a:cs typeface="Arial" charset="0"/>
                </a:defRPr>
              </a:lvl7pPr>
              <a:lvl8pPr marL="3429000" indent="-228600" eaLnBrk="0" fontAlgn="base" hangingPunct="0">
                <a:spcBef>
                  <a:spcPct val="0"/>
                </a:spcBef>
                <a:spcAft>
                  <a:spcPct val="0"/>
                </a:spcAft>
                <a:defRPr>
                  <a:solidFill>
                    <a:schemeClr val="tx1"/>
                  </a:solidFill>
                  <a:latin typeface="Verdana" pitchFamily="34" charset="0"/>
                  <a:cs typeface="Arial" charset="0"/>
                </a:defRPr>
              </a:lvl8pPr>
              <a:lvl9pPr marL="3886200" indent="-228600" eaLnBrk="0" fontAlgn="base" hangingPunct="0">
                <a:spcBef>
                  <a:spcPct val="0"/>
                </a:spcBef>
                <a:spcAft>
                  <a:spcPct val="0"/>
                </a:spcAft>
                <a:defRPr>
                  <a:solidFill>
                    <a:schemeClr val="tx1"/>
                  </a:solidFill>
                  <a:latin typeface="Verdana" pitchFamily="34" charset="0"/>
                  <a:cs typeface="Arial" charset="0"/>
                </a:defRPr>
              </a:lvl9pPr>
            </a:lstStyle>
            <a:p>
              <a:endParaRPr lang="en-US" altLang="en-US" dirty="0">
                <a:latin typeface="Garamond" panose="02020404030301010803" pitchFamily="18" charset="0"/>
              </a:endParaRPr>
            </a:p>
          </p:txBody>
        </p:sp>
        <p:sp>
          <p:nvSpPr>
            <p:cNvPr id="22566" name="Rectangle 31"/>
            <p:cNvSpPr>
              <a:spLocks noChangeArrowheads="1"/>
            </p:cNvSpPr>
            <p:nvPr/>
          </p:nvSpPr>
          <p:spPr bwMode="auto">
            <a:xfrm>
              <a:off x="593" y="2968"/>
              <a:ext cx="28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eaLnBrk="0" hangingPunct="0">
                <a:defRPr>
                  <a:solidFill>
                    <a:schemeClr val="tx1"/>
                  </a:solidFill>
                  <a:latin typeface="Verdana" pitchFamily="34" charset="0"/>
                  <a:cs typeface="Arial" charset="0"/>
                </a:defRPr>
              </a:lvl1pPr>
              <a:lvl2pPr marL="742950" indent="-285750" eaLnBrk="0" hangingPunct="0">
                <a:defRPr>
                  <a:solidFill>
                    <a:schemeClr val="tx1"/>
                  </a:solidFill>
                  <a:latin typeface="Verdana" pitchFamily="34" charset="0"/>
                  <a:cs typeface="Arial" charset="0"/>
                </a:defRPr>
              </a:lvl2pPr>
              <a:lvl3pPr marL="1143000" indent="-228600" eaLnBrk="0" hangingPunct="0">
                <a:defRPr>
                  <a:solidFill>
                    <a:schemeClr val="tx1"/>
                  </a:solidFill>
                  <a:latin typeface="Verdana" pitchFamily="34" charset="0"/>
                  <a:cs typeface="Arial" charset="0"/>
                </a:defRPr>
              </a:lvl3pPr>
              <a:lvl4pPr marL="1600200" indent="-228600" eaLnBrk="0" hangingPunct="0">
                <a:defRPr>
                  <a:solidFill>
                    <a:schemeClr val="tx1"/>
                  </a:solidFill>
                  <a:latin typeface="Verdana" pitchFamily="34" charset="0"/>
                  <a:cs typeface="Arial" charset="0"/>
                </a:defRPr>
              </a:lvl4pPr>
              <a:lvl5pPr marL="2057400" indent="-228600" eaLnBrk="0" hangingPunct="0">
                <a:defRPr>
                  <a:solidFill>
                    <a:schemeClr val="tx1"/>
                  </a:solidFill>
                  <a:latin typeface="Verdana" pitchFamily="34" charset="0"/>
                  <a:cs typeface="Arial" charset="0"/>
                </a:defRPr>
              </a:lvl5pPr>
              <a:lvl6pPr marL="2514600" indent="-228600" eaLnBrk="0" fontAlgn="base" hangingPunct="0">
                <a:spcBef>
                  <a:spcPct val="0"/>
                </a:spcBef>
                <a:spcAft>
                  <a:spcPct val="0"/>
                </a:spcAft>
                <a:defRPr>
                  <a:solidFill>
                    <a:schemeClr val="tx1"/>
                  </a:solidFill>
                  <a:latin typeface="Verdana" pitchFamily="34" charset="0"/>
                  <a:cs typeface="Arial" charset="0"/>
                </a:defRPr>
              </a:lvl6pPr>
              <a:lvl7pPr marL="2971800" indent="-228600" eaLnBrk="0" fontAlgn="base" hangingPunct="0">
                <a:spcBef>
                  <a:spcPct val="0"/>
                </a:spcBef>
                <a:spcAft>
                  <a:spcPct val="0"/>
                </a:spcAft>
                <a:defRPr>
                  <a:solidFill>
                    <a:schemeClr val="tx1"/>
                  </a:solidFill>
                  <a:latin typeface="Verdana" pitchFamily="34" charset="0"/>
                  <a:cs typeface="Arial" charset="0"/>
                </a:defRPr>
              </a:lvl7pPr>
              <a:lvl8pPr marL="3429000" indent="-228600" eaLnBrk="0" fontAlgn="base" hangingPunct="0">
                <a:spcBef>
                  <a:spcPct val="0"/>
                </a:spcBef>
                <a:spcAft>
                  <a:spcPct val="0"/>
                </a:spcAft>
                <a:defRPr>
                  <a:solidFill>
                    <a:schemeClr val="tx1"/>
                  </a:solidFill>
                  <a:latin typeface="Verdana" pitchFamily="34" charset="0"/>
                  <a:cs typeface="Arial" charset="0"/>
                </a:defRPr>
              </a:lvl8pPr>
              <a:lvl9pPr marL="3886200" indent="-228600" eaLnBrk="0" fontAlgn="base" hangingPunct="0">
                <a:spcBef>
                  <a:spcPct val="0"/>
                </a:spcBef>
                <a:spcAft>
                  <a:spcPct val="0"/>
                </a:spcAft>
                <a:defRPr>
                  <a:solidFill>
                    <a:schemeClr val="tx1"/>
                  </a:solidFill>
                  <a:latin typeface="Verdana" pitchFamily="34" charset="0"/>
                  <a:cs typeface="Arial" charset="0"/>
                </a:defRPr>
              </a:lvl9pPr>
            </a:lstStyle>
            <a:p>
              <a:pPr>
                <a:spcBef>
                  <a:spcPct val="50000"/>
                </a:spcBef>
              </a:pPr>
              <a:r>
                <a:rPr lang="en-US" altLang="en-US" sz="2000" b="1" dirty="0">
                  <a:solidFill>
                    <a:srgbClr val="000000"/>
                  </a:solidFill>
                  <a:latin typeface="Garamond" panose="02020404030301010803" pitchFamily="18" charset="0"/>
                </a:rPr>
                <a:t>2</a:t>
              </a:r>
            </a:p>
          </p:txBody>
        </p:sp>
      </p:grpSp>
      <p:grpSp>
        <p:nvGrpSpPr>
          <p:cNvPr id="22556" name="Group 32"/>
          <p:cNvGrpSpPr>
            <a:grpSpLocks/>
          </p:cNvGrpSpPr>
          <p:nvPr/>
        </p:nvGrpSpPr>
        <p:grpSpPr bwMode="auto">
          <a:xfrm>
            <a:off x="340180" y="3588040"/>
            <a:ext cx="469900" cy="397883"/>
            <a:chOff x="577" y="2376"/>
            <a:chExt cx="296" cy="251"/>
          </a:xfrm>
        </p:grpSpPr>
        <p:sp>
          <p:nvSpPr>
            <p:cNvPr id="22563" name="Oval 33"/>
            <p:cNvSpPr>
              <a:spLocks noChangeArrowheads="1"/>
            </p:cNvSpPr>
            <p:nvPr/>
          </p:nvSpPr>
          <p:spPr bwMode="auto">
            <a:xfrm>
              <a:off x="596" y="2417"/>
              <a:ext cx="184" cy="184"/>
            </a:xfrm>
            <a:prstGeom prst="ellipse">
              <a:avLst/>
            </a:prstGeom>
            <a:solidFill>
              <a:srgbClr val="D9F9FF"/>
            </a:solidFill>
            <a:ln w="12700">
              <a:solidFill>
                <a:schemeClr val="bg1"/>
              </a:solidFill>
              <a:round/>
              <a:headEnd/>
              <a:tailEnd/>
            </a:ln>
          </p:spPr>
          <p:txBody>
            <a:bodyPr wrap="none" anchor="ctr"/>
            <a:lstStyle>
              <a:lvl1pPr eaLnBrk="0" hangingPunct="0">
                <a:defRPr>
                  <a:solidFill>
                    <a:schemeClr val="tx1"/>
                  </a:solidFill>
                  <a:latin typeface="Verdana" pitchFamily="34" charset="0"/>
                  <a:cs typeface="Arial" charset="0"/>
                </a:defRPr>
              </a:lvl1pPr>
              <a:lvl2pPr marL="742950" indent="-285750" eaLnBrk="0" hangingPunct="0">
                <a:defRPr>
                  <a:solidFill>
                    <a:schemeClr val="tx1"/>
                  </a:solidFill>
                  <a:latin typeface="Verdana" pitchFamily="34" charset="0"/>
                  <a:cs typeface="Arial" charset="0"/>
                </a:defRPr>
              </a:lvl2pPr>
              <a:lvl3pPr marL="1143000" indent="-228600" eaLnBrk="0" hangingPunct="0">
                <a:defRPr>
                  <a:solidFill>
                    <a:schemeClr val="tx1"/>
                  </a:solidFill>
                  <a:latin typeface="Verdana" pitchFamily="34" charset="0"/>
                  <a:cs typeface="Arial" charset="0"/>
                </a:defRPr>
              </a:lvl3pPr>
              <a:lvl4pPr marL="1600200" indent="-228600" eaLnBrk="0" hangingPunct="0">
                <a:defRPr>
                  <a:solidFill>
                    <a:schemeClr val="tx1"/>
                  </a:solidFill>
                  <a:latin typeface="Verdana" pitchFamily="34" charset="0"/>
                  <a:cs typeface="Arial" charset="0"/>
                </a:defRPr>
              </a:lvl4pPr>
              <a:lvl5pPr marL="2057400" indent="-228600" eaLnBrk="0" hangingPunct="0">
                <a:defRPr>
                  <a:solidFill>
                    <a:schemeClr val="tx1"/>
                  </a:solidFill>
                  <a:latin typeface="Verdana" pitchFamily="34" charset="0"/>
                  <a:cs typeface="Arial" charset="0"/>
                </a:defRPr>
              </a:lvl5pPr>
              <a:lvl6pPr marL="2514600" indent="-228600" eaLnBrk="0" fontAlgn="base" hangingPunct="0">
                <a:spcBef>
                  <a:spcPct val="0"/>
                </a:spcBef>
                <a:spcAft>
                  <a:spcPct val="0"/>
                </a:spcAft>
                <a:defRPr>
                  <a:solidFill>
                    <a:schemeClr val="tx1"/>
                  </a:solidFill>
                  <a:latin typeface="Verdana" pitchFamily="34" charset="0"/>
                  <a:cs typeface="Arial" charset="0"/>
                </a:defRPr>
              </a:lvl6pPr>
              <a:lvl7pPr marL="2971800" indent="-228600" eaLnBrk="0" fontAlgn="base" hangingPunct="0">
                <a:spcBef>
                  <a:spcPct val="0"/>
                </a:spcBef>
                <a:spcAft>
                  <a:spcPct val="0"/>
                </a:spcAft>
                <a:defRPr>
                  <a:solidFill>
                    <a:schemeClr val="tx1"/>
                  </a:solidFill>
                  <a:latin typeface="Verdana" pitchFamily="34" charset="0"/>
                  <a:cs typeface="Arial" charset="0"/>
                </a:defRPr>
              </a:lvl7pPr>
              <a:lvl8pPr marL="3429000" indent="-228600" eaLnBrk="0" fontAlgn="base" hangingPunct="0">
                <a:spcBef>
                  <a:spcPct val="0"/>
                </a:spcBef>
                <a:spcAft>
                  <a:spcPct val="0"/>
                </a:spcAft>
                <a:defRPr>
                  <a:solidFill>
                    <a:schemeClr val="tx1"/>
                  </a:solidFill>
                  <a:latin typeface="Verdana" pitchFamily="34" charset="0"/>
                  <a:cs typeface="Arial" charset="0"/>
                </a:defRPr>
              </a:lvl8pPr>
              <a:lvl9pPr marL="3886200" indent="-228600" eaLnBrk="0" fontAlgn="base" hangingPunct="0">
                <a:spcBef>
                  <a:spcPct val="0"/>
                </a:spcBef>
                <a:spcAft>
                  <a:spcPct val="0"/>
                </a:spcAft>
                <a:defRPr>
                  <a:solidFill>
                    <a:schemeClr val="tx1"/>
                  </a:solidFill>
                  <a:latin typeface="Verdana" pitchFamily="34" charset="0"/>
                  <a:cs typeface="Arial" charset="0"/>
                </a:defRPr>
              </a:lvl9pPr>
            </a:lstStyle>
            <a:p>
              <a:endParaRPr lang="en-US" altLang="en-US" dirty="0"/>
            </a:p>
          </p:txBody>
        </p:sp>
        <p:sp>
          <p:nvSpPr>
            <p:cNvPr id="22564" name="Rectangle 34"/>
            <p:cNvSpPr>
              <a:spLocks noChangeArrowheads="1"/>
            </p:cNvSpPr>
            <p:nvPr/>
          </p:nvSpPr>
          <p:spPr bwMode="auto">
            <a:xfrm>
              <a:off x="577" y="2376"/>
              <a:ext cx="296"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eaLnBrk="0" hangingPunct="0">
                <a:defRPr>
                  <a:solidFill>
                    <a:schemeClr val="tx1"/>
                  </a:solidFill>
                  <a:latin typeface="Verdana" pitchFamily="34" charset="0"/>
                  <a:cs typeface="Arial" charset="0"/>
                </a:defRPr>
              </a:lvl1pPr>
              <a:lvl2pPr marL="742950" indent="-285750" eaLnBrk="0" hangingPunct="0">
                <a:defRPr>
                  <a:solidFill>
                    <a:schemeClr val="tx1"/>
                  </a:solidFill>
                  <a:latin typeface="Verdana" pitchFamily="34" charset="0"/>
                  <a:cs typeface="Arial" charset="0"/>
                </a:defRPr>
              </a:lvl2pPr>
              <a:lvl3pPr marL="1143000" indent="-228600" eaLnBrk="0" hangingPunct="0">
                <a:defRPr>
                  <a:solidFill>
                    <a:schemeClr val="tx1"/>
                  </a:solidFill>
                  <a:latin typeface="Verdana" pitchFamily="34" charset="0"/>
                  <a:cs typeface="Arial" charset="0"/>
                </a:defRPr>
              </a:lvl3pPr>
              <a:lvl4pPr marL="1600200" indent="-228600" eaLnBrk="0" hangingPunct="0">
                <a:defRPr>
                  <a:solidFill>
                    <a:schemeClr val="tx1"/>
                  </a:solidFill>
                  <a:latin typeface="Verdana" pitchFamily="34" charset="0"/>
                  <a:cs typeface="Arial" charset="0"/>
                </a:defRPr>
              </a:lvl4pPr>
              <a:lvl5pPr marL="2057400" indent="-228600" eaLnBrk="0" hangingPunct="0">
                <a:defRPr>
                  <a:solidFill>
                    <a:schemeClr val="tx1"/>
                  </a:solidFill>
                  <a:latin typeface="Verdana" pitchFamily="34" charset="0"/>
                  <a:cs typeface="Arial" charset="0"/>
                </a:defRPr>
              </a:lvl5pPr>
              <a:lvl6pPr marL="2514600" indent="-228600" eaLnBrk="0" fontAlgn="base" hangingPunct="0">
                <a:spcBef>
                  <a:spcPct val="0"/>
                </a:spcBef>
                <a:spcAft>
                  <a:spcPct val="0"/>
                </a:spcAft>
                <a:defRPr>
                  <a:solidFill>
                    <a:schemeClr val="tx1"/>
                  </a:solidFill>
                  <a:latin typeface="Verdana" pitchFamily="34" charset="0"/>
                  <a:cs typeface="Arial" charset="0"/>
                </a:defRPr>
              </a:lvl6pPr>
              <a:lvl7pPr marL="2971800" indent="-228600" eaLnBrk="0" fontAlgn="base" hangingPunct="0">
                <a:spcBef>
                  <a:spcPct val="0"/>
                </a:spcBef>
                <a:spcAft>
                  <a:spcPct val="0"/>
                </a:spcAft>
                <a:defRPr>
                  <a:solidFill>
                    <a:schemeClr val="tx1"/>
                  </a:solidFill>
                  <a:latin typeface="Verdana" pitchFamily="34" charset="0"/>
                  <a:cs typeface="Arial" charset="0"/>
                </a:defRPr>
              </a:lvl7pPr>
              <a:lvl8pPr marL="3429000" indent="-228600" eaLnBrk="0" fontAlgn="base" hangingPunct="0">
                <a:spcBef>
                  <a:spcPct val="0"/>
                </a:spcBef>
                <a:spcAft>
                  <a:spcPct val="0"/>
                </a:spcAft>
                <a:defRPr>
                  <a:solidFill>
                    <a:schemeClr val="tx1"/>
                  </a:solidFill>
                  <a:latin typeface="Verdana" pitchFamily="34" charset="0"/>
                  <a:cs typeface="Arial" charset="0"/>
                </a:defRPr>
              </a:lvl8pPr>
              <a:lvl9pPr marL="3886200" indent="-228600" eaLnBrk="0" fontAlgn="base" hangingPunct="0">
                <a:spcBef>
                  <a:spcPct val="0"/>
                </a:spcBef>
                <a:spcAft>
                  <a:spcPct val="0"/>
                </a:spcAft>
                <a:defRPr>
                  <a:solidFill>
                    <a:schemeClr val="tx1"/>
                  </a:solidFill>
                  <a:latin typeface="Verdana" pitchFamily="34" charset="0"/>
                  <a:cs typeface="Arial" charset="0"/>
                </a:defRPr>
              </a:lvl9pPr>
            </a:lstStyle>
            <a:p>
              <a:r>
                <a:rPr lang="en-US" altLang="en-US" sz="2000" b="1" dirty="0">
                  <a:solidFill>
                    <a:srgbClr val="000000"/>
                  </a:solidFill>
                  <a:latin typeface="Garamond" panose="02020404030301010803" pitchFamily="18" charset="0"/>
                </a:rPr>
                <a:t>3</a:t>
              </a:r>
            </a:p>
          </p:txBody>
        </p:sp>
      </p:grpSp>
      <p:grpSp>
        <p:nvGrpSpPr>
          <p:cNvPr id="22557" name="Group 35"/>
          <p:cNvGrpSpPr>
            <a:grpSpLocks/>
          </p:cNvGrpSpPr>
          <p:nvPr/>
        </p:nvGrpSpPr>
        <p:grpSpPr bwMode="auto">
          <a:xfrm>
            <a:off x="322263" y="2730540"/>
            <a:ext cx="650875" cy="397883"/>
            <a:chOff x="581" y="1800"/>
            <a:chExt cx="410" cy="251"/>
          </a:xfrm>
        </p:grpSpPr>
        <p:sp>
          <p:nvSpPr>
            <p:cNvPr id="22561" name="Oval 36"/>
            <p:cNvSpPr>
              <a:spLocks noChangeArrowheads="1"/>
            </p:cNvSpPr>
            <p:nvPr/>
          </p:nvSpPr>
          <p:spPr bwMode="auto">
            <a:xfrm>
              <a:off x="604" y="1841"/>
              <a:ext cx="184" cy="184"/>
            </a:xfrm>
            <a:prstGeom prst="ellipse">
              <a:avLst/>
            </a:prstGeom>
            <a:solidFill>
              <a:srgbClr val="D9F9FF"/>
            </a:solidFill>
            <a:ln w="12700">
              <a:solidFill>
                <a:schemeClr val="bg1"/>
              </a:solidFill>
              <a:round/>
              <a:headEnd/>
              <a:tailEnd/>
            </a:ln>
          </p:spPr>
          <p:txBody>
            <a:bodyPr wrap="none" anchor="ctr"/>
            <a:lstStyle>
              <a:lvl1pPr eaLnBrk="0" hangingPunct="0">
                <a:defRPr>
                  <a:solidFill>
                    <a:schemeClr val="tx1"/>
                  </a:solidFill>
                  <a:latin typeface="Verdana" pitchFamily="34" charset="0"/>
                  <a:cs typeface="Arial" charset="0"/>
                </a:defRPr>
              </a:lvl1pPr>
              <a:lvl2pPr marL="742950" indent="-285750" eaLnBrk="0" hangingPunct="0">
                <a:defRPr>
                  <a:solidFill>
                    <a:schemeClr val="tx1"/>
                  </a:solidFill>
                  <a:latin typeface="Verdana" pitchFamily="34" charset="0"/>
                  <a:cs typeface="Arial" charset="0"/>
                </a:defRPr>
              </a:lvl2pPr>
              <a:lvl3pPr marL="1143000" indent="-228600" eaLnBrk="0" hangingPunct="0">
                <a:defRPr>
                  <a:solidFill>
                    <a:schemeClr val="tx1"/>
                  </a:solidFill>
                  <a:latin typeface="Verdana" pitchFamily="34" charset="0"/>
                  <a:cs typeface="Arial" charset="0"/>
                </a:defRPr>
              </a:lvl3pPr>
              <a:lvl4pPr marL="1600200" indent="-228600" eaLnBrk="0" hangingPunct="0">
                <a:defRPr>
                  <a:solidFill>
                    <a:schemeClr val="tx1"/>
                  </a:solidFill>
                  <a:latin typeface="Verdana" pitchFamily="34" charset="0"/>
                  <a:cs typeface="Arial" charset="0"/>
                </a:defRPr>
              </a:lvl4pPr>
              <a:lvl5pPr marL="2057400" indent="-228600" eaLnBrk="0" hangingPunct="0">
                <a:defRPr>
                  <a:solidFill>
                    <a:schemeClr val="tx1"/>
                  </a:solidFill>
                  <a:latin typeface="Verdana" pitchFamily="34" charset="0"/>
                  <a:cs typeface="Arial" charset="0"/>
                </a:defRPr>
              </a:lvl5pPr>
              <a:lvl6pPr marL="2514600" indent="-228600" eaLnBrk="0" fontAlgn="base" hangingPunct="0">
                <a:spcBef>
                  <a:spcPct val="0"/>
                </a:spcBef>
                <a:spcAft>
                  <a:spcPct val="0"/>
                </a:spcAft>
                <a:defRPr>
                  <a:solidFill>
                    <a:schemeClr val="tx1"/>
                  </a:solidFill>
                  <a:latin typeface="Verdana" pitchFamily="34" charset="0"/>
                  <a:cs typeface="Arial" charset="0"/>
                </a:defRPr>
              </a:lvl6pPr>
              <a:lvl7pPr marL="2971800" indent="-228600" eaLnBrk="0" fontAlgn="base" hangingPunct="0">
                <a:spcBef>
                  <a:spcPct val="0"/>
                </a:spcBef>
                <a:spcAft>
                  <a:spcPct val="0"/>
                </a:spcAft>
                <a:defRPr>
                  <a:solidFill>
                    <a:schemeClr val="tx1"/>
                  </a:solidFill>
                  <a:latin typeface="Verdana" pitchFamily="34" charset="0"/>
                  <a:cs typeface="Arial" charset="0"/>
                </a:defRPr>
              </a:lvl7pPr>
              <a:lvl8pPr marL="3429000" indent="-228600" eaLnBrk="0" fontAlgn="base" hangingPunct="0">
                <a:spcBef>
                  <a:spcPct val="0"/>
                </a:spcBef>
                <a:spcAft>
                  <a:spcPct val="0"/>
                </a:spcAft>
                <a:defRPr>
                  <a:solidFill>
                    <a:schemeClr val="tx1"/>
                  </a:solidFill>
                  <a:latin typeface="Verdana" pitchFamily="34" charset="0"/>
                  <a:cs typeface="Arial" charset="0"/>
                </a:defRPr>
              </a:lvl8pPr>
              <a:lvl9pPr marL="3886200" indent="-228600" eaLnBrk="0" fontAlgn="base" hangingPunct="0">
                <a:spcBef>
                  <a:spcPct val="0"/>
                </a:spcBef>
                <a:spcAft>
                  <a:spcPct val="0"/>
                </a:spcAft>
                <a:defRPr>
                  <a:solidFill>
                    <a:schemeClr val="tx1"/>
                  </a:solidFill>
                  <a:latin typeface="Verdana" pitchFamily="34" charset="0"/>
                  <a:cs typeface="Arial" charset="0"/>
                </a:defRPr>
              </a:lvl9pPr>
            </a:lstStyle>
            <a:p>
              <a:endParaRPr lang="en-US" altLang="en-US" dirty="0"/>
            </a:p>
          </p:txBody>
        </p:sp>
        <p:sp>
          <p:nvSpPr>
            <p:cNvPr id="22562" name="Rectangle 37"/>
            <p:cNvSpPr>
              <a:spLocks noChangeArrowheads="1"/>
            </p:cNvSpPr>
            <p:nvPr/>
          </p:nvSpPr>
          <p:spPr bwMode="auto">
            <a:xfrm>
              <a:off x="581" y="1800"/>
              <a:ext cx="410"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eaLnBrk="0" hangingPunct="0">
                <a:defRPr>
                  <a:solidFill>
                    <a:schemeClr val="tx1"/>
                  </a:solidFill>
                  <a:latin typeface="Verdana" pitchFamily="34" charset="0"/>
                  <a:cs typeface="Arial" charset="0"/>
                </a:defRPr>
              </a:lvl1pPr>
              <a:lvl2pPr marL="742950" indent="-285750" eaLnBrk="0" hangingPunct="0">
                <a:defRPr>
                  <a:solidFill>
                    <a:schemeClr val="tx1"/>
                  </a:solidFill>
                  <a:latin typeface="Verdana" pitchFamily="34" charset="0"/>
                  <a:cs typeface="Arial" charset="0"/>
                </a:defRPr>
              </a:lvl2pPr>
              <a:lvl3pPr marL="1143000" indent="-228600" eaLnBrk="0" hangingPunct="0">
                <a:defRPr>
                  <a:solidFill>
                    <a:schemeClr val="tx1"/>
                  </a:solidFill>
                  <a:latin typeface="Verdana" pitchFamily="34" charset="0"/>
                  <a:cs typeface="Arial" charset="0"/>
                </a:defRPr>
              </a:lvl3pPr>
              <a:lvl4pPr marL="1600200" indent="-228600" eaLnBrk="0" hangingPunct="0">
                <a:defRPr>
                  <a:solidFill>
                    <a:schemeClr val="tx1"/>
                  </a:solidFill>
                  <a:latin typeface="Verdana" pitchFamily="34" charset="0"/>
                  <a:cs typeface="Arial" charset="0"/>
                </a:defRPr>
              </a:lvl4pPr>
              <a:lvl5pPr marL="2057400" indent="-228600" eaLnBrk="0" hangingPunct="0">
                <a:defRPr>
                  <a:solidFill>
                    <a:schemeClr val="tx1"/>
                  </a:solidFill>
                  <a:latin typeface="Verdana" pitchFamily="34" charset="0"/>
                  <a:cs typeface="Arial" charset="0"/>
                </a:defRPr>
              </a:lvl5pPr>
              <a:lvl6pPr marL="2514600" indent="-228600" eaLnBrk="0" fontAlgn="base" hangingPunct="0">
                <a:spcBef>
                  <a:spcPct val="0"/>
                </a:spcBef>
                <a:spcAft>
                  <a:spcPct val="0"/>
                </a:spcAft>
                <a:defRPr>
                  <a:solidFill>
                    <a:schemeClr val="tx1"/>
                  </a:solidFill>
                  <a:latin typeface="Verdana" pitchFamily="34" charset="0"/>
                  <a:cs typeface="Arial" charset="0"/>
                </a:defRPr>
              </a:lvl6pPr>
              <a:lvl7pPr marL="2971800" indent="-228600" eaLnBrk="0" fontAlgn="base" hangingPunct="0">
                <a:spcBef>
                  <a:spcPct val="0"/>
                </a:spcBef>
                <a:spcAft>
                  <a:spcPct val="0"/>
                </a:spcAft>
                <a:defRPr>
                  <a:solidFill>
                    <a:schemeClr val="tx1"/>
                  </a:solidFill>
                  <a:latin typeface="Verdana" pitchFamily="34" charset="0"/>
                  <a:cs typeface="Arial" charset="0"/>
                </a:defRPr>
              </a:lvl7pPr>
              <a:lvl8pPr marL="3429000" indent="-228600" eaLnBrk="0" fontAlgn="base" hangingPunct="0">
                <a:spcBef>
                  <a:spcPct val="0"/>
                </a:spcBef>
                <a:spcAft>
                  <a:spcPct val="0"/>
                </a:spcAft>
                <a:defRPr>
                  <a:solidFill>
                    <a:schemeClr val="tx1"/>
                  </a:solidFill>
                  <a:latin typeface="Verdana" pitchFamily="34" charset="0"/>
                  <a:cs typeface="Arial" charset="0"/>
                </a:defRPr>
              </a:lvl8pPr>
              <a:lvl9pPr marL="3886200" indent="-228600" eaLnBrk="0" fontAlgn="base" hangingPunct="0">
                <a:spcBef>
                  <a:spcPct val="0"/>
                </a:spcBef>
                <a:spcAft>
                  <a:spcPct val="0"/>
                </a:spcAft>
                <a:defRPr>
                  <a:solidFill>
                    <a:schemeClr val="tx1"/>
                  </a:solidFill>
                  <a:latin typeface="Verdana" pitchFamily="34" charset="0"/>
                  <a:cs typeface="Arial" charset="0"/>
                </a:defRPr>
              </a:lvl9pPr>
            </a:lstStyle>
            <a:p>
              <a:r>
                <a:rPr lang="en-US" altLang="en-US" sz="2000" b="1" dirty="0">
                  <a:solidFill>
                    <a:srgbClr val="000000"/>
                  </a:solidFill>
                  <a:latin typeface="Garamond" panose="02020404030301010803" pitchFamily="18" charset="0"/>
                </a:rPr>
                <a:t>4   </a:t>
              </a:r>
            </a:p>
          </p:txBody>
        </p:sp>
      </p:grpSp>
      <p:grpSp>
        <p:nvGrpSpPr>
          <p:cNvPr id="22558" name="Group 38"/>
          <p:cNvGrpSpPr>
            <a:grpSpLocks/>
          </p:cNvGrpSpPr>
          <p:nvPr/>
        </p:nvGrpSpPr>
        <p:grpSpPr bwMode="auto">
          <a:xfrm>
            <a:off x="340180" y="1867056"/>
            <a:ext cx="590550" cy="397883"/>
            <a:chOff x="591" y="1224"/>
            <a:chExt cx="372" cy="251"/>
          </a:xfrm>
        </p:grpSpPr>
        <p:sp>
          <p:nvSpPr>
            <p:cNvPr id="22559" name="Oval 39"/>
            <p:cNvSpPr>
              <a:spLocks noChangeArrowheads="1"/>
            </p:cNvSpPr>
            <p:nvPr/>
          </p:nvSpPr>
          <p:spPr bwMode="auto">
            <a:xfrm>
              <a:off x="608" y="1265"/>
              <a:ext cx="184" cy="184"/>
            </a:xfrm>
            <a:prstGeom prst="ellipse">
              <a:avLst/>
            </a:prstGeom>
            <a:solidFill>
              <a:srgbClr val="D9F9FF"/>
            </a:solidFill>
            <a:ln w="12700">
              <a:solidFill>
                <a:schemeClr val="bg1"/>
              </a:solidFill>
              <a:round/>
              <a:headEnd/>
              <a:tailEnd/>
            </a:ln>
          </p:spPr>
          <p:txBody>
            <a:bodyPr wrap="none" anchor="ctr"/>
            <a:lstStyle>
              <a:lvl1pPr eaLnBrk="0" hangingPunct="0">
                <a:defRPr>
                  <a:solidFill>
                    <a:schemeClr val="tx1"/>
                  </a:solidFill>
                  <a:latin typeface="Verdana" pitchFamily="34" charset="0"/>
                  <a:cs typeface="Arial" charset="0"/>
                </a:defRPr>
              </a:lvl1pPr>
              <a:lvl2pPr marL="742950" indent="-285750" eaLnBrk="0" hangingPunct="0">
                <a:defRPr>
                  <a:solidFill>
                    <a:schemeClr val="tx1"/>
                  </a:solidFill>
                  <a:latin typeface="Verdana" pitchFamily="34" charset="0"/>
                  <a:cs typeface="Arial" charset="0"/>
                </a:defRPr>
              </a:lvl2pPr>
              <a:lvl3pPr marL="1143000" indent="-228600" eaLnBrk="0" hangingPunct="0">
                <a:defRPr>
                  <a:solidFill>
                    <a:schemeClr val="tx1"/>
                  </a:solidFill>
                  <a:latin typeface="Verdana" pitchFamily="34" charset="0"/>
                  <a:cs typeface="Arial" charset="0"/>
                </a:defRPr>
              </a:lvl3pPr>
              <a:lvl4pPr marL="1600200" indent="-228600" eaLnBrk="0" hangingPunct="0">
                <a:defRPr>
                  <a:solidFill>
                    <a:schemeClr val="tx1"/>
                  </a:solidFill>
                  <a:latin typeface="Verdana" pitchFamily="34" charset="0"/>
                  <a:cs typeface="Arial" charset="0"/>
                </a:defRPr>
              </a:lvl4pPr>
              <a:lvl5pPr marL="2057400" indent="-228600" eaLnBrk="0" hangingPunct="0">
                <a:defRPr>
                  <a:solidFill>
                    <a:schemeClr val="tx1"/>
                  </a:solidFill>
                  <a:latin typeface="Verdana" pitchFamily="34" charset="0"/>
                  <a:cs typeface="Arial" charset="0"/>
                </a:defRPr>
              </a:lvl5pPr>
              <a:lvl6pPr marL="2514600" indent="-228600" eaLnBrk="0" fontAlgn="base" hangingPunct="0">
                <a:spcBef>
                  <a:spcPct val="0"/>
                </a:spcBef>
                <a:spcAft>
                  <a:spcPct val="0"/>
                </a:spcAft>
                <a:defRPr>
                  <a:solidFill>
                    <a:schemeClr val="tx1"/>
                  </a:solidFill>
                  <a:latin typeface="Verdana" pitchFamily="34" charset="0"/>
                  <a:cs typeface="Arial" charset="0"/>
                </a:defRPr>
              </a:lvl6pPr>
              <a:lvl7pPr marL="2971800" indent="-228600" eaLnBrk="0" fontAlgn="base" hangingPunct="0">
                <a:spcBef>
                  <a:spcPct val="0"/>
                </a:spcBef>
                <a:spcAft>
                  <a:spcPct val="0"/>
                </a:spcAft>
                <a:defRPr>
                  <a:solidFill>
                    <a:schemeClr val="tx1"/>
                  </a:solidFill>
                  <a:latin typeface="Verdana" pitchFamily="34" charset="0"/>
                  <a:cs typeface="Arial" charset="0"/>
                </a:defRPr>
              </a:lvl7pPr>
              <a:lvl8pPr marL="3429000" indent="-228600" eaLnBrk="0" fontAlgn="base" hangingPunct="0">
                <a:spcBef>
                  <a:spcPct val="0"/>
                </a:spcBef>
                <a:spcAft>
                  <a:spcPct val="0"/>
                </a:spcAft>
                <a:defRPr>
                  <a:solidFill>
                    <a:schemeClr val="tx1"/>
                  </a:solidFill>
                  <a:latin typeface="Verdana" pitchFamily="34" charset="0"/>
                  <a:cs typeface="Arial" charset="0"/>
                </a:defRPr>
              </a:lvl8pPr>
              <a:lvl9pPr marL="3886200" indent="-228600" eaLnBrk="0" fontAlgn="base" hangingPunct="0">
                <a:spcBef>
                  <a:spcPct val="0"/>
                </a:spcBef>
                <a:spcAft>
                  <a:spcPct val="0"/>
                </a:spcAft>
                <a:defRPr>
                  <a:solidFill>
                    <a:schemeClr val="tx1"/>
                  </a:solidFill>
                  <a:latin typeface="Verdana" pitchFamily="34" charset="0"/>
                  <a:cs typeface="Arial" charset="0"/>
                </a:defRPr>
              </a:lvl9pPr>
            </a:lstStyle>
            <a:p>
              <a:endParaRPr lang="en-US" altLang="en-US" dirty="0"/>
            </a:p>
          </p:txBody>
        </p:sp>
        <p:sp>
          <p:nvSpPr>
            <p:cNvPr id="22560" name="Rectangle 40"/>
            <p:cNvSpPr>
              <a:spLocks noChangeArrowheads="1"/>
            </p:cNvSpPr>
            <p:nvPr/>
          </p:nvSpPr>
          <p:spPr bwMode="auto">
            <a:xfrm>
              <a:off x="591" y="1224"/>
              <a:ext cx="372"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eaLnBrk="0" hangingPunct="0">
                <a:defRPr>
                  <a:solidFill>
                    <a:schemeClr val="tx1"/>
                  </a:solidFill>
                  <a:latin typeface="Verdana" pitchFamily="34" charset="0"/>
                  <a:cs typeface="Arial" charset="0"/>
                </a:defRPr>
              </a:lvl1pPr>
              <a:lvl2pPr marL="742950" indent="-285750" eaLnBrk="0" hangingPunct="0">
                <a:defRPr>
                  <a:solidFill>
                    <a:schemeClr val="tx1"/>
                  </a:solidFill>
                  <a:latin typeface="Verdana" pitchFamily="34" charset="0"/>
                  <a:cs typeface="Arial" charset="0"/>
                </a:defRPr>
              </a:lvl2pPr>
              <a:lvl3pPr marL="1143000" indent="-228600" eaLnBrk="0" hangingPunct="0">
                <a:defRPr>
                  <a:solidFill>
                    <a:schemeClr val="tx1"/>
                  </a:solidFill>
                  <a:latin typeface="Verdana" pitchFamily="34" charset="0"/>
                  <a:cs typeface="Arial" charset="0"/>
                </a:defRPr>
              </a:lvl3pPr>
              <a:lvl4pPr marL="1600200" indent="-228600" eaLnBrk="0" hangingPunct="0">
                <a:defRPr>
                  <a:solidFill>
                    <a:schemeClr val="tx1"/>
                  </a:solidFill>
                  <a:latin typeface="Verdana" pitchFamily="34" charset="0"/>
                  <a:cs typeface="Arial" charset="0"/>
                </a:defRPr>
              </a:lvl4pPr>
              <a:lvl5pPr marL="2057400" indent="-228600" eaLnBrk="0" hangingPunct="0">
                <a:defRPr>
                  <a:solidFill>
                    <a:schemeClr val="tx1"/>
                  </a:solidFill>
                  <a:latin typeface="Verdana" pitchFamily="34" charset="0"/>
                  <a:cs typeface="Arial" charset="0"/>
                </a:defRPr>
              </a:lvl5pPr>
              <a:lvl6pPr marL="2514600" indent="-228600" eaLnBrk="0" fontAlgn="base" hangingPunct="0">
                <a:spcBef>
                  <a:spcPct val="0"/>
                </a:spcBef>
                <a:spcAft>
                  <a:spcPct val="0"/>
                </a:spcAft>
                <a:defRPr>
                  <a:solidFill>
                    <a:schemeClr val="tx1"/>
                  </a:solidFill>
                  <a:latin typeface="Verdana" pitchFamily="34" charset="0"/>
                  <a:cs typeface="Arial" charset="0"/>
                </a:defRPr>
              </a:lvl6pPr>
              <a:lvl7pPr marL="2971800" indent="-228600" eaLnBrk="0" fontAlgn="base" hangingPunct="0">
                <a:spcBef>
                  <a:spcPct val="0"/>
                </a:spcBef>
                <a:spcAft>
                  <a:spcPct val="0"/>
                </a:spcAft>
                <a:defRPr>
                  <a:solidFill>
                    <a:schemeClr val="tx1"/>
                  </a:solidFill>
                  <a:latin typeface="Verdana" pitchFamily="34" charset="0"/>
                  <a:cs typeface="Arial" charset="0"/>
                </a:defRPr>
              </a:lvl7pPr>
              <a:lvl8pPr marL="3429000" indent="-228600" eaLnBrk="0" fontAlgn="base" hangingPunct="0">
                <a:spcBef>
                  <a:spcPct val="0"/>
                </a:spcBef>
                <a:spcAft>
                  <a:spcPct val="0"/>
                </a:spcAft>
                <a:defRPr>
                  <a:solidFill>
                    <a:schemeClr val="tx1"/>
                  </a:solidFill>
                  <a:latin typeface="Verdana" pitchFamily="34" charset="0"/>
                  <a:cs typeface="Arial" charset="0"/>
                </a:defRPr>
              </a:lvl8pPr>
              <a:lvl9pPr marL="3886200" indent="-228600" eaLnBrk="0" fontAlgn="base" hangingPunct="0">
                <a:spcBef>
                  <a:spcPct val="0"/>
                </a:spcBef>
                <a:spcAft>
                  <a:spcPct val="0"/>
                </a:spcAft>
                <a:defRPr>
                  <a:solidFill>
                    <a:schemeClr val="tx1"/>
                  </a:solidFill>
                  <a:latin typeface="Verdana" pitchFamily="34" charset="0"/>
                  <a:cs typeface="Arial" charset="0"/>
                </a:defRPr>
              </a:lvl9pPr>
            </a:lstStyle>
            <a:p>
              <a:r>
                <a:rPr lang="en-US" altLang="en-US" sz="2000" b="1" dirty="0">
                  <a:solidFill>
                    <a:srgbClr val="000000"/>
                  </a:solidFill>
                  <a:latin typeface="Garamond" panose="02020404030301010803" pitchFamily="18" charset="0"/>
                </a:rPr>
                <a:t>5   </a:t>
              </a:r>
            </a:p>
          </p:txBody>
        </p:sp>
      </p:grpSp>
      <p:sp>
        <p:nvSpPr>
          <p:cNvPr id="42" name="TextBox 41">
            <a:extLst>
              <a:ext uri="{FF2B5EF4-FFF2-40B4-BE49-F238E27FC236}">
                <a16:creationId xmlns:a16="http://schemas.microsoft.com/office/drawing/2014/main" id="{BF76C4CD-9628-6E46-8B67-41108C54E7EF}"/>
              </a:ext>
            </a:extLst>
          </p:cNvPr>
          <p:cNvSpPr txBox="1"/>
          <p:nvPr/>
        </p:nvSpPr>
        <p:spPr>
          <a:xfrm>
            <a:off x="3238500" y="6406522"/>
            <a:ext cx="2667000" cy="400110"/>
          </a:xfrm>
          <a:prstGeom prst="rect">
            <a:avLst/>
          </a:prstGeom>
          <a:noFill/>
        </p:spPr>
        <p:txBody>
          <a:bodyPr wrap="square" rtlCol="0">
            <a:spAutoFit/>
          </a:bodyPr>
          <a:lstStyle/>
          <a:p>
            <a:pPr algn="ctr"/>
            <a:r>
              <a:rPr lang="en-US" sz="2000" dirty="0">
                <a:latin typeface="Garamond" panose="02020404030301010803" pitchFamily="18" charset="0"/>
              </a:rPr>
              <a:t>Fig. 5</a:t>
            </a:r>
          </a:p>
        </p:txBody>
      </p:sp>
      <p:sp>
        <p:nvSpPr>
          <p:cNvPr id="40" name="Slide Number Placeholder 4">
            <a:extLst>
              <a:ext uri="{FF2B5EF4-FFF2-40B4-BE49-F238E27FC236}">
                <a16:creationId xmlns:a16="http://schemas.microsoft.com/office/drawing/2014/main" id="{58BA5978-EDEA-426F-A8E5-44FA2F9336A3}"/>
              </a:ext>
            </a:extLst>
          </p:cNvPr>
          <p:cNvSpPr txBox="1">
            <a:spLocks/>
          </p:cNvSpPr>
          <p:nvPr/>
        </p:nvSpPr>
        <p:spPr>
          <a:xfrm>
            <a:off x="7086600" y="6356350"/>
            <a:ext cx="2057400" cy="365125"/>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A514042-282F-4A4C-AEE0-05D5E3952A87}" type="slidenum">
              <a:rPr lang="en-US" altLang="en-US" smtClean="0"/>
              <a:pPr/>
              <a:t>44</a:t>
            </a:fld>
            <a:endParaRPr lang="en-US" altLang="en-US" dirty="0"/>
          </a:p>
        </p:txBody>
      </p:sp>
    </p:spTree>
    <p:extLst>
      <p:ext uri="{BB962C8B-B14F-4D97-AF65-F5344CB8AC3E}">
        <p14:creationId xmlns:p14="http://schemas.microsoft.com/office/powerpoint/2010/main" val="36802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lang="en-US" sz="4000" b="1" dirty="0">
                <a:latin typeface="Garamond" panose="02020404030301010803" pitchFamily="18" charset="0"/>
                <a:cs typeface="Times New Roman" pitchFamily="18" charset="0"/>
              </a:rPr>
              <a:t>References</a:t>
            </a:r>
          </a:p>
        </p:txBody>
      </p:sp>
      <p:sp>
        <p:nvSpPr>
          <p:cNvPr id="3" name="TextBox 2">
            <a:extLst>
              <a:ext uri="{FF2B5EF4-FFF2-40B4-BE49-F238E27FC236}">
                <a16:creationId xmlns:a16="http://schemas.microsoft.com/office/drawing/2014/main" id="{088A4585-D3E1-8E4A-803D-A300014D7DD2}"/>
              </a:ext>
            </a:extLst>
          </p:cNvPr>
          <p:cNvSpPr txBox="1"/>
          <p:nvPr/>
        </p:nvSpPr>
        <p:spPr>
          <a:xfrm>
            <a:off x="457200" y="1899662"/>
            <a:ext cx="8229600" cy="5016758"/>
          </a:xfrm>
          <a:prstGeom prst="rect">
            <a:avLst/>
          </a:prstGeom>
          <a:noFill/>
        </p:spPr>
        <p:txBody>
          <a:bodyPr wrap="square" rtlCol="0">
            <a:spAutoFit/>
          </a:bodyPr>
          <a:lstStyle/>
          <a:p>
            <a:pPr marL="342900" indent="-342900">
              <a:buFont typeface="+mj-lt"/>
              <a:buAutoNum type="arabicPeriod"/>
            </a:pPr>
            <a:r>
              <a:rPr lang="en-US" sz="2000" dirty="0">
                <a:latin typeface="Garamond" panose="02020404030301010803" pitchFamily="18" charset="0"/>
                <a:hlinkClick r:id="rId2"/>
              </a:rPr>
              <a:t>https://accu.org/journals/overload/19/103/sedge_1975/</a:t>
            </a:r>
            <a:endParaRPr lang="en-US" sz="2000" dirty="0">
              <a:latin typeface="Garamond" panose="02020404030301010803" pitchFamily="18" charset="0"/>
            </a:endParaRPr>
          </a:p>
          <a:p>
            <a:pPr marL="342900" indent="-342900">
              <a:buFont typeface="+mj-lt"/>
              <a:buAutoNum type="arabicPeriod"/>
            </a:pPr>
            <a:endParaRPr lang="en-US" sz="2000" dirty="0">
              <a:latin typeface="Garamond" panose="02020404030301010803" pitchFamily="18" charset="0"/>
            </a:endParaRPr>
          </a:p>
          <a:p>
            <a:pPr marL="342900" indent="-342900">
              <a:buFont typeface="+mj-lt"/>
              <a:buAutoNum type="arabicPeriod"/>
            </a:pPr>
            <a:r>
              <a:rPr lang="en-US" sz="2000" dirty="0">
                <a:latin typeface="Garamond" panose="02020404030301010803" pitchFamily="18" charset="0"/>
                <a:hlinkClick r:id="rId3"/>
              </a:rPr>
              <a:t>https://en.wikipedia.org/wiki/Design_thinking</a:t>
            </a:r>
            <a:endParaRPr lang="en-US" sz="2000" dirty="0">
              <a:latin typeface="Garamond" panose="02020404030301010803" pitchFamily="18" charset="0"/>
            </a:endParaRPr>
          </a:p>
          <a:p>
            <a:pPr marL="342900" indent="-342900">
              <a:buFont typeface="+mj-lt"/>
              <a:buAutoNum type="arabicPeriod"/>
            </a:pPr>
            <a:endParaRPr lang="en-US" sz="2000" dirty="0">
              <a:latin typeface="Garamond" panose="02020404030301010803" pitchFamily="18" charset="0"/>
            </a:endParaRPr>
          </a:p>
          <a:p>
            <a:pPr marL="342900" indent="-342900">
              <a:buFont typeface="+mj-lt"/>
              <a:buAutoNum type="arabicPeriod"/>
            </a:pPr>
            <a:r>
              <a:rPr lang="en-US" sz="2000" dirty="0">
                <a:latin typeface="Garamond" panose="02020404030301010803" pitchFamily="18" charset="0"/>
                <a:hlinkClick r:id="rId4"/>
              </a:rPr>
              <a:t>https://medium.com/@bhmiller0712/what-is-design-thinking-and-what-are-the-5-stages-associated-with-it-d628152cf220</a:t>
            </a:r>
            <a:endParaRPr lang="en-US" sz="2000" dirty="0">
              <a:latin typeface="Garamond" panose="02020404030301010803" pitchFamily="18" charset="0"/>
            </a:endParaRPr>
          </a:p>
          <a:p>
            <a:pPr marL="342900" indent="-342900">
              <a:buFont typeface="+mj-lt"/>
              <a:buAutoNum type="arabicPeriod"/>
            </a:pPr>
            <a:endParaRPr lang="en-US" sz="2000" dirty="0">
              <a:latin typeface="Garamond" panose="02020404030301010803" pitchFamily="18" charset="0"/>
            </a:endParaRPr>
          </a:p>
          <a:p>
            <a:pPr marL="342900" indent="-342900">
              <a:buFont typeface="+mj-lt"/>
              <a:buAutoNum type="arabicPeriod"/>
            </a:pPr>
            <a:r>
              <a:rPr lang="en-US" sz="2000" dirty="0">
                <a:latin typeface="Garamond" panose="02020404030301010803" pitchFamily="18" charset="0"/>
                <a:hlinkClick r:id="rId5"/>
              </a:rPr>
              <a:t>https://medium.com/swlh/design-thinking-vs-systems-thinking-ca13caa17557#:~:text=Design%20thinking%20focuses%20on%20synthesis,to%20understand%20the%20bigger%20picture</a:t>
            </a:r>
            <a:r>
              <a:rPr lang="en-US" sz="2000" dirty="0">
                <a:latin typeface="Garamond" panose="02020404030301010803" pitchFamily="18" charset="0"/>
              </a:rPr>
              <a:t>.</a:t>
            </a:r>
          </a:p>
          <a:p>
            <a:pPr marL="342900" indent="-342900">
              <a:buFont typeface="+mj-lt"/>
              <a:buAutoNum type="arabicPeriod"/>
            </a:pPr>
            <a:endParaRPr lang="en-US" sz="2000" dirty="0">
              <a:latin typeface="Garamond" panose="02020404030301010803" pitchFamily="18" charset="0"/>
            </a:endParaRPr>
          </a:p>
          <a:p>
            <a:pPr marL="342900" indent="-342900">
              <a:buFont typeface="+mj-lt"/>
              <a:buAutoNum type="arabicPeriod"/>
            </a:pPr>
            <a:r>
              <a:rPr lang="en-US" sz="2000" dirty="0">
                <a:latin typeface="Garamond" panose="02020404030301010803" pitchFamily="18" charset="0"/>
                <a:hlinkClick r:id="rId6"/>
              </a:rPr>
              <a:t>https://www.cio.com/article/274530/process-improvement-capability-maturity-model-integration-cmmi-definition-and-solutions.html</a:t>
            </a:r>
            <a:endParaRPr lang="en-US" sz="2000" dirty="0">
              <a:latin typeface="Garamond" panose="02020404030301010803" pitchFamily="18" charset="0"/>
            </a:endParaRPr>
          </a:p>
          <a:p>
            <a:pPr marL="342900" indent="-342900">
              <a:buFont typeface="+mj-lt"/>
              <a:buAutoNum type="arabicPeriod"/>
            </a:pPr>
            <a:endParaRPr lang="en-US" sz="2000" dirty="0">
              <a:latin typeface="Garamond" panose="02020404030301010803" pitchFamily="18" charset="0"/>
            </a:endParaRPr>
          </a:p>
          <a:p>
            <a:pPr marL="342900" indent="-342900">
              <a:buFont typeface="+mj-lt"/>
              <a:buAutoNum type="arabicPeriod"/>
            </a:pPr>
            <a:endParaRPr lang="en-US" sz="2000" dirty="0">
              <a:latin typeface="Garamond" panose="02020404030301010803" pitchFamily="18" charset="0"/>
            </a:endParaRPr>
          </a:p>
          <a:p>
            <a:pPr marL="342900" indent="-342900">
              <a:buFont typeface="+mj-lt"/>
              <a:buAutoNum type="arabicPeriod"/>
            </a:pPr>
            <a:endParaRPr lang="en-US" sz="2000" dirty="0">
              <a:latin typeface="Garamond" panose="02020404030301010803" pitchFamily="18" charset="0"/>
            </a:endParaRPr>
          </a:p>
        </p:txBody>
      </p:sp>
      <p:sp>
        <p:nvSpPr>
          <p:cNvPr id="4" name="Slide Number Placeholder 4">
            <a:extLst>
              <a:ext uri="{FF2B5EF4-FFF2-40B4-BE49-F238E27FC236}">
                <a16:creationId xmlns:a16="http://schemas.microsoft.com/office/drawing/2014/main" id="{C239EA0C-0F8E-46BD-979C-8279A8AE8A6D}"/>
              </a:ext>
            </a:extLst>
          </p:cNvPr>
          <p:cNvSpPr txBox="1">
            <a:spLocks/>
          </p:cNvSpPr>
          <p:nvPr/>
        </p:nvSpPr>
        <p:spPr>
          <a:xfrm>
            <a:off x="7086600" y="6356350"/>
            <a:ext cx="2057400" cy="365125"/>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A514042-282F-4A4C-AEE0-05D5E3952A87}" type="slidenum">
              <a:rPr lang="en-US" altLang="en-US" smtClean="0"/>
              <a:pPr/>
              <a:t>45</a:t>
            </a:fld>
            <a:endParaRPr lang="en-US" altLang="en-US" dirty="0"/>
          </a:p>
        </p:txBody>
      </p:sp>
    </p:spTree>
    <p:extLst>
      <p:ext uri="{BB962C8B-B14F-4D97-AF65-F5344CB8AC3E}">
        <p14:creationId xmlns:p14="http://schemas.microsoft.com/office/powerpoint/2010/main" val="2185448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9C7FEC9-AB53-6547-9A07-66047D064FD2}"/>
              </a:ext>
            </a:extLst>
          </p:cNvPr>
          <p:cNvSpPr/>
          <p:nvPr/>
        </p:nvSpPr>
        <p:spPr>
          <a:xfrm>
            <a:off x="378187" y="2698007"/>
            <a:ext cx="8387625" cy="1461986"/>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D0472108-ABA2-4063-B35E-C1036AA94524}"/>
              </a:ext>
            </a:extLst>
          </p:cNvPr>
          <p:cNvSpPr/>
          <p:nvPr/>
        </p:nvSpPr>
        <p:spPr>
          <a:xfrm>
            <a:off x="3576901" y="3099210"/>
            <a:ext cx="2610010" cy="707886"/>
          </a:xfrm>
          <a:prstGeom prst="rect">
            <a:avLst/>
          </a:prstGeom>
        </p:spPr>
        <p:txBody>
          <a:bodyPr wrap="none">
            <a:spAutoFit/>
          </a:bodyPr>
          <a:lstStyle/>
          <a:p>
            <a:r>
              <a:rPr lang="en-US" sz="4000" b="1" i="1" dirty="0">
                <a:latin typeface="Garamond" panose="02020404030301010803" pitchFamily="18" charset="0"/>
              </a:rPr>
              <a:t>Questions?</a:t>
            </a:r>
            <a:endParaRPr lang="en-US" sz="4000" dirty="0"/>
          </a:p>
        </p:txBody>
      </p:sp>
      <p:sp>
        <p:nvSpPr>
          <p:cNvPr id="6" name="Slide Number Placeholder 4">
            <a:extLst>
              <a:ext uri="{FF2B5EF4-FFF2-40B4-BE49-F238E27FC236}">
                <a16:creationId xmlns:a16="http://schemas.microsoft.com/office/drawing/2014/main" id="{1C20F0BB-A5B1-47C0-80D9-4055786161A6}"/>
              </a:ext>
            </a:extLst>
          </p:cNvPr>
          <p:cNvSpPr txBox="1">
            <a:spLocks/>
          </p:cNvSpPr>
          <p:nvPr/>
        </p:nvSpPr>
        <p:spPr>
          <a:xfrm>
            <a:off x="7086600" y="6356350"/>
            <a:ext cx="2057400" cy="365125"/>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A514042-282F-4A4C-AEE0-05D5E3952A87}" type="slidenum">
              <a:rPr lang="en-US" altLang="en-US" smtClean="0"/>
              <a:pPr/>
              <a:t>46</a:t>
            </a:fld>
            <a:endParaRPr lang="en-US" altLang="en-US" dirty="0"/>
          </a:p>
        </p:txBody>
      </p:sp>
    </p:spTree>
    <p:extLst>
      <p:ext uri="{BB962C8B-B14F-4D97-AF65-F5344CB8AC3E}">
        <p14:creationId xmlns:p14="http://schemas.microsoft.com/office/powerpoint/2010/main" val="17616518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FA8E1DB7-ED68-3247-83CB-A6F6BBF93BA0}"/>
              </a:ext>
            </a:extLst>
          </p:cNvPr>
          <p:cNvSpPr txBox="1">
            <a:spLocks/>
          </p:cNvSpPr>
          <p:nvPr/>
        </p:nvSpPr>
        <p:spPr>
          <a:xfrm>
            <a:off x="195848" y="190261"/>
            <a:ext cx="8496299" cy="1470025"/>
          </a:xfrm>
          <a:prstGeom prst="rect">
            <a:avLst/>
          </a:prstGeom>
        </p:spPr>
        <p:txBody>
          <a:bodyPr vert="horz" lIns="91440" tIns="45720" rIns="91440" bIns="45720" rtlCol="0" anchor="ctr">
            <a:noAutofit/>
          </a:bodyPr>
          <a:lstStyle>
            <a:lvl1pPr algn="l" defTabSz="457200" rtl="0" eaLnBrk="1" latinLnBrk="0" hangingPunct="1">
              <a:spcBef>
                <a:spcPct val="0"/>
              </a:spcBef>
              <a:buNone/>
              <a:defRPr sz="4400" kern="1200">
                <a:solidFill>
                  <a:srgbClr val="0B3D29"/>
                </a:solidFill>
                <a:latin typeface="+mj-lt"/>
                <a:ea typeface="+mj-ea"/>
                <a:cs typeface="+mj-cs"/>
              </a:defRPr>
            </a:lvl1pPr>
          </a:lstStyle>
          <a:p>
            <a:pPr algn="ctr"/>
            <a:endParaRPr lang="en-US" sz="2800" b="1" dirty="0">
              <a:solidFill>
                <a:schemeClr val="bg1"/>
              </a:solidFill>
              <a:latin typeface="Garamond" panose="02020404030301010803" pitchFamily="18" charset="0"/>
            </a:endParaRPr>
          </a:p>
          <a:p>
            <a:pPr algn="ctr"/>
            <a:r>
              <a:rPr lang="en-US" sz="2800" b="1" dirty="0">
                <a:solidFill>
                  <a:schemeClr val="bg1"/>
                </a:solidFill>
                <a:latin typeface="Garamond" panose="02020404030301010803" pitchFamily="18" charset="0"/>
              </a:rPr>
              <a:t>California State University, Sacramento</a:t>
            </a:r>
            <a:br>
              <a:rPr lang="en-US" sz="2800" b="1" dirty="0">
                <a:solidFill>
                  <a:schemeClr val="bg1"/>
                </a:solidFill>
                <a:latin typeface="Garamond" panose="02020404030301010803" pitchFamily="18" charset="0"/>
              </a:rPr>
            </a:br>
            <a:r>
              <a:rPr lang="en-US" sz="2800" b="1" dirty="0">
                <a:solidFill>
                  <a:schemeClr val="bg1"/>
                </a:solidFill>
                <a:latin typeface="Garamond" panose="02020404030301010803" pitchFamily="18" charset="0"/>
              </a:rPr>
              <a:t>Computer Science Department</a:t>
            </a:r>
            <a:br>
              <a:rPr lang="en-US" sz="2800" b="1" dirty="0">
                <a:latin typeface="Garamond" panose="02020404030301010803" pitchFamily="18" charset="0"/>
              </a:rPr>
            </a:br>
            <a:endParaRPr lang="en-US" sz="2800" dirty="0">
              <a:latin typeface="Garamond" panose="02020404030301010803" pitchFamily="18" charset="0"/>
            </a:endParaRPr>
          </a:p>
        </p:txBody>
      </p:sp>
      <p:sp>
        <p:nvSpPr>
          <p:cNvPr id="6" name="Subtitle 3">
            <a:extLst>
              <a:ext uri="{FF2B5EF4-FFF2-40B4-BE49-F238E27FC236}">
                <a16:creationId xmlns:a16="http://schemas.microsoft.com/office/drawing/2014/main" id="{74DE2FF2-2824-D44C-9154-B18C18883927}"/>
              </a:ext>
            </a:extLst>
          </p:cNvPr>
          <p:cNvSpPr txBox="1">
            <a:spLocks/>
          </p:cNvSpPr>
          <p:nvPr/>
        </p:nvSpPr>
        <p:spPr>
          <a:xfrm>
            <a:off x="781050" y="2582743"/>
            <a:ext cx="7116347" cy="846257"/>
          </a:xfrm>
          <a:prstGeom prst="rect">
            <a:avLst/>
          </a:prstGeom>
        </p:spPr>
        <p:txBody>
          <a:bodyPr vert="horz" lIns="91440" tIns="45720" rIns="91440" bIns="45720" rtlCol="0">
            <a:noAutofit/>
          </a:bodyPr>
          <a:lstStyle>
            <a:lvl1pPr marL="0" indent="0" algn="l" defTabSz="457200" rtl="0" eaLnBrk="1" latinLnBrk="0" hangingPunct="1">
              <a:spcBef>
                <a:spcPct val="20000"/>
              </a:spcBef>
              <a:buClr>
                <a:schemeClr val="tx1"/>
              </a:buClr>
              <a:buFont typeface="Arial"/>
              <a:buNone/>
              <a:defRPr sz="1600" kern="1200">
                <a:solidFill>
                  <a:schemeClr val="tx1"/>
                </a:solidFill>
                <a:latin typeface="+mn-lt"/>
                <a:ea typeface="+mn-ea"/>
                <a:cs typeface="+mn-cs"/>
              </a:defRPr>
            </a:lvl1pPr>
            <a:lvl2pPr marL="457200" indent="0" algn="ctr" defTabSz="457200" rtl="0" eaLnBrk="1" latinLnBrk="0" hangingPunct="1">
              <a:spcBef>
                <a:spcPct val="20000"/>
              </a:spcBef>
              <a:buClr>
                <a:schemeClr val="tx1"/>
              </a:buClr>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Clr>
                <a:schemeClr val="tx1"/>
              </a:buClr>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Clr>
                <a:schemeClr val="tx1"/>
              </a:buClr>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Clr>
                <a:schemeClr val="tx1"/>
              </a:buClr>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ctr"/>
            <a:r>
              <a:rPr lang="en-US" sz="2400" b="1" dirty="0">
                <a:latin typeface="Garamond" panose="02020404030301010803" pitchFamily="18" charset="0"/>
                <a:cs typeface="Times New Roman" panose="02020603050405020304" pitchFamily="18" charset="0"/>
              </a:rPr>
              <a:t>CSC 179 : Software Testing and Quality Assurance</a:t>
            </a:r>
          </a:p>
          <a:p>
            <a:pPr algn="ctr"/>
            <a:r>
              <a:rPr lang="en-US" sz="2400" b="1" dirty="0">
                <a:latin typeface="Garamond" panose="02020404030301010803" pitchFamily="18" charset="0"/>
                <a:cs typeface="Times New Roman" panose="02020603050405020304" pitchFamily="18" charset="0"/>
              </a:rPr>
              <a:t>Summer 2022</a:t>
            </a:r>
          </a:p>
          <a:p>
            <a:endParaRPr lang="en-US" sz="2400" dirty="0"/>
          </a:p>
        </p:txBody>
      </p:sp>
      <p:sp>
        <p:nvSpPr>
          <p:cNvPr id="8" name="Subtitle 3">
            <a:extLst>
              <a:ext uri="{FF2B5EF4-FFF2-40B4-BE49-F238E27FC236}">
                <a16:creationId xmlns:a16="http://schemas.microsoft.com/office/drawing/2014/main" id="{D5F095EF-0BA7-B34F-AF9E-3EF019211BBE}"/>
              </a:ext>
            </a:extLst>
          </p:cNvPr>
          <p:cNvSpPr txBox="1">
            <a:spLocks/>
          </p:cNvSpPr>
          <p:nvPr/>
        </p:nvSpPr>
        <p:spPr>
          <a:xfrm>
            <a:off x="608499" y="4171806"/>
            <a:ext cx="7670995" cy="1114425"/>
          </a:xfrm>
          <a:prstGeom prst="rect">
            <a:avLst/>
          </a:prstGeom>
        </p:spPr>
        <p:txBody>
          <a:bodyPr vert="horz" lIns="91440" tIns="45720" rIns="91440" bIns="45720" rtlCol="0">
            <a:noAutofit/>
          </a:bodyPr>
          <a:lstStyle>
            <a:lvl1pPr marL="0" indent="0" algn="l" defTabSz="457200" rtl="0" eaLnBrk="1" latinLnBrk="0" hangingPunct="1">
              <a:spcBef>
                <a:spcPct val="20000"/>
              </a:spcBef>
              <a:buClr>
                <a:schemeClr val="tx1"/>
              </a:buClr>
              <a:buFont typeface="Arial"/>
              <a:buNone/>
              <a:defRPr sz="1600" kern="1200">
                <a:solidFill>
                  <a:schemeClr val="tx1"/>
                </a:solidFill>
                <a:latin typeface="+mn-lt"/>
                <a:ea typeface="+mn-ea"/>
                <a:cs typeface="+mn-cs"/>
              </a:defRPr>
            </a:lvl1pPr>
            <a:lvl2pPr marL="457200" indent="0" algn="ctr" defTabSz="457200" rtl="0" eaLnBrk="1" latinLnBrk="0" hangingPunct="1">
              <a:spcBef>
                <a:spcPct val="20000"/>
              </a:spcBef>
              <a:buClr>
                <a:schemeClr val="tx1"/>
              </a:buClr>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Clr>
                <a:schemeClr val="tx1"/>
              </a:buClr>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Clr>
                <a:schemeClr val="tx1"/>
              </a:buClr>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Clr>
                <a:schemeClr val="tx1"/>
              </a:buClr>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ctr"/>
            <a:r>
              <a:rPr lang="en-US" sz="2400" b="1" dirty="0">
                <a:solidFill>
                  <a:schemeClr val="accent3">
                    <a:lumMod val="50000"/>
                  </a:schemeClr>
                </a:solidFill>
                <a:latin typeface="Garamond" panose="02020404030301010803" pitchFamily="18" charset="0"/>
                <a:cs typeface="Times New Roman" panose="02020603050405020304" pitchFamily="18" charset="0"/>
              </a:rPr>
              <a:t>Lecture # 2: </a:t>
            </a:r>
          </a:p>
          <a:p>
            <a:pPr algn="ctr"/>
            <a:r>
              <a:rPr lang="en-US" sz="2400" b="1" dirty="0">
                <a:solidFill>
                  <a:schemeClr val="accent3">
                    <a:lumMod val="50000"/>
                  </a:schemeClr>
                </a:solidFill>
                <a:latin typeface="Garamond" panose="02020404030301010803" pitchFamily="18" charset="0"/>
              </a:rPr>
              <a:t>Verification / Validation &amp; Software Testing</a:t>
            </a:r>
          </a:p>
        </p:txBody>
      </p:sp>
    </p:spTree>
    <p:extLst>
      <p:ext uri="{BB962C8B-B14F-4D97-AF65-F5344CB8AC3E}">
        <p14:creationId xmlns:p14="http://schemas.microsoft.com/office/powerpoint/2010/main" val="961900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a:extLst>
              <a:ext uri="{FF2B5EF4-FFF2-40B4-BE49-F238E27FC236}">
                <a16:creationId xmlns:a16="http://schemas.microsoft.com/office/drawing/2014/main" id="{40BB66B3-5D4F-754A-9DEF-27034580AEE5}"/>
              </a:ext>
            </a:extLst>
          </p:cNvPr>
          <p:cNvSpPr>
            <a:spLocks noGrp="1"/>
          </p:cNvSpPr>
          <p:nvPr>
            <p:ph type="title"/>
          </p:nvPr>
        </p:nvSpPr>
        <p:spPr/>
        <p:txBody>
          <a:bodyPr>
            <a:normAutofit/>
          </a:bodyPr>
          <a:lstStyle/>
          <a:p>
            <a:pPr algn="ctr" eaLnBrk="1" hangingPunct="1"/>
            <a:r>
              <a:rPr lang="en-US" altLang="en-US" sz="4000" b="1" dirty="0">
                <a:solidFill>
                  <a:schemeClr val="bg1"/>
                </a:solidFill>
                <a:latin typeface="Garamond" panose="02020404030301010803" pitchFamily="18" charset="0"/>
                <a:cs typeface="Times New Roman" panose="02020603050405020304" pitchFamily="18" charset="0"/>
              </a:rPr>
              <a:t>V &amp; V</a:t>
            </a:r>
          </a:p>
        </p:txBody>
      </p:sp>
      <p:sp>
        <p:nvSpPr>
          <p:cNvPr id="8195" name="Content Placeholder 2">
            <a:extLst>
              <a:ext uri="{FF2B5EF4-FFF2-40B4-BE49-F238E27FC236}">
                <a16:creationId xmlns:a16="http://schemas.microsoft.com/office/drawing/2014/main" id="{A42F4C6F-E070-0445-83E7-AE70908B827C}"/>
              </a:ext>
            </a:extLst>
          </p:cNvPr>
          <p:cNvSpPr>
            <a:spLocks noGrp="1"/>
          </p:cNvSpPr>
          <p:nvPr>
            <p:ph idx="1"/>
          </p:nvPr>
        </p:nvSpPr>
        <p:spPr/>
        <p:txBody>
          <a:bodyPr>
            <a:normAutofit/>
          </a:bodyPr>
          <a:lstStyle/>
          <a:p>
            <a:pPr marL="0" indent="0" algn="just">
              <a:buClr>
                <a:schemeClr val="tx1"/>
              </a:buClr>
              <a:buNone/>
            </a:pPr>
            <a:r>
              <a:rPr lang="en-US" altLang="en-US" sz="2400" b="1" dirty="0">
                <a:latin typeface="Garamond" panose="02020404030301010803" pitchFamily="18" charset="0"/>
                <a:cs typeface="Times New Roman" panose="02020603050405020304" pitchFamily="18" charset="0"/>
              </a:rPr>
              <a:t>Software Verification Process </a:t>
            </a:r>
            <a:r>
              <a:rPr lang="en-US" altLang="en-US" sz="2400" dirty="0">
                <a:latin typeface="Garamond" panose="02020404030301010803" pitchFamily="18" charset="0"/>
                <a:cs typeface="Times New Roman" panose="02020603050405020304" pitchFamily="18" charset="0"/>
              </a:rPr>
              <a:t>is a process for determining whether the software products of an activity </a:t>
            </a:r>
            <a:r>
              <a:rPr lang="en-US" altLang="en-US" sz="2400" b="1" dirty="0">
                <a:solidFill>
                  <a:schemeClr val="accent3"/>
                </a:solidFill>
                <a:latin typeface="Garamond" panose="02020404030301010803" pitchFamily="18" charset="0"/>
                <a:cs typeface="Times New Roman" panose="02020603050405020304" pitchFamily="18" charset="0"/>
              </a:rPr>
              <a:t>fulfill the requirements </a:t>
            </a:r>
            <a:r>
              <a:rPr lang="en-US" altLang="en-US" sz="2400" dirty="0">
                <a:latin typeface="Garamond" panose="02020404030301010803" pitchFamily="18" charset="0"/>
                <a:cs typeface="Times New Roman" panose="02020603050405020304" pitchFamily="18" charset="0"/>
              </a:rPr>
              <a:t>or </a:t>
            </a:r>
            <a:r>
              <a:rPr lang="en-US" altLang="en-US" sz="2400" b="1" dirty="0">
                <a:solidFill>
                  <a:schemeClr val="accent3"/>
                </a:solidFill>
                <a:latin typeface="Garamond" panose="02020404030301010803" pitchFamily="18" charset="0"/>
                <a:cs typeface="Times New Roman" panose="02020603050405020304" pitchFamily="18" charset="0"/>
              </a:rPr>
              <a:t>conditions imposed </a:t>
            </a:r>
            <a:r>
              <a:rPr lang="en-US" altLang="en-US" sz="2400" dirty="0">
                <a:latin typeface="Garamond" panose="02020404030301010803" pitchFamily="18" charset="0"/>
                <a:cs typeface="Times New Roman" panose="02020603050405020304" pitchFamily="18" charset="0"/>
              </a:rPr>
              <a:t>on them in the previous activities.</a:t>
            </a:r>
          </a:p>
          <a:p>
            <a:pPr marL="0" indent="0" algn="just">
              <a:buClr>
                <a:schemeClr val="tx1"/>
              </a:buClr>
              <a:buNone/>
            </a:pPr>
            <a:endParaRPr lang="en-US" altLang="en-US" sz="2400" b="1" dirty="0">
              <a:latin typeface="Garamond" panose="02020404030301010803" pitchFamily="18" charset="0"/>
              <a:cs typeface="Times New Roman" panose="02020603050405020304" pitchFamily="18" charset="0"/>
            </a:endParaRPr>
          </a:p>
          <a:p>
            <a:pPr marL="0" indent="0" algn="just">
              <a:buClr>
                <a:schemeClr val="tx1"/>
              </a:buClr>
              <a:buNone/>
            </a:pPr>
            <a:r>
              <a:rPr lang="en-US" altLang="en-US" sz="2400" b="1" dirty="0">
                <a:latin typeface="Garamond" panose="02020404030301010803" pitchFamily="18" charset="0"/>
                <a:cs typeface="Times New Roman" panose="02020603050405020304" pitchFamily="18" charset="0"/>
              </a:rPr>
              <a:t>Software Validation Process</a:t>
            </a:r>
            <a:r>
              <a:rPr lang="en-US" altLang="en-US" sz="2400" dirty="0">
                <a:latin typeface="Garamond" panose="02020404030301010803" pitchFamily="18" charset="0"/>
                <a:cs typeface="Times New Roman" panose="02020603050405020304" pitchFamily="18" charset="0"/>
              </a:rPr>
              <a:t> is a process for determining whether the </a:t>
            </a:r>
            <a:r>
              <a:rPr lang="en-US" altLang="en-US" sz="2400" b="1" dirty="0">
                <a:solidFill>
                  <a:schemeClr val="accent3"/>
                </a:solidFill>
                <a:latin typeface="Garamond" panose="02020404030301010803" pitchFamily="18" charset="0"/>
                <a:cs typeface="Times New Roman" panose="02020603050405020304" pitchFamily="18" charset="0"/>
              </a:rPr>
              <a:t>requirements and the final, as-built system or software product fulfills its specific intended use</a:t>
            </a:r>
            <a:r>
              <a:rPr lang="en-US" altLang="en-US" sz="2400" dirty="0">
                <a:latin typeface="Garamond" panose="02020404030301010803" pitchFamily="18" charset="0"/>
                <a:cs typeface="Times New Roman" panose="02020603050405020304" pitchFamily="18" charset="0"/>
              </a:rPr>
              <a:t>.</a:t>
            </a:r>
          </a:p>
          <a:p>
            <a:pPr algn="just"/>
            <a:endParaRPr lang="en-US" altLang="en-US" sz="2800" dirty="0">
              <a:latin typeface="Garamond" panose="02020404030301010803" pitchFamily="18" charset="0"/>
              <a:cs typeface="Times New Roman" panose="02020603050405020304" pitchFamily="18" charset="0"/>
            </a:endParaRPr>
          </a:p>
        </p:txBody>
      </p:sp>
      <p:sp>
        <p:nvSpPr>
          <p:cNvPr id="8197" name="Slide Number Placeholder 4">
            <a:extLst>
              <a:ext uri="{FF2B5EF4-FFF2-40B4-BE49-F238E27FC236}">
                <a16:creationId xmlns:a16="http://schemas.microsoft.com/office/drawing/2014/main" id="{D3398E3B-9ACD-CA47-8E29-166449712D4E}"/>
              </a:ext>
            </a:extLst>
          </p:cNvPr>
          <p:cNvSpPr>
            <a:spLocks noGrp="1"/>
          </p:cNvSpPr>
          <p:nvPr>
            <p:ph type="sldNum" sz="quarter" idx="4294967295"/>
          </p:nvPr>
        </p:nvSpPr>
        <p:spPr bwMode="auto">
          <a:xfrm>
            <a:off x="83820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defPPr>
              <a:defRPr lang="en-GB"/>
            </a:defPPr>
            <a:lvl1pPr algn="r" rtl="0" eaLnBrk="1" fontAlgn="base" hangingPunct="1">
              <a:spcBef>
                <a:spcPct val="0"/>
              </a:spcBef>
              <a:spcAft>
                <a:spcPct val="0"/>
              </a:spcAft>
              <a:defRPr sz="1200" b="1" kern="1200">
                <a:solidFill>
                  <a:srgbClr val="045C75"/>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b="1"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b="1"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b="1"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b="1" kern="1200">
                <a:solidFill>
                  <a:schemeClr val="tx1"/>
                </a:solidFill>
                <a:latin typeface="Times New Roman" panose="02020603050405020304" pitchFamily="18" charset="0"/>
                <a:ea typeface="+mn-ea"/>
                <a:cs typeface="+mn-cs"/>
              </a:defRPr>
            </a:lvl5pPr>
            <a:lvl6pPr marL="2286000" algn="l" defTabSz="914400" rtl="0" eaLnBrk="1" latinLnBrk="0" hangingPunct="1">
              <a:defRPr sz="2400" b="1" kern="1200">
                <a:solidFill>
                  <a:schemeClr val="tx1"/>
                </a:solidFill>
                <a:latin typeface="Times New Roman" panose="02020603050405020304" pitchFamily="18" charset="0"/>
                <a:ea typeface="+mn-ea"/>
                <a:cs typeface="+mn-cs"/>
              </a:defRPr>
            </a:lvl6pPr>
            <a:lvl7pPr marL="2743200" algn="l" defTabSz="914400" rtl="0" eaLnBrk="1" latinLnBrk="0" hangingPunct="1">
              <a:defRPr sz="2400" b="1" kern="1200">
                <a:solidFill>
                  <a:schemeClr val="tx1"/>
                </a:solidFill>
                <a:latin typeface="Times New Roman" panose="02020603050405020304" pitchFamily="18" charset="0"/>
                <a:ea typeface="+mn-ea"/>
                <a:cs typeface="+mn-cs"/>
              </a:defRPr>
            </a:lvl7pPr>
            <a:lvl8pPr marL="3200400" algn="l" defTabSz="914400" rtl="0" eaLnBrk="1" latinLnBrk="0" hangingPunct="1">
              <a:defRPr sz="2400" b="1" kern="1200">
                <a:solidFill>
                  <a:schemeClr val="tx1"/>
                </a:solidFill>
                <a:latin typeface="Times New Roman" panose="02020603050405020304" pitchFamily="18" charset="0"/>
                <a:ea typeface="+mn-ea"/>
                <a:cs typeface="+mn-cs"/>
              </a:defRPr>
            </a:lvl8pPr>
            <a:lvl9pPr marL="3657600" algn="l" defTabSz="914400" rtl="0" eaLnBrk="1" latinLnBrk="0" hangingPunct="1">
              <a:defRPr sz="2400" b="1" kern="1200">
                <a:solidFill>
                  <a:schemeClr val="tx1"/>
                </a:solidFill>
                <a:latin typeface="Times New Roman" panose="02020603050405020304" pitchFamily="18" charset="0"/>
                <a:ea typeface="+mn-ea"/>
                <a:cs typeface="+mn-cs"/>
              </a:defRPr>
            </a:lvl9pPr>
          </a:lstStyle>
          <a:p>
            <a:pPr>
              <a:spcBef>
                <a:spcPct val="0"/>
              </a:spcBef>
              <a:buClrTx/>
              <a:buSzTx/>
              <a:buFontTx/>
              <a:buNone/>
            </a:pPr>
            <a:fld id="{CCB0EC77-73AB-5348-9000-FD8D62973F55}" type="slidenum">
              <a:rPr lang="en-US" altLang="en-US" smtClean="0"/>
              <a:pPr>
                <a:spcBef>
                  <a:spcPct val="0"/>
                </a:spcBef>
                <a:buClrTx/>
                <a:buSzTx/>
                <a:buFontTx/>
                <a:buNone/>
              </a:pPr>
              <a:t>48</a:t>
            </a:fld>
            <a:endParaRPr lang="en-US" altLang="en-US" sz="1200">
              <a:solidFill>
                <a:srgbClr val="045C75"/>
              </a:solidFill>
              <a:latin typeface="Times New Roman" panose="02020603050405020304" pitchFamily="18" charset="0"/>
              <a:cs typeface="Times New Roman" panose="02020603050405020304" pitchFamily="18" charset="0"/>
            </a:endParaRPr>
          </a:p>
        </p:txBody>
      </p:sp>
      <p:sp>
        <p:nvSpPr>
          <p:cNvPr id="6" name="Rectangle 5">
            <a:extLst>
              <a:ext uri="{FF2B5EF4-FFF2-40B4-BE49-F238E27FC236}">
                <a16:creationId xmlns:a16="http://schemas.microsoft.com/office/drawing/2014/main" id="{A3C98E88-F55E-DB44-9902-74E915802C49}"/>
              </a:ext>
            </a:extLst>
          </p:cNvPr>
          <p:cNvSpPr/>
          <p:nvPr/>
        </p:nvSpPr>
        <p:spPr>
          <a:xfrm>
            <a:off x="457200" y="1917474"/>
            <a:ext cx="8363124" cy="1667458"/>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2B9B0D86-E272-584A-8473-259B706D7A19}"/>
              </a:ext>
            </a:extLst>
          </p:cNvPr>
          <p:cNvSpPr/>
          <p:nvPr/>
        </p:nvSpPr>
        <p:spPr>
          <a:xfrm>
            <a:off x="457200" y="3818977"/>
            <a:ext cx="8363124" cy="1732438"/>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31581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br>
              <a:rPr lang="en-US" dirty="0">
                <a:latin typeface="Garamond" panose="02020404030301010803" pitchFamily="18" charset="0"/>
              </a:rPr>
            </a:br>
            <a:r>
              <a:rPr lang="en-US" b="1" dirty="0">
                <a:latin typeface="Garamond" panose="02020404030301010803" pitchFamily="18" charset="0"/>
                <a:cs typeface="Times New Roman" panose="02020603050405020304" pitchFamily="18" charset="0"/>
              </a:rPr>
              <a:t>Verification- Some Important Questions </a:t>
            </a:r>
            <a:br>
              <a:rPr lang="en-US" b="1" dirty="0">
                <a:latin typeface="Garamond" panose="02020404030301010803" pitchFamily="18" charset="0"/>
                <a:cs typeface="Times New Roman" panose="02020603050405020304" pitchFamily="18" charset="0"/>
              </a:rPr>
            </a:br>
            <a:endParaRPr lang="en-US" b="1" dirty="0">
              <a:latin typeface="Garamond" panose="02020404030301010803" pitchFamily="18" charset="0"/>
              <a:cs typeface="Times New Roman" panose="02020603050405020304" pitchFamily="18" charset="0"/>
            </a:endParaRPr>
          </a:p>
        </p:txBody>
      </p:sp>
      <p:sp>
        <p:nvSpPr>
          <p:cNvPr id="3" name="Content Placeholder 2"/>
          <p:cNvSpPr>
            <a:spLocks noGrp="1"/>
          </p:cNvSpPr>
          <p:nvPr>
            <p:ph idx="1"/>
          </p:nvPr>
        </p:nvSpPr>
        <p:spPr/>
        <p:txBody>
          <a:bodyPr>
            <a:normAutofit/>
          </a:bodyPr>
          <a:lstStyle/>
          <a:p>
            <a:pPr>
              <a:lnSpc>
                <a:spcPct val="150000"/>
              </a:lnSpc>
              <a:buFont typeface="Wingdings" panose="05000000000000000000" pitchFamily="2" charset="2"/>
              <a:buChar char="v"/>
            </a:pPr>
            <a:r>
              <a:rPr lang="en-US" sz="2400" b="1" dirty="0">
                <a:latin typeface="Garamond" panose="02020404030301010803" pitchFamily="18" charset="0"/>
              </a:rPr>
              <a:t>“Are we building the system, right?” </a:t>
            </a:r>
          </a:p>
          <a:p>
            <a:pPr>
              <a:lnSpc>
                <a:spcPct val="150000"/>
              </a:lnSpc>
              <a:buFont typeface="Wingdings" panose="05000000000000000000" pitchFamily="2" charset="2"/>
              <a:buChar char="v"/>
            </a:pPr>
            <a:r>
              <a:rPr lang="en-US" sz="2400" b="1" dirty="0">
                <a:latin typeface="Garamond" panose="02020404030301010803" pitchFamily="18" charset="0"/>
              </a:rPr>
              <a:t>Does the design meet the specification ?</a:t>
            </a:r>
          </a:p>
          <a:p>
            <a:pPr>
              <a:lnSpc>
                <a:spcPct val="150000"/>
              </a:lnSpc>
              <a:buFont typeface="Wingdings" panose="05000000000000000000" pitchFamily="2" charset="2"/>
              <a:buChar char="v"/>
            </a:pPr>
            <a:r>
              <a:rPr lang="en-US" sz="2400" b="1" dirty="0">
                <a:latin typeface="Garamond" panose="02020404030301010803" pitchFamily="18" charset="0"/>
              </a:rPr>
              <a:t>Does the implementation meet the specification?</a:t>
            </a:r>
          </a:p>
          <a:p>
            <a:pPr>
              <a:lnSpc>
                <a:spcPct val="150000"/>
              </a:lnSpc>
              <a:buFont typeface="Wingdings" panose="05000000000000000000" pitchFamily="2" charset="2"/>
              <a:buChar char="v"/>
            </a:pPr>
            <a:r>
              <a:rPr lang="en-US" sz="2400" b="1" dirty="0">
                <a:latin typeface="Garamond" panose="02020404030301010803" pitchFamily="18" charset="0"/>
              </a:rPr>
              <a:t>Does the delivered system do what it intended to do ?</a:t>
            </a:r>
          </a:p>
          <a:p>
            <a:pPr>
              <a:lnSpc>
                <a:spcPct val="150000"/>
              </a:lnSpc>
              <a:buFont typeface="Wingdings" panose="05000000000000000000" pitchFamily="2" charset="2"/>
              <a:buChar char="v"/>
            </a:pPr>
            <a:r>
              <a:rPr lang="en-US" sz="2400" b="1" dirty="0">
                <a:latin typeface="Garamond" panose="02020404030301010803" pitchFamily="18" charset="0"/>
              </a:rPr>
              <a:t>Are requirements models consistent with one another ?</a:t>
            </a:r>
          </a:p>
        </p:txBody>
      </p:sp>
    </p:spTree>
    <p:extLst>
      <p:ext uri="{BB962C8B-B14F-4D97-AF65-F5344CB8AC3E}">
        <p14:creationId xmlns:p14="http://schemas.microsoft.com/office/powerpoint/2010/main" val="3898036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4000" b="1" dirty="0">
                <a:latin typeface="Garamond" panose="02020404030301010803" pitchFamily="18" charset="0"/>
              </a:rPr>
              <a:t>System Elements</a:t>
            </a:r>
          </a:p>
        </p:txBody>
      </p:sp>
      <p:sp>
        <p:nvSpPr>
          <p:cNvPr id="3" name="Content Placeholder 2"/>
          <p:cNvSpPr>
            <a:spLocks noGrp="1"/>
          </p:cNvSpPr>
          <p:nvPr>
            <p:ph idx="1"/>
          </p:nvPr>
        </p:nvSpPr>
        <p:spPr>
          <a:xfrm>
            <a:off x="457200" y="1987315"/>
            <a:ext cx="8229600" cy="4091752"/>
          </a:xfrm>
        </p:spPr>
        <p:txBody>
          <a:bodyPr>
            <a:normAutofit lnSpcReduction="10000"/>
          </a:bodyPr>
          <a:lstStyle/>
          <a:p>
            <a:pPr marL="0" indent="0">
              <a:buClr>
                <a:schemeClr val="tx2"/>
              </a:buClr>
              <a:buNone/>
            </a:pPr>
            <a:r>
              <a:rPr lang="en-US" sz="2800" b="1" dirty="0">
                <a:latin typeface="Garamond" panose="02020404030301010803" pitchFamily="18" charset="0"/>
              </a:rPr>
              <a:t>Subsystem</a:t>
            </a:r>
          </a:p>
          <a:p>
            <a:pPr lvl="1">
              <a:buClr>
                <a:schemeClr val="tx2"/>
              </a:buClr>
            </a:pPr>
            <a:r>
              <a:rPr lang="en-US" sz="2400" dirty="0">
                <a:latin typeface="Garamond" panose="02020404030301010803" pitchFamily="18" charset="0"/>
              </a:rPr>
              <a:t>is a system, except that it normally will not provide a useful function on its own, </a:t>
            </a:r>
            <a:r>
              <a:rPr lang="en-US" sz="2400" b="1" dirty="0">
                <a:latin typeface="Garamond" panose="02020404030301010803" pitchFamily="18" charset="0"/>
              </a:rPr>
              <a:t>it must be integrated with other subsystems </a:t>
            </a:r>
            <a:r>
              <a:rPr lang="en-US" sz="2400" dirty="0">
                <a:latin typeface="Garamond" panose="02020404030301010803" pitchFamily="18" charset="0"/>
              </a:rPr>
              <a:t>(or systems) to make a system.</a:t>
            </a:r>
          </a:p>
          <a:p>
            <a:pPr lvl="1">
              <a:buClr>
                <a:schemeClr val="tx2"/>
              </a:buClr>
            </a:pPr>
            <a:endParaRPr lang="en-US" sz="2400" dirty="0">
              <a:latin typeface="Garamond" panose="02020404030301010803" pitchFamily="18" charset="0"/>
            </a:endParaRPr>
          </a:p>
          <a:p>
            <a:pPr marL="0" indent="0">
              <a:buClr>
                <a:schemeClr val="tx2"/>
              </a:buClr>
              <a:buNone/>
            </a:pPr>
            <a:r>
              <a:rPr lang="en-US" sz="2400" dirty="0">
                <a:latin typeface="Garamond" panose="02020404030301010803" pitchFamily="18" charset="0"/>
              </a:rPr>
              <a:t> </a:t>
            </a:r>
            <a:r>
              <a:rPr lang="en-US" sz="2800" b="1" dirty="0">
                <a:latin typeface="Garamond" panose="02020404030301010803" pitchFamily="18" charset="0"/>
              </a:rPr>
              <a:t>Components</a:t>
            </a:r>
            <a:r>
              <a:rPr lang="en-US" sz="2400" dirty="0">
                <a:latin typeface="Garamond" panose="02020404030301010803" pitchFamily="18" charset="0"/>
              </a:rPr>
              <a:t> </a:t>
            </a:r>
          </a:p>
          <a:p>
            <a:pPr lvl="1">
              <a:buClr>
                <a:schemeClr val="tx2"/>
              </a:buClr>
            </a:pPr>
            <a:r>
              <a:rPr lang="en-US" sz="2400" b="1" dirty="0">
                <a:latin typeface="Garamond" panose="02020404030301010803" pitchFamily="18" charset="0"/>
              </a:rPr>
              <a:t>are elements that make up a subsystem or system.</a:t>
            </a:r>
            <a:endParaRPr lang="en-US" sz="2400" dirty="0">
              <a:latin typeface="Garamond" panose="02020404030301010803" pitchFamily="18" charset="0"/>
            </a:endParaRPr>
          </a:p>
          <a:p>
            <a:pPr marL="0" indent="0">
              <a:buClr>
                <a:schemeClr val="tx2"/>
              </a:buClr>
              <a:buNone/>
            </a:pPr>
            <a:endParaRPr lang="en-US" sz="2400" dirty="0">
              <a:latin typeface="Garamond" panose="02020404030301010803" pitchFamily="18" charset="0"/>
            </a:endParaRPr>
          </a:p>
          <a:p>
            <a:pPr marL="0" indent="0">
              <a:buClr>
                <a:schemeClr val="tx2"/>
              </a:buClr>
              <a:buNone/>
            </a:pPr>
            <a:r>
              <a:rPr lang="en-US" sz="2400" dirty="0">
                <a:latin typeface="Garamond" panose="02020404030301010803" pitchFamily="18" charset="0"/>
              </a:rPr>
              <a:t> </a:t>
            </a:r>
            <a:r>
              <a:rPr lang="en-US" sz="2800" b="1" dirty="0">
                <a:latin typeface="Garamond" panose="02020404030301010803" pitchFamily="18" charset="0"/>
              </a:rPr>
              <a:t>Parts</a:t>
            </a:r>
          </a:p>
          <a:p>
            <a:pPr lvl="1">
              <a:buClr>
                <a:schemeClr val="tx2"/>
              </a:buClr>
            </a:pPr>
            <a:r>
              <a:rPr lang="en-US" sz="2000" dirty="0">
                <a:latin typeface="Garamond" panose="02020404030301010803" pitchFamily="18" charset="0"/>
              </a:rPr>
              <a:t> </a:t>
            </a:r>
            <a:r>
              <a:rPr lang="en-US" sz="2400" b="1" dirty="0">
                <a:latin typeface="Garamond" panose="02020404030301010803" pitchFamily="18" charset="0"/>
              </a:rPr>
              <a:t>are elements on the lowest level of the hierarchy</a:t>
            </a:r>
          </a:p>
          <a:p>
            <a:pPr>
              <a:buClr>
                <a:schemeClr val="tx2"/>
              </a:buClr>
            </a:pPr>
            <a:endParaRPr lang="en-US" sz="2400" dirty="0">
              <a:latin typeface="Garamond" panose="02020404030301010803" pitchFamily="18" charset="0"/>
            </a:endParaRPr>
          </a:p>
          <a:p>
            <a:pPr>
              <a:buClr>
                <a:schemeClr val="tx2"/>
              </a:buClr>
            </a:pPr>
            <a:endParaRPr lang="en-US" sz="2400" dirty="0">
              <a:latin typeface="Garamond" panose="02020404030301010803" pitchFamily="18" charset="0"/>
            </a:endParaRPr>
          </a:p>
        </p:txBody>
      </p:sp>
      <p:sp>
        <p:nvSpPr>
          <p:cNvPr id="4" name="Slide Number Placeholder 3">
            <a:extLst>
              <a:ext uri="{FF2B5EF4-FFF2-40B4-BE49-F238E27FC236}">
                <a16:creationId xmlns:a16="http://schemas.microsoft.com/office/drawing/2014/main" id="{873D07EC-5411-334A-8508-C700186149BB}"/>
              </a:ext>
            </a:extLst>
          </p:cNvPr>
          <p:cNvSpPr>
            <a:spLocks noGrp="1"/>
          </p:cNvSpPr>
          <p:nvPr>
            <p:ph type="sldNum" sz="quarter" idx="4294967295"/>
          </p:nvPr>
        </p:nvSpPr>
        <p:spPr>
          <a:xfrm>
            <a:off x="7086600" y="6356350"/>
            <a:ext cx="2057400" cy="365125"/>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A514042-282F-4A4C-AEE0-05D5E3952A87}" type="slidenum">
              <a:rPr lang="en-US" altLang="en-US" smtClean="0"/>
              <a:pPr/>
              <a:t>5</a:t>
            </a:fld>
            <a:endParaRPr lang="en-US" altLang="en-US" dirty="0"/>
          </a:p>
        </p:txBody>
      </p:sp>
      <p:sp>
        <p:nvSpPr>
          <p:cNvPr id="5" name="Rectangle 4">
            <a:extLst>
              <a:ext uri="{FF2B5EF4-FFF2-40B4-BE49-F238E27FC236}">
                <a16:creationId xmlns:a16="http://schemas.microsoft.com/office/drawing/2014/main" id="{CB0F1A8F-D90D-424B-A45A-49E216B67BDD}"/>
              </a:ext>
            </a:extLst>
          </p:cNvPr>
          <p:cNvSpPr/>
          <p:nvPr/>
        </p:nvSpPr>
        <p:spPr>
          <a:xfrm>
            <a:off x="457200" y="1987315"/>
            <a:ext cx="8334462" cy="1574107"/>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D4A66DEB-212B-5645-A135-95AE67A3148A}"/>
              </a:ext>
            </a:extLst>
          </p:cNvPr>
          <p:cNvSpPr/>
          <p:nvPr/>
        </p:nvSpPr>
        <p:spPr>
          <a:xfrm>
            <a:off x="457200" y="3714195"/>
            <a:ext cx="8334462" cy="1139577"/>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1157D873-AB2D-7747-A952-4B67BC843E10}"/>
              </a:ext>
            </a:extLst>
          </p:cNvPr>
          <p:cNvSpPr/>
          <p:nvPr/>
        </p:nvSpPr>
        <p:spPr>
          <a:xfrm>
            <a:off x="457200" y="5006545"/>
            <a:ext cx="8334462" cy="1072522"/>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0442318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b="1" dirty="0">
                <a:latin typeface="Garamond" panose="02020404030301010803" pitchFamily="18" charset="0"/>
                <a:cs typeface="Times New Roman" panose="02020603050405020304" pitchFamily="18" charset="0"/>
              </a:rPr>
              <a:t>Validation- Some Important Questions </a:t>
            </a:r>
          </a:p>
        </p:txBody>
      </p:sp>
      <p:sp>
        <p:nvSpPr>
          <p:cNvPr id="3" name="Content Placeholder 2"/>
          <p:cNvSpPr>
            <a:spLocks noGrp="1"/>
          </p:cNvSpPr>
          <p:nvPr>
            <p:ph idx="1"/>
          </p:nvPr>
        </p:nvSpPr>
        <p:spPr>
          <a:xfrm>
            <a:off x="457200" y="1987315"/>
            <a:ext cx="8229600" cy="4282856"/>
          </a:xfrm>
        </p:spPr>
        <p:txBody>
          <a:bodyPr>
            <a:noAutofit/>
          </a:bodyPr>
          <a:lstStyle/>
          <a:p>
            <a:pPr algn="just">
              <a:lnSpc>
                <a:spcPct val="150000"/>
              </a:lnSpc>
              <a:buFont typeface="Wingdings" panose="05000000000000000000" pitchFamily="2" charset="2"/>
              <a:buChar char="v"/>
            </a:pPr>
            <a:r>
              <a:rPr lang="en-US" sz="2400" b="1" dirty="0">
                <a:latin typeface="Garamond" panose="02020404030301010803" pitchFamily="18" charset="0"/>
              </a:rPr>
              <a:t>“Are we building the right system?” </a:t>
            </a:r>
          </a:p>
          <a:p>
            <a:pPr algn="just">
              <a:lnSpc>
                <a:spcPct val="150000"/>
              </a:lnSpc>
              <a:buFont typeface="Wingdings" panose="05000000000000000000" pitchFamily="2" charset="2"/>
              <a:buChar char="v"/>
            </a:pPr>
            <a:r>
              <a:rPr lang="en-US" sz="2400" b="1" dirty="0">
                <a:latin typeface="Garamond" panose="02020404030301010803" pitchFamily="18" charset="0"/>
              </a:rPr>
              <a:t>Does the problem / project statement accurately capture the real problem? </a:t>
            </a:r>
          </a:p>
          <a:p>
            <a:pPr algn="just">
              <a:lnSpc>
                <a:spcPct val="150000"/>
              </a:lnSpc>
              <a:buFont typeface="Wingdings" panose="05000000000000000000" pitchFamily="2" charset="2"/>
              <a:buChar char="v"/>
            </a:pPr>
            <a:r>
              <a:rPr lang="en-US" sz="2400" b="1" dirty="0">
                <a:latin typeface="Garamond" panose="02020404030301010803" pitchFamily="18" charset="0"/>
              </a:rPr>
              <a:t>Did the software / product captures need of all the stakeholders?</a:t>
            </a:r>
          </a:p>
          <a:p>
            <a:pPr algn="just">
              <a:lnSpc>
                <a:spcPct val="150000"/>
              </a:lnSpc>
              <a:buFont typeface="Wingdings" panose="05000000000000000000" pitchFamily="2" charset="2"/>
              <a:buChar char="v"/>
            </a:pPr>
            <a:r>
              <a:rPr lang="en-US" sz="2400" b="1" dirty="0">
                <a:latin typeface="Garamond" panose="02020404030301010803" pitchFamily="18" charset="0"/>
              </a:rPr>
              <a:t>Does the software/product performs as expected and meets all needs ?</a:t>
            </a:r>
          </a:p>
        </p:txBody>
      </p:sp>
    </p:spTree>
    <p:extLst>
      <p:ext uri="{BB962C8B-B14F-4D97-AF65-F5344CB8AC3E}">
        <p14:creationId xmlns:p14="http://schemas.microsoft.com/office/powerpoint/2010/main" val="22470553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br>
              <a:rPr lang="en-US" altLang="en-US" sz="4000" b="1" dirty="0">
                <a:latin typeface="Garamond" panose="02020404030301010803" pitchFamily="18" charset="0"/>
                <a:cs typeface="Times New Roman" panose="02020603050405020304" pitchFamily="18" charset="0"/>
              </a:rPr>
            </a:br>
            <a:r>
              <a:rPr lang="en-US" altLang="en-US" sz="4000" b="1" dirty="0">
                <a:latin typeface="Garamond" panose="02020404030301010803" pitchFamily="18" charset="0"/>
                <a:cs typeface="Times New Roman" panose="02020603050405020304" pitchFamily="18" charset="0"/>
              </a:rPr>
              <a:t>Verification</a:t>
            </a:r>
            <a:br>
              <a:rPr lang="en-US" altLang="en-US" sz="4000" b="1" dirty="0">
                <a:latin typeface="Garamond" panose="02020404030301010803" pitchFamily="18" charset="0"/>
                <a:cs typeface="Times New Roman" panose="02020603050405020304" pitchFamily="18" charset="0"/>
              </a:rPr>
            </a:br>
            <a:endParaRPr lang="en-US" sz="4000" b="1" dirty="0">
              <a:latin typeface="Garamond" panose="02020404030301010803" pitchFamily="18" charset="0"/>
              <a:cs typeface="Times New Roman" panose="02020603050405020304" pitchFamily="18" charset="0"/>
            </a:endParaRPr>
          </a:p>
        </p:txBody>
      </p:sp>
      <p:sp>
        <p:nvSpPr>
          <p:cNvPr id="5" name="Content Placeholder 4"/>
          <p:cNvSpPr>
            <a:spLocks noGrp="1"/>
          </p:cNvSpPr>
          <p:nvPr>
            <p:ph idx="1"/>
          </p:nvPr>
        </p:nvSpPr>
        <p:spPr>
          <a:xfrm>
            <a:off x="457200" y="1899633"/>
            <a:ext cx="8229600" cy="4476115"/>
          </a:xfrm>
        </p:spPr>
        <p:txBody>
          <a:bodyPr>
            <a:noAutofit/>
          </a:bodyPr>
          <a:lstStyle/>
          <a:p>
            <a:pPr marL="0" indent="0" algn="just">
              <a:buClr>
                <a:schemeClr val="tx1"/>
              </a:buClr>
              <a:buNone/>
            </a:pPr>
            <a:r>
              <a:rPr lang="en-US" sz="2400" dirty="0">
                <a:latin typeface="Garamond" panose="02020404030301010803" pitchFamily="18" charset="0"/>
                <a:cs typeface="Times New Roman" panose="02020603050405020304" pitchFamily="18" charset="0"/>
              </a:rPr>
              <a:t>Software engineering standards known as </a:t>
            </a:r>
            <a:r>
              <a:rPr lang="en-US" sz="2400" b="1" dirty="0">
                <a:latin typeface="Garamond" panose="02020404030301010803" pitchFamily="18" charset="0"/>
                <a:cs typeface="Times New Roman" panose="02020603050405020304" pitchFamily="18" charset="0"/>
              </a:rPr>
              <a:t>IEEE-STD-610</a:t>
            </a:r>
            <a:r>
              <a:rPr lang="en-US" sz="2400" dirty="0">
                <a:latin typeface="Garamond" panose="02020404030301010803" pitchFamily="18" charset="0"/>
                <a:cs typeface="Times New Roman" panose="02020603050405020304" pitchFamily="18" charset="0"/>
              </a:rPr>
              <a:t> defines “</a:t>
            </a:r>
            <a:r>
              <a:rPr lang="en-US" sz="2400" b="1" dirty="0">
                <a:latin typeface="Garamond" panose="02020404030301010803" pitchFamily="18" charset="0"/>
                <a:cs typeface="Times New Roman" panose="02020603050405020304" pitchFamily="18" charset="0"/>
              </a:rPr>
              <a:t>Verification</a:t>
            </a:r>
            <a:r>
              <a:rPr lang="en-US" sz="2400" dirty="0">
                <a:latin typeface="Garamond" panose="02020404030301010803" pitchFamily="18" charset="0"/>
                <a:cs typeface="Times New Roman" panose="02020603050405020304" pitchFamily="18" charset="0"/>
              </a:rPr>
              <a:t>” as:</a:t>
            </a:r>
          </a:p>
          <a:p>
            <a:pPr marL="0" indent="0" algn="just">
              <a:buClr>
                <a:schemeClr val="tx1"/>
              </a:buClr>
              <a:buNone/>
            </a:pPr>
            <a:endParaRPr lang="en-US" sz="2400" dirty="0">
              <a:latin typeface="Garamond" panose="02020404030301010803" pitchFamily="18" charset="0"/>
              <a:cs typeface="Times New Roman" panose="02020603050405020304" pitchFamily="18" charset="0"/>
            </a:endParaRPr>
          </a:p>
          <a:p>
            <a:pPr marL="0" indent="0" algn="just">
              <a:buClr>
                <a:schemeClr val="tx1"/>
              </a:buClr>
              <a:buNone/>
            </a:pPr>
            <a:r>
              <a:rPr lang="en-US" sz="2400" dirty="0">
                <a:latin typeface="Garamond" panose="02020404030301010803" pitchFamily="18" charset="0"/>
                <a:cs typeface="Times New Roman" panose="02020603050405020304" pitchFamily="18" charset="0"/>
              </a:rPr>
              <a:t>“A test of a system to prove that it meets all its specified requirements at a particular stage of its development”</a:t>
            </a:r>
          </a:p>
          <a:p>
            <a:pPr marL="0" indent="0" algn="just">
              <a:buClr>
                <a:schemeClr val="tx1"/>
              </a:buClr>
              <a:buNone/>
            </a:pPr>
            <a:endParaRPr lang="en-US" sz="2400" dirty="0">
              <a:latin typeface="Garamond" panose="02020404030301010803" pitchFamily="18" charset="0"/>
              <a:cs typeface="Times New Roman" panose="02020603050405020304" pitchFamily="18" charset="0"/>
            </a:endParaRPr>
          </a:p>
          <a:p>
            <a:pPr marL="0" indent="0" algn="ctr">
              <a:buClr>
                <a:schemeClr val="tx1"/>
              </a:buClr>
              <a:buNone/>
            </a:pPr>
            <a:r>
              <a:rPr lang="en-US" sz="2400" dirty="0">
                <a:latin typeface="Garamond" panose="02020404030301010803" pitchFamily="18" charset="0"/>
                <a:cs typeface="Times New Roman" panose="02020603050405020304" pitchFamily="18" charset="0"/>
              </a:rPr>
              <a:t> “</a:t>
            </a:r>
            <a:r>
              <a:rPr lang="en-US" sz="2400" b="1" u="sng" dirty="0">
                <a:latin typeface="Garamond" panose="02020404030301010803" pitchFamily="18" charset="0"/>
                <a:cs typeface="Times New Roman" panose="02020603050405020304" pitchFamily="18" charset="0"/>
              </a:rPr>
              <a:t>at a particular stage of its developmen</a:t>
            </a:r>
            <a:r>
              <a:rPr lang="en-US" sz="2400" u="sng" dirty="0">
                <a:latin typeface="Garamond" panose="02020404030301010803" pitchFamily="18" charset="0"/>
                <a:cs typeface="Times New Roman" panose="02020603050405020304" pitchFamily="18" charset="0"/>
              </a:rPr>
              <a:t>t” is major element of verification</a:t>
            </a:r>
            <a:r>
              <a:rPr lang="en-US" sz="2400" dirty="0">
                <a:latin typeface="Garamond" panose="02020404030301010803" pitchFamily="18" charset="0"/>
                <a:cs typeface="Times New Roman" panose="02020603050405020304" pitchFamily="18" charset="0"/>
              </a:rPr>
              <a:t>. </a:t>
            </a:r>
          </a:p>
          <a:p>
            <a:pPr algn="just">
              <a:buClr>
                <a:schemeClr val="tx1"/>
              </a:buClr>
            </a:pPr>
            <a:r>
              <a:rPr lang="en-US" sz="2400" dirty="0">
                <a:latin typeface="Garamond" panose="02020404030301010803" pitchFamily="18" charset="0"/>
                <a:cs typeface="Times New Roman" panose="02020603050405020304" pitchFamily="18" charset="0"/>
              </a:rPr>
              <a:t>Verification often include activities such as </a:t>
            </a:r>
            <a:r>
              <a:rPr lang="en-US" sz="2400" b="1" dirty="0">
                <a:latin typeface="Garamond" panose="02020404030301010803" pitchFamily="18" charset="0"/>
                <a:cs typeface="Times New Roman" panose="02020603050405020304" pitchFamily="18" charset="0"/>
              </a:rPr>
              <a:t>code reviews, walkthroughs, inspections and not testing </a:t>
            </a:r>
            <a:r>
              <a:rPr lang="en-US" sz="2400" dirty="0">
                <a:latin typeface="Garamond" panose="02020404030301010803" pitchFamily="18" charset="0"/>
                <a:cs typeface="Times New Roman" panose="02020603050405020304" pitchFamily="18" charset="0"/>
              </a:rPr>
              <a:t>(if any).</a:t>
            </a:r>
          </a:p>
        </p:txBody>
      </p:sp>
      <p:sp>
        <p:nvSpPr>
          <p:cNvPr id="4" name="Rectangle 3">
            <a:extLst>
              <a:ext uri="{FF2B5EF4-FFF2-40B4-BE49-F238E27FC236}">
                <a16:creationId xmlns:a16="http://schemas.microsoft.com/office/drawing/2014/main" id="{0CA5175D-E4B3-4842-8ADB-EF70075B85C7}"/>
              </a:ext>
            </a:extLst>
          </p:cNvPr>
          <p:cNvSpPr/>
          <p:nvPr/>
        </p:nvSpPr>
        <p:spPr>
          <a:xfrm>
            <a:off x="404769" y="2818474"/>
            <a:ext cx="8334462" cy="1461986"/>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886432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br>
              <a:rPr lang="en-US" sz="4000" b="1" dirty="0">
                <a:latin typeface="Garamond" panose="02020404030301010803" pitchFamily="18" charset="0"/>
                <a:cs typeface="Times New Roman" panose="02020603050405020304" pitchFamily="18" charset="0"/>
              </a:rPr>
            </a:br>
            <a:r>
              <a:rPr lang="en-US" sz="4000" b="1" dirty="0">
                <a:latin typeface="Garamond" panose="02020404030301010803" pitchFamily="18" charset="0"/>
                <a:cs typeface="Times New Roman" panose="02020603050405020304" pitchFamily="18" charset="0"/>
              </a:rPr>
              <a:t>Validation</a:t>
            </a:r>
            <a:br>
              <a:rPr lang="en-US" sz="4000" b="1" dirty="0">
                <a:latin typeface="Garamond" panose="02020404030301010803" pitchFamily="18" charset="0"/>
                <a:cs typeface="Times New Roman" panose="02020603050405020304" pitchFamily="18" charset="0"/>
              </a:rPr>
            </a:br>
            <a:endParaRPr lang="en-US" sz="4000" b="1" dirty="0">
              <a:latin typeface="Garamond" panose="02020404030301010803" pitchFamily="18" charset="0"/>
              <a:cs typeface="Times New Roman" panose="02020603050405020304" pitchFamily="18" charset="0"/>
            </a:endParaRPr>
          </a:p>
        </p:txBody>
      </p:sp>
      <p:sp>
        <p:nvSpPr>
          <p:cNvPr id="3" name="Content Placeholder 2"/>
          <p:cNvSpPr>
            <a:spLocks noGrp="1"/>
          </p:cNvSpPr>
          <p:nvPr>
            <p:ph idx="1"/>
          </p:nvPr>
        </p:nvSpPr>
        <p:spPr/>
        <p:txBody>
          <a:bodyPr>
            <a:normAutofit/>
          </a:bodyPr>
          <a:lstStyle/>
          <a:p>
            <a:r>
              <a:rPr lang="en-US" sz="2400" dirty="0">
                <a:latin typeface="Garamond" panose="02020404030301010803" pitchFamily="18" charset="0"/>
                <a:cs typeface="Times New Roman" panose="02020603050405020304" pitchFamily="18" charset="0"/>
              </a:rPr>
              <a:t>Validation has a different purpose. </a:t>
            </a:r>
          </a:p>
          <a:p>
            <a:endParaRPr lang="en-US" sz="2400" dirty="0">
              <a:latin typeface="Garamond" panose="02020404030301010803" pitchFamily="18" charset="0"/>
              <a:cs typeface="Times New Roman" panose="02020603050405020304" pitchFamily="18" charset="0"/>
            </a:endParaRPr>
          </a:p>
          <a:p>
            <a:pPr marL="0" indent="0" algn="just">
              <a:buClr>
                <a:schemeClr val="tx1"/>
              </a:buClr>
              <a:buNone/>
            </a:pPr>
            <a:r>
              <a:rPr lang="en-US" sz="2400" dirty="0">
                <a:latin typeface="Garamond" panose="02020404030301010803" pitchFamily="18" charset="0"/>
                <a:cs typeface="Times New Roman" panose="02020603050405020304" pitchFamily="18" charset="0"/>
              </a:rPr>
              <a:t>Definition of </a:t>
            </a:r>
            <a:r>
              <a:rPr lang="en-US" sz="2400" b="1" dirty="0">
                <a:latin typeface="Garamond" panose="02020404030301010803" pitchFamily="18" charset="0"/>
                <a:cs typeface="Times New Roman" panose="02020603050405020304" pitchFamily="18" charset="0"/>
              </a:rPr>
              <a:t>Validation</a:t>
            </a:r>
            <a:r>
              <a:rPr lang="en-US" sz="2400" dirty="0">
                <a:latin typeface="Garamond" panose="02020404030301010803" pitchFamily="18" charset="0"/>
                <a:cs typeface="Times New Roman" panose="02020603050405020304" pitchFamily="18" charset="0"/>
              </a:rPr>
              <a:t> according to </a:t>
            </a:r>
            <a:r>
              <a:rPr lang="en-US" sz="2400" b="1" dirty="0">
                <a:latin typeface="Garamond" panose="02020404030301010803" pitchFamily="18" charset="0"/>
                <a:cs typeface="Times New Roman" panose="02020603050405020304" pitchFamily="18" charset="0"/>
              </a:rPr>
              <a:t>IEEE-STD-610</a:t>
            </a:r>
            <a:r>
              <a:rPr lang="en-US" sz="2400" dirty="0">
                <a:latin typeface="Garamond" panose="02020404030301010803" pitchFamily="18" charset="0"/>
                <a:cs typeface="Times New Roman" panose="02020603050405020304" pitchFamily="18" charset="0"/>
              </a:rPr>
              <a:t> is:</a:t>
            </a:r>
          </a:p>
          <a:p>
            <a:pPr marL="0" indent="0" algn="just">
              <a:buClr>
                <a:schemeClr val="tx1"/>
              </a:buClr>
              <a:buNone/>
            </a:pPr>
            <a:endParaRPr lang="en-US" sz="2400" dirty="0">
              <a:latin typeface="Garamond" panose="02020404030301010803" pitchFamily="18" charset="0"/>
              <a:cs typeface="Times New Roman" panose="02020603050405020304" pitchFamily="18" charset="0"/>
            </a:endParaRPr>
          </a:p>
          <a:p>
            <a:pPr marL="0" indent="0" algn="just">
              <a:buClr>
                <a:schemeClr val="tx1"/>
              </a:buClr>
              <a:buNone/>
            </a:pPr>
            <a:r>
              <a:rPr lang="en-US" sz="2400" dirty="0">
                <a:latin typeface="Garamond" panose="02020404030301010803" pitchFamily="18" charset="0"/>
                <a:cs typeface="Times New Roman" panose="02020603050405020304" pitchFamily="18" charset="0"/>
              </a:rPr>
              <a:t>“An activity that ensures that an end product stakeholder’s true needs and expectations are met.”</a:t>
            </a:r>
          </a:p>
        </p:txBody>
      </p:sp>
      <p:sp>
        <p:nvSpPr>
          <p:cNvPr id="4" name="Rectangle 3">
            <a:extLst>
              <a:ext uri="{FF2B5EF4-FFF2-40B4-BE49-F238E27FC236}">
                <a16:creationId xmlns:a16="http://schemas.microsoft.com/office/drawing/2014/main" id="{8D8DBB89-256D-7641-904E-73A8C19152A0}"/>
              </a:ext>
            </a:extLst>
          </p:cNvPr>
          <p:cNvSpPr/>
          <p:nvPr/>
        </p:nvSpPr>
        <p:spPr>
          <a:xfrm>
            <a:off x="457200" y="3517674"/>
            <a:ext cx="8334462" cy="1461986"/>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4545252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b="1" dirty="0">
                <a:latin typeface="Garamond" panose="02020404030301010803" pitchFamily="18" charset="0"/>
                <a:cs typeface="Times New Roman" panose="02020603050405020304" pitchFamily="18" charset="0"/>
              </a:rPr>
              <a:t>Validation</a:t>
            </a:r>
          </a:p>
        </p:txBody>
      </p:sp>
      <p:sp>
        <p:nvSpPr>
          <p:cNvPr id="3" name="Content Placeholder 2"/>
          <p:cNvSpPr>
            <a:spLocks noGrp="1"/>
          </p:cNvSpPr>
          <p:nvPr>
            <p:ph idx="1"/>
          </p:nvPr>
        </p:nvSpPr>
        <p:spPr>
          <a:xfrm>
            <a:off x="457200" y="1874581"/>
            <a:ext cx="8444204" cy="4423582"/>
          </a:xfrm>
        </p:spPr>
        <p:txBody>
          <a:bodyPr>
            <a:noAutofit/>
          </a:bodyPr>
          <a:lstStyle/>
          <a:p>
            <a:pPr algn="just">
              <a:lnSpc>
                <a:spcPct val="110000"/>
              </a:lnSpc>
              <a:buClr>
                <a:schemeClr val="tx1"/>
              </a:buClr>
            </a:pPr>
            <a:r>
              <a:rPr lang="en-US" sz="2400" dirty="0">
                <a:latin typeface="Garamond" panose="02020404030301010803" pitchFamily="18" charset="0"/>
                <a:cs typeface="Times New Roman" panose="02020603050405020304" pitchFamily="18" charset="0"/>
              </a:rPr>
              <a:t>Validation is done upon the completion of a specific component or often at the completion of the entire software/product.</a:t>
            </a:r>
          </a:p>
          <a:p>
            <a:pPr algn="just">
              <a:lnSpc>
                <a:spcPct val="110000"/>
              </a:lnSpc>
              <a:buClr>
                <a:schemeClr val="tx1"/>
              </a:buClr>
            </a:pPr>
            <a:r>
              <a:rPr lang="en-US" sz="2400" dirty="0">
                <a:latin typeface="Garamond" panose="02020404030301010803" pitchFamily="18" charset="0"/>
                <a:cs typeface="Times New Roman" panose="02020603050405020304" pitchFamily="18" charset="0"/>
              </a:rPr>
              <a:t>Validation has much less focus on the process of completing the software.</a:t>
            </a:r>
          </a:p>
          <a:p>
            <a:pPr algn="just">
              <a:lnSpc>
                <a:spcPct val="110000"/>
              </a:lnSpc>
              <a:buClr>
                <a:schemeClr val="tx1"/>
              </a:buClr>
            </a:pPr>
            <a:r>
              <a:rPr lang="en-US" sz="2400" dirty="0">
                <a:latin typeface="Garamond" panose="02020404030301010803" pitchFamily="18" charset="0"/>
                <a:cs typeface="Times New Roman" panose="02020603050405020304" pitchFamily="18" charset="0"/>
              </a:rPr>
              <a:t>The sole focus is on “</a:t>
            </a:r>
            <a:r>
              <a:rPr lang="en-US" sz="2400" b="1" dirty="0">
                <a:latin typeface="Garamond" panose="02020404030301010803" pitchFamily="18" charset="0"/>
                <a:cs typeface="Times New Roman" panose="02020603050405020304" pitchFamily="18" charset="0"/>
              </a:rPr>
              <a:t>everything is as expected</a:t>
            </a:r>
            <a:r>
              <a:rPr lang="en-US" sz="2400" dirty="0">
                <a:latin typeface="Garamond" panose="02020404030301010803" pitchFamily="18" charset="0"/>
                <a:cs typeface="Times New Roman" panose="02020603050405020304" pitchFamily="18" charset="0"/>
              </a:rPr>
              <a:t>”</a:t>
            </a:r>
          </a:p>
          <a:p>
            <a:pPr marL="0" indent="0" algn="just">
              <a:lnSpc>
                <a:spcPct val="150000"/>
              </a:lnSpc>
              <a:buClr>
                <a:schemeClr val="tx1"/>
              </a:buClr>
              <a:buNone/>
            </a:pPr>
            <a:r>
              <a:rPr lang="en-US" sz="2400" b="1" dirty="0">
                <a:latin typeface="Garamond" panose="02020404030301010803" pitchFamily="18" charset="0"/>
                <a:cs typeface="Times New Roman" panose="02020603050405020304" pitchFamily="18" charset="0"/>
              </a:rPr>
              <a:t>High-level testing </a:t>
            </a:r>
            <a:r>
              <a:rPr lang="en-US" sz="2400" dirty="0">
                <a:latin typeface="Garamond" panose="02020404030301010803" pitchFamily="18" charset="0"/>
                <a:cs typeface="Times New Roman" panose="02020603050405020304" pitchFamily="18" charset="0"/>
              </a:rPr>
              <a:t>–</a:t>
            </a:r>
          </a:p>
          <a:p>
            <a:pPr marL="0" indent="0" algn="just">
              <a:lnSpc>
                <a:spcPct val="150000"/>
              </a:lnSpc>
              <a:buClr>
                <a:schemeClr val="tx1"/>
              </a:buClr>
              <a:buNone/>
            </a:pPr>
            <a:r>
              <a:rPr lang="en-US" sz="2400" dirty="0">
                <a:latin typeface="Garamond" panose="02020404030301010803" pitchFamily="18" charset="0"/>
                <a:cs typeface="Times New Roman" panose="02020603050405020304" pitchFamily="18" charset="0"/>
              </a:rPr>
              <a:t>typically includes regression testing, acceptance testing, performance testing, etc.. </a:t>
            </a:r>
          </a:p>
        </p:txBody>
      </p:sp>
      <p:sp>
        <p:nvSpPr>
          <p:cNvPr id="4" name="Rectangle 3">
            <a:extLst>
              <a:ext uri="{FF2B5EF4-FFF2-40B4-BE49-F238E27FC236}">
                <a16:creationId xmlns:a16="http://schemas.microsoft.com/office/drawing/2014/main" id="{9A856B60-4AD7-114C-9FF0-38FA07DD1038}"/>
              </a:ext>
            </a:extLst>
          </p:cNvPr>
          <p:cNvSpPr/>
          <p:nvPr/>
        </p:nvSpPr>
        <p:spPr>
          <a:xfrm>
            <a:off x="457200" y="4166273"/>
            <a:ext cx="8444204" cy="1846967"/>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marL="285750" indent="-285750" algn="ctr">
              <a:buFont typeface="Arial" panose="020B0604020202020204" pitchFamily="34" charset="0"/>
              <a:buChar char="•"/>
            </a:pPr>
            <a:endParaRPr lang="en-US" dirty="0"/>
          </a:p>
        </p:txBody>
      </p:sp>
    </p:spTree>
    <p:extLst>
      <p:ext uri="{BB962C8B-B14F-4D97-AF65-F5344CB8AC3E}">
        <p14:creationId xmlns:p14="http://schemas.microsoft.com/office/powerpoint/2010/main" val="3675488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331224"/>
            <a:ext cx="8229600" cy="1000706"/>
          </a:xfrm>
        </p:spPr>
        <p:txBody>
          <a:bodyPr>
            <a:normAutofit/>
          </a:bodyPr>
          <a:lstStyle/>
          <a:p>
            <a:r>
              <a:rPr lang="en-US" sz="4000" b="1" dirty="0">
                <a:latin typeface="Garamond" panose="02020404030301010803" pitchFamily="18" charset="0"/>
                <a:cs typeface="Times New Roman" panose="02020603050405020304" pitchFamily="18" charset="0"/>
              </a:rPr>
              <a:t>Summary – V &amp; V</a:t>
            </a:r>
          </a:p>
        </p:txBody>
      </p:sp>
      <p:graphicFrame>
        <p:nvGraphicFramePr>
          <p:cNvPr id="4" name="Content Placeholder 3"/>
          <p:cNvGraphicFramePr>
            <a:graphicFrameLocks noGrp="1"/>
          </p:cNvGraphicFramePr>
          <p:nvPr>
            <p:ph idx="1"/>
          </p:nvPr>
        </p:nvGraphicFramePr>
        <p:xfrm>
          <a:off x="128587" y="1786866"/>
          <a:ext cx="8886825" cy="4879657"/>
        </p:xfrm>
        <a:graphic>
          <a:graphicData uri="http://schemas.openxmlformats.org/drawingml/2006/table">
            <a:tbl>
              <a:tblPr firstRow="1" firstCol="1" bandRow="1">
                <a:tableStyleId>{5C22544A-7EE6-4342-B048-85BDC9FD1C3A}</a:tableStyleId>
              </a:tblPr>
              <a:tblGrid>
                <a:gridCol w="2857501">
                  <a:extLst>
                    <a:ext uri="{9D8B030D-6E8A-4147-A177-3AD203B41FA5}">
                      <a16:colId xmlns:a16="http://schemas.microsoft.com/office/drawing/2014/main" val="20000"/>
                    </a:ext>
                  </a:extLst>
                </a:gridCol>
                <a:gridCol w="3067049">
                  <a:extLst>
                    <a:ext uri="{9D8B030D-6E8A-4147-A177-3AD203B41FA5}">
                      <a16:colId xmlns:a16="http://schemas.microsoft.com/office/drawing/2014/main" val="20001"/>
                    </a:ext>
                  </a:extLst>
                </a:gridCol>
                <a:gridCol w="2962275">
                  <a:extLst>
                    <a:ext uri="{9D8B030D-6E8A-4147-A177-3AD203B41FA5}">
                      <a16:colId xmlns:a16="http://schemas.microsoft.com/office/drawing/2014/main" val="20002"/>
                    </a:ext>
                  </a:extLst>
                </a:gridCol>
              </a:tblGrid>
              <a:tr h="351099">
                <a:tc>
                  <a:txBody>
                    <a:bodyPr/>
                    <a:lstStyle/>
                    <a:p>
                      <a:pPr marL="0" marR="0">
                        <a:lnSpc>
                          <a:spcPct val="107000"/>
                        </a:lnSpc>
                        <a:spcBef>
                          <a:spcPts val="0"/>
                        </a:spcBef>
                        <a:spcAft>
                          <a:spcPts val="800"/>
                        </a:spcAft>
                      </a:pPr>
                      <a:r>
                        <a:rPr lang="en-US" sz="1400" dirty="0">
                          <a:effectLst/>
                          <a:latin typeface="Garamond" panose="02020404030301010803" pitchFamily="18" charset="0"/>
                        </a:rPr>
                        <a:t> </a:t>
                      </a:r>
                      <a:endParaRPr lang="en-US" sz="1400" dirty="0">
                        <a:effectLst/>
                        <a:latin typeface="Garamond" panose="02020404030301010803" pitchFamily="18" charset="0"/>
                        <a:ea typeface="Calibri" panose="020F0502020204030204" pitchFamily="34" charset="0"/>
                        <a:cs typeface="Arial" panose="020B0604020202020204" pitchFamily="34" charset="0"/>
                      </a:endParaRPr>
                    </a:p>
                  </a:txBody>
                  <a:tcPr marL="67224" marR="67224" marT="67224" marB="67224">
                    <a:solidFill>
                      <a:schemeClr val="accent2">
                        <a:lumMod val="40000"/>
                        <a:lumOff val="60000"/>
                      </a:schemeClr>
                    </a:solidFill>
                  </a:tcPr>
                </a:tc>
                <a:tc>
                  <a:txBody>
                    <a:bodyPr/>
                    <a:lstStyle/>
                    <a:p>
                      <a:pPr marL="0" marR="0" algn="ctr">
                        <a:lnSpc>
                          <a:spcPct val="107000"/>
                        </a:lnSpc>
                        <a:spcBef>
                          <a:spcPts val="0"/>
                        </a:spcBef>
                        <a:spcAft>
                          <a:spcPts val="800"/>
                        </a:spcAft>
                      </a:pPr>
                      <a:r>
                        <a:rPr lang="en-US" sz="1600" u="sng" dirty="0">
                          <a:solidFill>
                            <a:schemeClr val="accent3"/>
                          </a:solidFill>
                          <a:effectLst/>
                          <a:latin typeface="Garamond" panose="02020404030301010803" pitchFamily="18" charset="0"/>
                        </a:rPr>
                        <a:t>Verification</a:t>
                      </a:r>
                      <a:endParaRPr lang="en-US" sz="1600" u="sng" dirty="0">
                        <a:solidFill>
                          <a:schemeClr val="accent3"/>
                        </a:solidFill>
                        <a:effectLst/>
                        <a:latin typeface="Garamond" panose="02020404030301010803" pitchFamily="18" charset="0"/>
                        <a:ea typeface="Calibri" panose="020F0502020204030204" pitchFamily="34" charset="0"/>
                        <a:cs typeface="Arial" panose="020B0604020202020204" pitchFamily="34" charset="0"/>
                      </a:endParaRPr>
                    </a:p>
                  </a:txBody>
                  <a:tcPr marL="67224" marR="67224" marT="67224" marB="67224">
                    <a:solidFill>
                      <a:schemeClr val="accent2">
                        <a:lumMod val="40000"/>
                        <a:lumOff val="60000"/>
                      </a:schemeClr>
                    </a:solidFill>
                  </a:tcPr>
                </a:tc>
                <a:tc>
                  <a:txBody>
                    <a:bodyPr/>
                    <a:lstStyle/>
                    <a:p>
                      <a:pPr marL="0" marR="0" algn="ctr">
                        <a:lnSpc>
                          <a:spcPct val="107000"/>
                        </a:lnSpc>
                        <a:spcBef>
                          <a:spcPts val="0"/>
                        </a:spcBef>
                        <a:spcAft>
                          <a:spcPts val="800"/>
                        </a:spcAft>
                      </a:pPr>
                      <a:r>
                        <a:rPr lang="en-US" sz="1600" u="sng" dirty="0">
                          <a:solidFill>
                            <a:schemeClr val="accent3"/>
                          </a:solidFill>
                          <a:effectLst/>
                          <a:latin typeface="Garamond" panose="02020404030301010803" pitchFamily="18" charset="0"/>
                        </a:rPr>
                        <a:t>Validation</a:t>
                      </a:r>
                      <a:endParaRPr lang="en-US" sz="1600" u="sng" dirty="0">
                        <a:solidFill>
                          <a:schemeClr val="accent3"/>
                        </a:solidFill>
                        <a:effectLst/>
                        <a:latin typeface="Garamond" panose="02020404030301010803" pitchFamily="18" charset="0"/>
                        <a:ea typeface="Calibri" panose="020F0502020204030204" pitchFamily="34" charset="0"/>
                        <a:cs typeface="Arial" panose="020B0604020202020204" pitchFamily="34" charset="0"/>
                      </a:endParaRPr>
                    </a:p>
                  </a:txBody>
                  <a:tcPr marL="67224" marR="67224" marT="67224" marB="67224">
                    <a:solidFill>
                      <a:schemeClr val="accent2">
                        <a:lumMod val="40000"/>
                        <a:lumOff val="60000"/>
                      </a:schemeClr>
                    </a:solidFill>
                  </a:tcPr>
                </a:tc>
                <a:extLst>
                  <a:ext uri="{0D108BD9-81ED-4DB2-BD59-A6C34878D82A}">
                    <a16:rowId xmlns:a16="http://schemas.microsoft.com/office/drawing/2014/main" val="10000"/>
                  </a:ext>
                </a:extLst>
              </a:tr>
              <a:tr h="754323">
                <a:tc>
                  <a:txBody>
                    <a:bodyPr/>
                    <a:lstStyle/>
                    <a:p>
                      <a:pPr marL="0" marR="0" algn="ctr">
                        <a:lnSpc>
                          <a:spcPct val="107000"/>
                        </a:lnSpc>
                        <a:spcBef>
                          <a:spcPts val="0"/>
                        </a:spcBef>
                        <a:spcAft>
                          <a:spcPts val="800"/>
                        </a:spcAft>
                      </a:pPr>
                      <a:r>
                        <a:rPr lang="en-US" sz="1400" b="1" i="1">
                          <a:solidFill>
                            <a:schemeClr val="accent3"/>
                          </a:solidFill>
                          <a:effectLst/>
                          <a:latin typeface="Garamond" panose="02020404030301010803" pitchFamily="18" charset="0"/>
                        </a:rPr>
                        <a:t>As per IEEE-STD-610: Definition:</a:t>
                      </a:r>
                      <a:endParaRPr lang="en-US" sz="1400" b="1" i="1">
                        <a:solidFill>
                          <a:schemeClr val="accent3"/>
                        </a:solidFill>
                        <a:effectLst/>
                        <a:latin typeface="Garamond" panose="02020404030301010803" pitchFamily="18" charset="0"/>
                        <a:ea typeface="Calibri" panose="020F0502020204030204" pitchFamily="34" charset="0"/>
                        <a:cs typeface="Arial" panose="020B0604020202020204" pitchFamily="34" charset="0"/>
                      </a:endParaRPr>
                    </a:p>
                  </a:txBody>
                  <a:tcPr marL="67224" marR="67224" marT="67224" marB="67224">
                    <a:solidFill>
                      <a:schemeClr val="accent2">
                        <a:lumMod val="40000"/>
                        <a:lumOff val="60000"/>
                      </a:schemeClr>
                    </a:solidFill>
                  </a:tcPr>
                </a:tc>
                <a:tc>
                  <a:txBody>
                    <a:bodyPr/>
                    <a:lstStyle/>
                    <a:p>
                      <a:pPr marL="0" marR="0">
                        <a:lnSpc>
                          <a:spcPct val="107000"/>
                        </a:lnSpc>
                        <a:spcBef>
                          <a:spcPts val="0"/>
                        </a:spcBef>
                        <a:spcAft>
                          <a:spcPts val="800"/>
                        </a:spcAft>
                      </a:pPr>
                      <a:r>
                        <a:rPr lang="en-US" sz="1400" dirty="0">
                          <a:effectLst/>
                          <a:latin typeface="Garamond" panose="02020404030301010803" pitchFamily="18" charset="0"/>
                        </a:rPr>
                        <a:t>“A test of a system to prove that it meets all its specified requirements at a particular stage of its development.”</a:t>
                      </a:r>
                      <a:endParaRPr lang="en-US" sz="1400" dirty="0">
                        <a:effectLst/>
                        <a:latin typeface="Garamond" panose="02020404030301010803" pitchFamily="18" charset="0"/>
                        <a:ea typeface="Calibri" panose="020F0502020204030204" pitchFamily="34" charset="0"/>
                        <a:cs typeface="Arial" panose="020B0604020202020204" pitchFamily="34" charset="0"/>
                      </a:endParaRPr>
                    </a:p>
                  </a:txBody>
                  <a:tcPr marL="67224" marR="67224" marT="67224" marB="67224"/>
                </a:tc>
                <a:tc>
                  <a:txBody>
                    <a:bodyPr/>
                    <a:lstStyle/>
                    <a:p>
                      <a:pPr marL="0" marR="0">
                        <a:lnSpc>
                          <a:spcPct val="107000"/>
                        </a:lnSpc>
                        <a:spcBef>
                          <a:spcPts val="0"/>
                        </a:spcBef>
                        <a:spcAft>
                          <a:spcPts val="800"/>
                        </a:spcAft>
                      </a:pPr>
                      <a:r>
                        <a:rPr lang="en-US" sz="1400">
                          <a:effectLst/>
                          <a:latin typeface="Garamond" panose="02020404030301010803" pitchFamily="18" charset="0"/>
                        </a:rPr>
                        <a:t>“An activity that ensures that an end product stakeholder’s true needs and expectations are met.”</a:t>
                      </a:r>
                      <a:endParaRPr lang="en-US" sz="1400">
                        <a:effectLst/>
                        <a:latin typeface="Garamond" panose="02020404030301010803" pitchFamily="18" charset="0"/>
                        <a:ea typeface="Calibri" panose="020F0502020204030204" pitchFamily="34" charset="0"/>
                        <a:cs typeface="Arial" panose="020B0604020202020204" pitchFamily="34" charset="0"/>
                      </a:endParaRPr>
                    </a:p>
                  </a:txBody>
                  <a:tcPr marL="67224" marR="67224" marT="67224" marB="67224"/>
                </a:tc>
                <a:extLst>
                  <a:ext uri="{0D108BD9-81ED-4DB2-BD59-A6C34878D82A}">
                    <a16:rowId xmlns:a16="http://schemas.microsoft.com/office/drawing/2014/main" val="10001"/>
                  </a:ext>
                </a:extLst>
              </a:tr>
              <a:tr h="549484">
                <a:tc>
                  <a:txBody>
                    <a:bodyPr/>
                    <a:lstStyle/>
                    <a:p>
                      <a:pPr marL="0" marR="0" algn="ctr">
                        <a:lnSpc>
                          <a:spcPct val="107000"/>
                        </a:lnSpc>
                        <a:spcBef>
                          <a:spcPts val="0"/>
                        </a:spcBef>
                        <a:spcAft>
                          <a:spcPts val="800"/>
                        </a:spcAft>
                      </a:pPr>
                      <a:r>
                        <a:rPr lang="en-US" sz="1400" b="1" i="1" dirty="0">
                          <a:solidFill>
                            <a:schemeClr val="accent3"/>
                          </a:solidFill>
                          <a:effectLst/>
                          <a:latin typeface="Garamond" panose="02020404030301010803" pitchFamily="18" charset="0"/>
                        </a:rPr>
                        <a:t>The Process of:</a:t>
                      </a:r>
                      <a:endParaRPr lang="en-US" sz="1400" b="1" i="1" dirty="0">
                        <a:solidFill>
                          <a:schemeClr val="accent3"/>
                        </a:solidFill>
                        <a:effectLst/>
                        <a:latin typeface="Garamond" panose="02020404030301010803" pitchFamily="18" charset="0"/>
                        <a:ea typeface="Calibri" panose="020F0502020204030204" pitchFamily="34" charset="0"/>
                        <a:cs typeface="Arial" panose="020B0604020202020204" pitchFamily="34" charset="0"/>
                      </a:endParaRPr>
                    </a:p>
                  </a:txBody>
                  <a:tcPr marL="67224" marR="67224" marT="67224" marB="67224">
                    <a:solidFill>
                      <a:schemeClr val="accent2">
                        <a:lumMod val="40000"/>
                        <a:lumOff val="60000"/>
                      </a:schemeClr>
                    </a:solidFill>
                  </a:tcPr>
                </a:tc>
                <a:tc>
                  <a:txBody>
                    <a:bodyPr/>
                    <a:lstStyle/>
                    <a:p>
                      <a:pPr marL="0" marR="0">
                        <a:lnSpc>
                          <a:spcPct val="107000"/>
                        </a:lnSpc>
                        <a:spcBef>
                          <a:spcPts val="0"/>
                        </a:spcBef>
                        <a:spcAft>
                          <a:spcPts val="800"/>
                        </a:spcAft>
                      </a:pPr>
                      <a:r>
                        <a:rPr lang="en-US" sz="1400" dirty="0">
                          <a:effectLst/>
                          <a:latin typeface="Garamond" panose="02020404030301010803" pitchFamily="18" charset="0"/>
                        </a:rPr>
                        <a:t>Ensuring we are developing the product according to specifications.</a:t>
                      </a:r>
                      <a:endParaRPr lang="en-US" sz="1400" dirty="0">
                        <a:effectLst/>
                        <a:latin typeface="Garamond" panose="02020404030301010803" pitchFamily="18" charset="0"/>
                        <a:ea typeface="Calibri" panose="020F0502020204030204" pitchFamily="34" charset="0"/>
                        <a:cs typeface="Arial" panose="020B0604020202020204" pitchFamily="34" charset="0"/>
                      </a:endParaRPr>
                    </a:p>
                  </a:txBody>
                  <a:tcPr marL="67224" marR="67224" marT="67224" marB="67224"/>
                </a:tc>
                <a:tc>
                  <a:txBody>
                    <a:bodyPr/>
                    <a:lstStyle/>
                    <a:p>
                      <a:pPr marL="0" marR="0">
                        <a:lnSpc>
                          <a:spcPct val="107000"/>
                        </a:lnSpc>
                        <a:spcBef>
                          <a:spcPts val="0"/>
                        </a:spcBef>
                        <a:spcAft>
                          <a:spcPts val="800"/>
                        </a:spcAft>
                      </a:pPr>
                      <a:r>
                        <a:rPr lang="en-US" sz="1400" dirty="0">
                          <a:effectLst/>
                          <a:latin typeface="Garamond" panose="02020404030301010803" pitchFamily="18" charset="0"/>
                        </a:rPr>
                        <a:t>Testing and validating the actual product to ensure we have developed it correctly.</a:t>
                      </a:r>
                      <a:endParaRPr lang="en-US" sz="1400" dirty="0">
                        <a:effectLst/>
                        <a:latin typeface="Garamond" panose="02020404030301010803" pitchFamily="18" charset="0"/>
                        <a:ea typeface="Calibri" panose="020F0502020204030204" pitchFamily="34" charset="0"/>
                        <a:cs typeface="Arial" panose="020B0604020202020204" pitchFamily="34" charset="0"/>
                      </a:endParaRPr>
                    </a:p>
                  </a:txBody>
                  <a:tcPr marL="67224" marR="67224" marT="67224" marB="67224"/>
                </a:tc>
                <a:extLst>
                  <a:ext uri="{0D108BD9-81ED-4DB2-BD59-A6C34878D82A}">
                    <a16:rowId xmlns:a16="http://schemas.microsoft.com/office/drawing/2014/main" val="10002"/>
                  </a:ext>
                </a:extLst>
              </a:tr>
              <a:tr h="330284">
                <a:tc>
                  <a:txBody>
                    <a:bodyPr/>
                    <a:lstStyle/>
                    <a:p>
                      <a:pPr marL="0" marR="0" algn="ctr">
                        <a:lnSpc>
                          <a:spcPct val="107000"/>
                        </a:lnSpc>
                        <a:spcBef>
                          <a:spcPts val="0"/>
                        </a:spcBef>
                        <a:spcAft>
                          <a:spcPts val="800"/>
                        </a:spcAft>
                      </a:pPr>
                      <a:r>
                        <a:rPr lang="en-US" sz="1400" b="1" i="1" dirty="0">
                          <a:solidFill>
                            <a:schemeClr val="accent3"/>
                          </a:solidFill>
                          <a:effectLst/>
                          <a:latin typeface="Garamond" panose="02020404030301010803" pitchFamily="18" charset="0"/>
                        </a:rPr>
                        <a:t>Involves:</a:t>
                      </a:r>
                      <a:endParaRPr lang="en-US" sz="1400" b="1" i="1" dirty="0">
                        <a:solidFill>
                          <a:schemeClr val="accent3"/>
                        </a:solidFill>
                        <a:effectLst/>
                        <a:latin typeface="Garamond" panose="02020404030301010803" pitchFamily="18" charset="0"/>
                        <a:ea typeface="Calibri" panose="020F0502020204030204" pitchFamily="34" charset="0"/>
                        <a:cs typeface="Arial" panose="020B0604020202020204" pitchFamily="34" charset="0"/>
                      </a:endParaRPr>
                    </a:p>
                  </a:txBody>
                  <a:tcPr marL="67224" marR="67224" marT="67224" marB="67224">
                    <a:solidFill>
                      <a:schemeClr val="accent2">
                        <a:lumMod val="40000"/>
                        <a:lumOff val="60000"/>
                      </a:schemeClr>
                    </a:solidFill>
                  </a:tcPr>
                </a:tc>
                <a:tc>
                  <a:txBody>
                    <a:bodyPr/>
                    <a:lstStyle/>
                    <a:p>
                      <a:pPr marL="0" marR="0">
                        <a:lnSpc>
                          <a:spcPct val="107000"/>
                        </a:lnSpc>
                        <a:spcBef>
                          <a:spcPts val="0"/>
                        </a:spcBef>
                        <a:spcAft>
                          <a:spcPts val="800"/>
                        </a:spcAft>
                      </a:pPr>
                      <a:r>
                        <a:rPr lang="en-US" sz="1400">
                          <a:effectLst/>
                          <a:latin typeface="Garamond" panose="02020404030301010803" pitchFamily="18" charset="0"/>
                        </a:rPr>
                        <a:t>Little or no code execution</a:t>
                      </a:r>
                      <a:endParaRPr lang="en-US" sz="1400">
                        <a:effectLst/>
                        <a:latin typeface="Garamond" panose="02020404030301010803" pitchFamily="18" charset="0"/>
                        <a:ea typeface="Calibri" panose="020F0502020204030204" pitchFamily="34" charset="0"/>
                        <a:cs typeface="Arial" panose="020B0604020202020204" pitchFamily="34" charset="0"/>
                      </a:endParaRPr>
                    </a:p>
                  </a:txBody>
                  <a:tcPr marL="67224" marR="67224" marT="67224" marB="67224"/>
                </a:tc>
                <a:tc>
                  <a:txBody>
                    <a:bodyPr/>
                    <a:lstStyle/>
                    <a:p>
                      <a:pPr marL="0" marR="0">
                        <a:lnSpc>
                          <a:spcPct val="107000"/>
                        </a:lnSpc>
                        <a:spcBef>
                          <a:spcPts val="0"/>
                        </a:spcBef>
                        <a:spcAft>
                          <a:spcPts val="800"/>
                        </a:spcAft>
                      </a:pPr>
                      <a:r>
                        <a:rPr lang="en-US" sz="1400" dirty="0">
                          <a:effectLst/>
                          <a:latin typeface="Garamond" panose="02020404030301010803" pitchFamily="18" charset="0"/>
                        </a:rPr>
                        <a:t>Code Execution</a:t>
                      </a:r>
                      <a:endParaRPr lang="en-US" sz="1400" dirty="0">
                        <a:effectLst/>
                        <a:latin typeface="Garamond" panose="02020404030301010803" pitchFamily="18" charset="0"/>
                        <a:ea typeface="Calibri" panose="020F0502020204030204" pitchFamily="34" charset="0"/>
                        <a:cs typeface="Arial" panose="020B0604020202020204" pitchFamily="34" charset="0"/>
                      </a:endParaRPr>
                    </a:p>
                  </a:txBody>
                  <a:tcPr marL="67224" marR="67224" marT="67224" marB="67224"/>
                </a:tc>
                <a:extLst>
                  <a:ext uri="{0D108BD9-81ED-4DB2-BD59-A6C34878D82A}">
                    <a16:rowId xmlns:a16="http://schemas.microsoft.com/office/drawing/2014/main" val="10003"/>
                  </a:ext>
                </a:extLst>
              </a:tr>
              <a:tr h="542303">
                <a:tc>
                  <a:txBody>
                    <a:bodyPr/>
                    <a:lstStyle/>
                    <a:p>
                      <a:pPr marL="0" marR="0" algn="ctr">
                        <a:lnSpc>
                          <a:spcPct val="107000"/>
                        </a:lnSpc>
                        <a:spcBef>
                          <a:spcPts val="0"/>
                        </a:spcBef>
                        <a:spcAft>
                          <a:spcPts val="800"/>
                        </a:spcAft>
                      </a:pPr>
                      <a:r>
                        <a:rPr lang="en-US" sz="1400" b="1" i="1">
                          <a:solidFill>
                            <a:schemeClr val="accent3"/>
                          </a:solidFill>
                          <a:effectLst/>
                          <a:latin typeface="Garamond" panose="02020404030301010803" pitchFamily="18" charset="0"/>
                        </a:rPr>
                        <a:t>Activities Include:</a:t>
                      </a:r>
                      <a:endParaRPr lang="en-US" sz="1400" b="1" i="1">
                        <a:solidFill>
                          <a:schemeClr val="accent3"/>
                        </a:solidFill>
                        <a:effectLst/>
                        <a:latin typeface="Garamond" panose="02020404030301010803" pitchFamily="18" charset="0"/>
                        <a:ea typeface="Calibri" panose="020F0502020204030204" pitchFamily="34" charset="0"/>
                        <a:cs typeface="Arial" panose="020B0604020202020204" pitchFamily="34" charset="0"/>
                      </a:endParaRPr>
                    </a:p>
                  </a:txBody>
                  <a:tcPr marL="67224" marR="67224" marT="67224" marB="67224">
                    <a:solidFill>
                      <a:schemeClr val="accent2">
                        <a:lumMod val="40000"/>
                        <a:lumOff val="60000"/>
                      </a:schemeClr>
                    </a:solidFill>
                  </a:tcPr>
                </a:tc>
                <a:tc>
                  <a:txBody>
                    <a:bodyPr/>
                    <a:lstStyle/>
                    <a:p>
                      <a:pPr marL="0" marR="0">
                        <a:lnSpc>
                          <a:spcPct val="107000"/>
                        </a:lnSpc>
                        <a:spcBef>
                          <a:spcPts val="0"/>
                        </a:spcBef>
                        <a:spcAft>
                          <a:spcPts val="800"/>
                        </a:spcAft>
                      </a:pPr>
                      <a:r>
                        <a:rPr lang="en-US" sz="1400">
                          <a:effectLst/>
                          <a:latin typeface="Garamond" panose="02020404030301010803" pitchFamily="18" charset="0"/>
                        </a:rPr>
                        <a:t>Reviews, Walkthroughs, Inspections, Desk-checking, etc.</a:t>
                      </a:r>
                      <a:endParaRPr lang="en-US" sz="1400">
                        <a:effectLst/>
                        <a:latin typeface="Garamond" panose="02020404030301010803" pitchFamily="18" charset="0"/>
                        <a:ea typeface="Calibri" panose="020F0502020204030204" pitchFamily="34" charset="0"/>
                        <a:cs typeface="Arial" panose="020B0604020202020204" pitchFamily="34" charset="0"/>
                      </a:endParaRPr>
                    </a:p>
                  </a:txBody>
                  <a:tcPr marL="67224" marR="67224" marT="67224" marB="67224"/>
                </a:tc>
                <a:tc>
                  <a:txBody>
                    <a:bodyPr/>
                    <a:lstStyle/>
                    <a:p>
                      <a:pPr marL="0" marR="0">
                        <a:lnSpc>
                          <a:spcPct val="107000"/>
                        </a:lnSpc>
                        <a:spcBef>
                          <a:spcPts val="0"/>
                        </a:spcBef>
                        <a:spcAft>
                          <a:spcPts val="800"/>
                        </a:spcAft>
                      </a:pPr>
                      <a:r>
                        <a:rPr lang="en-US" sz="1400" dirty="0">
                          <a:effectLst/>
                          <a:latin typeface="Garamond" panose="02020404030301010803" pitchFamily="18" charset="0"/>
                        </a:rPr>
                        <a:t>Black box testing, white box testing, non-functional testing, etc.</a:t>
                      </a:r>
                      <a:endParaRPr lang="en-US" sz="1400" dirty="0">
                        <a:effectLst/>
                        <a:latin typeface="Garamond" panose="02020404030301010803" pitchFamily="18" charset="0"/>
                        <a:ea typeface="Calibri" panose="020F0502020204030204" pitchFamily="34" charset="0"/>
                        <a:cs typeface="Arial" panose="020B0604020202020204" pitchFamily="34" charset="0"/>
                      </a:endParaRPr>
                    </a:p>
                  </a:txBody>
                  <a:tcPr marL="67224" marR="67224" marT="67224" marB="67224"/>
                </a:tc>
                <a:extLst>
                  <a:ext uri="{0D108BD9-81ED-4DB2-BD59-A6C34878D82A}">
                    <a16:rowId xmlns:a16="http://schemas.microsoft.com/office/drawing/2014/main" val="10004"/>
                  </a:ext>
                </a:extLst>
              </a:tr>
              <a:tr h="330284">
                <a:tc>
                  <a:txBody>
                    <a:bodyPr/>
                    <a:lstStyle/>
                    <a:p>
                      <a:pPr marL="0" marR="0" algn="ctr">
                        <a:lnSpc>
                          <a:spcPct val="107000"/>
                        </a:lnSpc>
                        <a:spcBef>
                          <a:spcPts val="0"/>
                        </a:spcBef>
                        <a:spcAft>
                          <a:spcPts val="800"/>
                        </a:spcAft>
                      </a:pPr>
                      <a:r>
                        <a:rPr lang="en-US" sz="1400" b="1" i="1">
                          <a:solidFill>
                            <a:schemeClr val="accent3"/>
                          </a:solidFill>
                          <a:effectLst/>
                          <a:latin typeface="Garamond" panose="02020404030301010803" pitchFamily="18" charset="0"/>
                        </a:rPr>
                        <a:t>Activity Type:</a:t>
                      </a:r>
                      <a:endParaRPr lang="en-US" sz="1400" b="1" i="1">
                        <a:solidFill>
                          <a:schemeClr val="accent3"/>
                        </a:solidFill>
                        <a:effectLst/>
                        <a:latin typeface="Garamond" panose="02020404030301010803" pitchFamily="18" charset="0"/>
                        <a:ea typeface="Calibri" panose="020F0502020204030204" pitchFamily="34" charset="0"/>
                        <a:cs typeface="Arial" panose="020B0604020202020204" pitchFamily="34" charset="0"/>
                      </a:endParaRPr>
                    </a:p>
                  </a:txBody>
                  <a:tcPr marL="67224" marR="67224" marT="67224" marB="67224">
                    <a:solidFill>
                      <a:schemeClr val="accent2">
                        <a:lumMod val="40000"/>
                        <a:lumOff val="60000"/>
                      </a:schemeClr>
                    </a:solidFill>
                  </a:tcPr>
                </a:tc>
                <a:tc>
                  <a:txBody>
                    <a:bodyPr/>
                    <a:lstStyle/>
                    <a:p>
                      <a:pPr marL="0" marR="0">
                        <a:lnSpc>
                          <a:spcPct val="107000"/>
                        </a:lnSpc>
                        <a:spcBef>
                          <a:spcPts val="0"/>
                        </a:spcBef>
                        <a:spcAft>
                          <a:spcPts val="800"/>
                        </a:spcAft>
                      </a:pPr>
                      <a:r>
                        <a:rPr lang="en-US" sz="1400">
                          <a:effectLst/>
                          <a:latin typeface="Garamond" panose="02020404030301010803" pitchFamily="18" charset="0"/>
                        </a:rPr>
                        <a:t>Low-level</a:t>
                      </a:r>
                      <a:endParaRPr lang="en-US" sz="1400">
                        <a:effectLst/>
                        <a:latin typeface="Garamond" panose="02020404030301010803" pitchFamily="18" charset="0"/>
                        <a:ea typeface="Calibri" panose="020F0502020204030204" pitchFamily="34" charset="0"/>
                        <a:cs typeface="Arial" panose="020B0604020202020204" pitchFamily="34" charset="0"/>
                      </a:endParaRPr>
                    </a:p>
                  </a:txBody>
                  <a:tcPr marL="67224" marR="67224" marT="67224" marB="67224"/>
                </a:tc>
                <a:tc>
                  <a:txBody>
                    <a:bodyPr/>
                    <a:lstStyle/>
                    <a:p>
                      <a:pPr marL="0" marR="0">
                        <a:lnSpc>
                          <a:spcPct val="107000"/>
                        </a:lnSpc>
                        <a:spcBef>
                          <a:spcPts val="0"/>
                        </a:spcBef>
                        <a:spcAft>
                          <a:spcPts val="800"/>
                        </a:spcAft>
                      </a:pPr>
                      <a:r>
                        <a:rPr lang="en-US" sz="1400" dirty="0">
                          <a:effectLst/>
                          <a:latin typeface="Garamond" panose="02020404030301010803" pitchFamily="18" charset="0"/>
                        </a:rPr>
                        <a:t>High-level</a:t>
                      </a:r>
                      <a:endParaRPr lang="en-US" sz="1400" dirty="0">
                        <a:effectLst/>
                        <a:latin typeface="Garamond" panose="02020404030301010803" pitchFamily="18" charset="0"/>
                        <a:ea typeface="Calibri" panose="020F0502020204030204" pitchFamily="34" charset="0"/>
                        <a:cs typeface="Arial" panose="020B0604020202020204" pitchFamily="34" charset="0"/>
                      </a:endParaRPr>
                    </a:p>
                  </a:txBody>
                  <a:tcPr marL="67224" marR="67224" marT="67224" marB="67224"/>
                </a:tc>
                <a:extLst>
                  <a:ext uri="{0D108BD9-81ED-4DB2-BD59-A6C34878D82A}">
                    <a16:rowId xmlns:a16="http://schemas.microsoft.com/office/drawing/2014/main" val="10005"/>
                  </a:ext>
                </a:extLst>
              </a:tr>
              <a:tr h="542303">
                <a:tc>
                  <a:txBody>
                    <a:bodyPr/>
                    <a:lstStyle/>
                    <a:p>
                      <a:pPr marL="0" marR="0" algn="ctr">
                        <a:lnSpc>
                          <a:spcPct val="107000"/>
                        </a:lnSpc>
                        <a:spcBef>
                          <a:spcPts val="0"/>
                        </a:spcBef>
                        <a:spcAft>
                          <a:spcPts val="800"/>
                        </a:spcAft>
                      </a:pPr>
                      <a:r>
                        <a:rPr lang="en-US" sz="1400" b="1" i="1" dirty="0">
                          <a:solidFill>
                            <a:schemeClr val="accent3"/>
                          </a:solidFill>
                          <a:effectLst/>
                          <a:latin typeface="Garamond" panose="02020404030301010803" pitchFamily="18" charset="0"/>
                        </a:rPr>
                        <a:t>Method/Process Type:</a:t>
                      </a:r>
                      <a:endParaRPr lang="en-US" sz="1400" b="1" i="1" dirty="0">
                        <a:solidFill>
                          <a:schemeClr val="accent3"/>
                        </a:solidFill>
                        <a:effectLst/>
                        <a:latin typeface="Garamond" panose="02020404030301010803" pitchFamily="18" charset="0"/>
                        <a:ea typeface="Calibri" panose="020F0502020204030204" pitchFamily="34" charset="0"/>
                        <a:cs typeface="Arial" panose="020B0604020202020204" pitchFamily="34" charset="0"/>
                      </a:endParaRPr>
                    </a:p>
                  </a:txBody>
                  <a:tcPr marL="67224" marR="67224" marT="67224" marB="67224">
                    <a:solidFill>
                      <a:schemeClr val="accent2">
                        <a:lumMod val="40000"/>
                        <a:lumOff val="60000"/>
                      </a:schemeClr>
                    </a:solidFill>
                  </a:tcPr>
                </a:tc>
                <a:tc>
                  <a:txBody>
                    <a:bodyPr/>
                    <a:lstStyle/>
                    <a:p>
                      <a:pPr marL="0" marR="0">
                        <a:lnSpc>
                          <a:spcPct val="107000"/>
                        </a:lnSpc>
                        <a:spcBef>
                          <a:spcPts val="0"/>
                        </a:spcBef>
                        <a:spcAft>
                          <a:spcPts val="800"/>
                        </a:spcAft>
                      </a:pPr>
                      <a:r>
                        <a:rPr lang="en-US" sz="1400">
                          <a:effectLst/>
                          <a:latin typeface="Garamond" panose="02020404030301010803" pitchFamily="18" charset="0"/>
                        </a:rPr>
                        <a:t>A static method of checking documents and files</a:t>
                      </a:r>
                      <a:endParaRPr lang="en-US" sz="1400">
                        <a:effectLst/>
                        <a:latin typeface="Garamond" panose="02020404030301010803" pitchFamily="18" charset="0"/>
                        <a:ea typeface="Calibri" panose="020F0502020204030204" pitchFamily="34" charset="0"/>
                        <a:cs typeface="Arial" panose="020B0604020202020204" pitchFamily="34" charset="0"/>
                      </a:endParaRPr>
                    </a:p>
                  </a:txBody>
                  <a:tcPr marL="67224" marR="67224" marT="67224" marB="67224"/>
                </a:tc>
                <a:tc>
                  <a:txBody>
                    <a:bodyPr/>
                    <a:lstStyle/>
                    <a:p>
                      <a:pPr marL="0" marR="0">
                        <a:lnSpc>
                          <a:spcPct val="107000"/>
                        </a:lnSpc>
                        <a:spcBef>
                          <a:spcPts val="0"/>
                        </a:spcBef>
                        <a:spcAft>
                          <a:spcPts val="800"/>
                        </a:spcAft>
                      </a:pPr>
                      <a:r>
                        <a:rPr lang="en-US" sz="1400" dirty="0">
                          <a:effectLst/>
                          <a:latin typeface="Garamond" panose="02020404030301010803" pitchFamily="18" charset="0"/>
                        </a:rPr>
                        <a:t>A dynamic process of testing the real product.</a:t>
                      </a:r>
                      <a:endParaRPr lang="en-US" sz="1400" dirty="0">
                        <a:effectLst/>
                        <a:latin typeface="Garamond" panose="02020404030301010803" pitchFamily="18" charset="0"/>
                        <a:ea typeface="Calibri" panose="020F0502020204030204" pitchFamily="34" charset="0"/>
                        <a:cs typeface="Arial" panose="020B0604020202020204" pitchFamily="34" charset="0"/>
                      </a:endParaRPr>
                    </a:p>
                  </a:txBody>
                  <a:tcPr marL="67224" marR="67224" marT="67224" marB="67224"/>
                </a:tc>
                <a:extLst>
                  <a:ext uri="{0D108BD9-81ED-4DB2-BD59-A6C34878D82A}">
                    <a16:rowId xmlns:a16="http://schemas.microsoft.com/office/drawing/2014/main" val="10006"/>
                  </a:ext>
                </a:extLst>
              </a:tr>
              <a:tr h="754323">
                <a:tc>
                  <a:txBody>
                    <a:bodyPr/>
                    <a:lstStyle/>
                    <a:p>
                      <a:pPr marL="0" marR="0" algn="ctr">
                        <a:lnSpc>
                          <a:spcPct val="107000"/>
                        </a:lnSpc>
                        <a:spcBef>
                          <a:spcPts val="0"/>
                        </a:spcBef>
                        <a:spcAft>
                          <a:spcPts val="800"/>
                        </a:spcAft>
                      </a:pPr>
                      <a:r>
                        <a:rPr lang="en-US" sz="1400" b="1" i="1">
                          <a:solidFill>
                            <a:schemeClr val="accent3"/>
                          </a:solidFill>
                          <a:effectLst/>
                          <a:latin typeface="Garamond" panose="02020404030301010803" pitchFamily="18" charset="0"/>
                        </a:rPr>
                        <a:t>Target:</a:t>
                      </a:r>
                      <a:endParaRPr lang="en-US" sz="1400" b="1" i="1">
                        <a:solidFill>
                          <a:schemeClr val="accent3"/>
                        </a:solidFill>
                        <a:effectLst/>
                        <a:latin typeface="Garamond" panose="02020404030301010803" pitchFamily="18" charset="0"/>
                        <a:ea typeface="Calibri" panose="020F0502020204030204" pitchFamily="34" charset="0"/>
                        <a:cs typeface="Arial" panose="020B0604020202020204" pitchFamily="34" charset="0"/>
                      </a:endParaRPr>
                    </a:p>
                  </a:txBody>
                  <a:tcPr marL="67224" marR="67224" marT="67224" marB="67224">
                    <a:solidFill>
                      <a:schemeClr val="accent2">
                        <a:lumMod val="40000"/>
                        <a:lumOff val="60000"/>
                      </a:schemeClr>
                    </a:solidFill>
                  </a:tcPr>
                </a:tc>
                <a:tc>
                  <a:txBody>
                    <a:bodyPr/>
                    <a:lstStyle/>
                    <a:p>
                      <a:pPr marL="0" marR="0">
                        <a:lnSpc>
                          <a:spcPct val="107000"/>
                        </a:lnSpc>
                        <a:spcBef>
                          <a:spcPts val="0"/>
                        </a:spcBef>
                        <a:spcAft>
                          <a:spcPts val="800"/>
                        </a:spcAft>
                      </a:pPr>
                      <a:r>
                        <a:rPr lang="en-US" sz="1400" dirty="0">
                          <a:effectLst/>
                          <a:latin typeface="Garamond" panose="02020404030301010803" pitchFamily="18" charset="0"/>
                        </a:rPr>
                        <a:t>Application, software architecture, specifications, complete design, high level and database design, etc.</a:t>
                      </a:r>
                      <a:endParaRPr lang="en-US" sz="1400" dirty="0">
                        <a:effectLst/>
                        <a:latin typeface="Garamond" panose="02020404030301010803" pitchFamily="18" charset="0"/>
                        <a:ea typeface="Calibri" panose="020F0502020204030204" pitchFamily="34" charset="0"/>
                        <a:cs typeface="Arial" panose="020B0604020202020204" pitchFamily="34" charset="0"/>
                      </a:endParaRPr>
                    </a:p>
                  </a:txBody>
                  <a:tcPr marL="67224" marR="67224" marT="67224" marB="67224"/>
                </a:tc>
                <a:tc>
                  <a:txBody>
                    <a:bodyPr/>
                    <a:lstStyle/>
                    <a:p>
                      <a:pPr marL="0" marR="0">
                        <a:lnSpc>
                          <a:spcPct val="107000"/>
                        </a:lnSpc>
                        <a:spcBef>
                          <a:spcPts val="0"/>
                        </a:spcBef>
                        <a:spcAft>
                          <a:spcPts val="800"/>
                        </a:spcAft>
                      </a:pPr>
                      <a:r>
                        <a:rPr lang="en-US" sz="1400" dirty="0">
                          <a:effectLst/>
                          <a:latin typeface="Garamond" panose="02020404030301010803" pitchFamily="18" charset="0"/>
                        </a:rPr>
                        <a:t>Actual product</a:t>
                      </a:r>
                      <a:endParaRPr lang="en-US" sz="1400" dirty="0">
                        <a:effectLst/>
                        <a:latin typeface="Garamond" panose="02020404030301010803" pitchFamily="18" charset="0"/>
                        <a:ea typeface="Calibri" panose="020F0502020204030204" pitchFamily="34" charset="0"/>
                        <a:cs typeface="Arial" panose="020B0604020202020204" pitchFamily="34" charset="0"/>
                      </a:endParaRPr>
                    </a:p>
                  </a:txBody>
                  <a:tcPr marL="67224" marR="67224" marT="67224" marB="67224"/>
                </a:tc>
                <a:extLst>
                  <a:ext uri="{0D108BD9-81ED-4DB2-BD59-A6C34878D82A}">
                    <a16:rowId xmlns:a16="http://schemas.microsoft.com/office/drawing/2014/main" val="10007"/>
                  </a:ext>
                </a:extLst>
              </a:tr>
              <a:tr h="405170">
                <a:tc>
                  <a:txBody>
                    <a:bodyPr/>
                    <a:lstStyle/>
                    <a:p>
                      <a:pPr marL="0" marR="0" algn="ctr">
                        <a:lnSpc>
                          <a:spcPct val="107000"/>
                        </a:lnSpc>
                        <a:spcBef>
                          <a:spcPts val="0"/>
                        </a:spcBef>
                        <a:spcAft>
                          <a:spcPts val="800"/>
                        </a:spcAft>
                      </a:pPr>
                      <a:r>
                        <a:rPr lang="en-US" sz="1400" b="1" i="1" dirty="0">
                          <a:solidFill>
                            <a:schemeClr val="accent3"/>
                          </a:solidFill>
                          <a:effectLst/>
                          <a:latin typeface="Garamond" panose="02020404030301010803" pitchFamily="18" charset="0"/>
                        </a:rPr>
                        <a:t>Answers the Question:</a:t>
                      </a:r>
                      <a:endParaRPr lang="en-US" sz="1400" b="1" i="1" dirty="0">
                        <a:solidFill>
                          <a:schemeClr val="accent3"/>
                        </a:solidFill>
                        <a:effectLst/>
                        <a:latin typeface="Garamond" panose="02020404030301010803" pitchFamily="18" charset="0"/>
                        <a:ea typeface="Calibri" panose="020F0502020204030204" pitchFamily="34" charset="0"/>
                        <a:cs typeface="Arial" panose="020B0604020202020204" pitchFamily="34" charset="0"/>
                      </a:endParaRPr>
                    </a:p>
                  </a:txBody>
                  <a:tcPr marL="67224" marR="67224" marT="67224" marB="67224">
                    <a:solidFill>
                      <a:schemeClr val="accent2">
                        <a:lumMod val="40000"/>
                        <a:lumOff val="60000"/>
                      </a:schemeClr>
                    </a:solidFill>
                  </a:tcPr>
                </a:tc>
                <a:tc>
                  <a:txBody>
                    <a:bodyPr/>
                    <a:lstStyle/>
                    <a:p>
                      <a:pPr marL="0" marR="0">
                        <a:lnSpc>
                          <a:spcPct val="107000"/>
                        </a:lnSpc>
                        <a:spcBef>
                          <a:spcPts val="0"/>
                        </a:spcBef>
                        <a:spcAft>
                          <a:spcPts val="800"/>
                        </a:spcAft>
                      </a:pPr>
                      <a:r>
                        <a:rPr lang="en-US" sz="1400" dirty="0">
                          <a:effectLst/>
                          <a:latin typeface="Garamond" panose="02020404030301010803" pitchFamily="18" charset="0"/>
                        </a:rPr>
                        <a:t>Am I building the product right?</a:t>
                      </a:r>
                      <a:endParaRPr lang="en-US" sz="1400" dirty="0">
                        <a:effectLst/>
                        <a:latin typeface="Garamond" panose="02020404030301010803" pitchFamily="18" charset="0"/>
                        <a:ea typeface="Calibri" panose="020F0502020204030204" pitchFamily="34" charset="0"/>
                        <a:cs typeface="Arial" panose="020B0604020202020204" pitchFamily="34" charset="0"/>
                      </a:endParaRPr>
                    </a:p>
                  </a:txBody>
                  <a:tcPr marL="67224" marR="67224" marT="67224" marB="67224"/>
                </a:tc>
                <a:tc>
                  <a:txBody>
                    <a:bodyPr/>
                    <a:lstStyle/>
                    <a:p>
                      <a:pPr marL="0" marR="0">
                        <a:lnSpc>
                          <a:spcPct val="107000"/>
                        </a:lnSpc>
                        <a:spcBef>
                          <a:spcPts val="0"/>
                        </a:spcBef>
                        <a:spcAft>
                          <a:spcPts val="800"/>
                        </a:spcAft>
                      </a:pPr>
                      <a:r>
                        <a:rPr lang="en-US" sz="1400" dirty="0">
                          <a:effectLst/>
                          <a:latin typeface="Garamond" panose="02020404030301010803" pitchFamily="18" charset="0"/>
                        </a:rPr>
                        <a:t>Am I building the right product?</a:t>
                      </a:r>
                      <a:endParaRPr lang="en-US" sz="1400" dirty="0">
                        <a:effectLst/>
                        <a:latin typeface="Garamond" panose="02020404030301010803" pitchFamily="18" charset="0"/>
                        <a:ea typeface="Calibri" panose="020F0502020204030204" pitchFamily="34" charset="0"/>
                        <a:cs typeface="Arial" panose="020B0604020202020204" pitchFamily="34" charset="0"/>
                      </a:endParaRPr>
                    </a:p>
                  </a:txBody>
                  <a:tcPr marL="67224" marR="67224" marT="67224" marB="67224"/>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1623643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a:extLst>
              <a:ext uri="{FF2B5EF4-FFF2-40B4-BE49-F238E27FC236}">
                <a16:creationId xmlns:a16="http://schemas.microsoft.com/office/drawing/2014/main" id="{E6D661DE-3717-4B49-9C0E-F8A4A95F4539}"/>
              </a:ext>
            </a:extLst>
          </p:cNvPr>
          <p:cNvSpPr>
            <a:spLocks noGrp="1"/>
          </p:cNvSpPr>
          <p:nvPr>
            <p:ph type="title"/>
          </p:nvPr>
        </p:nvSpPr>
        <p:spPr>
          <a:xfrm>
            <a:off x="590096" y="263961"/>
            <a:ext cx="8229600" cy="1143000"/>
          </a:xfrm>
        </p:spPr>
        <p:txBody>
          <a:bodyPr/>
          <a:lstStyle/>
          <a:p>
            <a:pPr algn="ctr" eaLnBrk="1" hangingPunct="1"/>
            <a:r>
              <a:rPr lang="en-US" altLang="en-US" sz="4000" b="1" dirty="0">
                <a:latin typeface="Garamond" panose="02020404030301010803" pitchFamily="18" charset="0"/>
                <a:cs typeface="Times New Roman" panose="02020603050405020304" pitchFamily="18" charset="0"/>
              </a:rPr>
              <a:t>V &amp; V Process</a:t>
            </a:r>
          </a:p>
        </p:txBody>
      </p:sp>
      <p:sp>
        <p:nvSpPr>
          <p:cNvPr id="9221" name="Slide Number Placeholder 71">
            <a:extLst>
              <a:ext uri="{FF2B5EF4-FFF2-40B4-BE49-F238E27FC236}">
                <a16:creationId xmlns:a16="http://schemas.microsoft.com/office/drawing/2014/main" id="{FE6A0E07-6A85-4549-9F75-BCCE93EE2D86}"/>
              </a:ext>
            </a:extLst>
          </p:cNvPr>
          <p:cNvSpPr>
            <a:spLocks noGrp="1"/>
          </p:cNvSpPr>
          <p:nvPr>
            <p:ph type="sldNum" sz="quarter" idx="4294967295"/>
          </p:nvPr>
        </p:nvSpPr>
        <p:spPr bwMode="auto">
          <a:xfrm>
            <a:off x="8284029" y="6367236"/>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defPPr>
              <a:defRPr lang="en-GB"/>
            </a:defPPr>
            <a:lvl1pPr algn="r" rtl="0" eaLnBrk="1" fontAlgn="base" hangingPunct="1">
              <a:spcBef>
                <a:spcPct val="0"/>
              </a:spcBef>
              <a:spcAft>
                <a:spcPct val="0"/>
              </a:spcAft>
              <a:defRPr sz="1200" b="1" kern="1200">
                <a:solidFill>
                  <a:srgbClr val="045C75"/>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b="1"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b="1"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b="1"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b="1" kern="1200">
                <a:solidFill>
                  <a:schemeClr val="tx1"/>
                </a:solidFill>
                <a:latin typeface="Times New Roman" panose="02020603050405020304" pitchFamily="18" charset="0"/>
                <a:ea typeface="+mn-ea"/>
                <a:cs typeface="+mn-cs"/>
              </a:defRPr>
            </a:lvl5pPr>
            <a:lvl6pPr marL="2286000" algn="l" defTabSz="914400" rtl="0" eaLnBrk="1" latinLnBrk="0" hangingPunct="1">
              <a:defRPr sz="2400" b="1" kern="1200">
                <a:solidFill>
                  <a:schemeClr val="tx1"/>
                </a:solidFill>
                <a:latin typeface="Times New Roman" panose="02020603050405020304" pitchFamily="18" charset="0"/>
                <a:ea typeface="+mn-ea"/>
                <a:cs typeface="+mn-cs"/>
              </a:defRPr>
            </a:lvl6pPr>
            <a:lvl7pPr marL="2743200" algn="l" defTabSz="914400" rtl="0" eaLnBrk="1" latinLnBrk="0" hangingPunct="1">
              <a:defRPr sz="2400" b="1" kern="1200">
                <a:solidFill>
                  <a:schemeClr val="tx1"/>
                </a:solidFill>
                <a:latin typeface="Times New Roman" panose="02020603050405020304" pitchFamily="18" charset="0"/>
                <a:ea typeface="+mn-ea"/>
                <a:cs typeface="+mn-cs"/>
              </a:defRPr>
            </a:lvl7pPr>
            <a:lvl8pPr marL="3200400" algn="l" defTabSz="914400" rtl="0" eaLnBrk="1" latinLnBrk="0" hangingPunct="1">
              <a:defRPr sz="2400" b="1" kern="1200">
                <a:solidFill>
                  <a:schemeClr val="tx1"/>
                </a:solidFill>
                <a:latin typeface="Times New Roman" panose="02020603050405020304" pitchFamily="18" charset="0"/>
                <a:ea typeface="+mn-ea"/>
                <a:cs typeface="+mn-cs"/>
              </a:defRPr>
            </a:lvl8pPr>
            <a:lvl9pPr marL="3657600" algn="l" defTabSz="914400" rtl="0" eaLnBrk="1" latinLnBrk="0" hangingPunct="1">
              <a:defRPr sz="2400" b="1" kern="1200">
                <a:solidFill>
                  <a:schemeClr val="tx1"/>
                </a:solidFill>
                <a:latin typeface="Times New Roman" panose="02020603050405020304" pitchFamily="18" charset="0"/>
                <a:ea typeface="+mn-ea"/>
                <a:cs typeface="+mn-cs"/>
              </a:defRPr>
            </a:lvl9pPr>
          </a:lstStyle>
          <a:p>
            <a:pPr>
              <a:spcBef>
                <a:spcPct val="0"/>
              </a:spcBef>
              <a:buClrTx/>
              <a:buSzTx/>
              <a:buFontTx/>
              <a:buNone/>
            </a:pPr>
            <a:fld id="{CCB0EC77-73AB-5348-9000-FD8D62973F55}" type="slidenum">
              <a:rPr lang="en-US" altLang="en-US" smtClean="0">
                <a:latin typeface="Garamond" panose="02020404030301010803" pitchFamily="18" charset="0"/>
              </a:rPr>
              <a:pPr>
                <a:spcBef>
                  <a:spcPct val="0"/>
                </a:spcBef>
                <a:buClrTx/>
                <a:buSzTx/>
                <a:buFontTx/>
                <a:buNone/>
              </a:pPr>
              <a:t>55</a:t>
            </a:fld>
            <a:endParaRPr lang="en-US" altLang="en-US" sz="1200">
              <a:solidFill>
                <a:srgbClr val="045C75"/>
              </a:solidFill>
              <a:latin typeface="Garamond" panose="02020404030301010803" pitchFamily="18" charset="0"/>
            </a:endParaRPr>
          </a:p>
        </p:txBody>
      </p:sp>
      <p:grpSp>
        <p:nvGrpSpPr>
          <p:cNvPr id="9219" name="Group 74">
            <a:extLst>
              <a:ext uri="{FF2B5EF4-FFF2-40B4-BE49-F238E27FC236}">
                <a16:creationId xmlns:a16="http://schemas.microsoft.com/office/drawing/2014/main" id="{790BE299-B52C-6648-8556-9B2980AFB250}"/>
              </a:ext>
            </a:extLst>
          </p:cNvPr>
          <p:cNvGrpSpPr>
            <a:grpSpLocks noGrp="1"/>
          </p:cNvGrpSpPr>
          <p:nvPr/>
        </p:nvGrpSpPr>
        <p:grpSpPr bwMode="auto">
          <a:xfrm>
            <a:off x="333600" y="1769372"/>
            <a:ext cx="8476800" cy="4391949"/>
            <a:chOff x="1317" y="8232"/>
            <a:chExt cx="8405" cy="7465"/>
          </a:xfrm>
        </p:grpSpPr>
        <p:sp>
          <p:nvSpPr>
            <p:cNvPr id="9222" name="Freeform 75">
              <a:extLst>
                <a:ext uri="{FF2B5EF4-FFF2-40B4-BE49-F238E27FC236}">
                  <a16:creationId xmlns:a16="http://schemas.microsoft.com/office/drawing/2014/main" id="{09CD0129-57C0-2D45-A5E8-79B841B63816}"/>
                </a:ext>
              </a:extLst>
            </p:cNvPr>
            <p:cNvSpPr>
              <a:spLocks/>
            </p:cNvSpPr>
            <p:nvPr/>
          </p:nvSpPr>
          <p:spPr bwMode="auto">
            <a:xfrm>
              <a:off x="3990" y="14135"/>
              <a:ext cx="1215" cy="465"/>
            </a:xfrm>
            <a:custGeom>
              <a:avLst/>
              <a:gdLst>
                <a:gd name="T0" fmla="*/ 1 w 2205"/>
                <a:gd name="T1" fmla="*/ 0 h 675"/>
                <a:gd name="T2" fmla="*/ 1 w 2205"/>
                <a:gd name="T3" fmla="*/ 4 h 675"/>
                <a:gd name="T4" fmla="*/ 0 w 2205"/>
                <a:gd name="T5" fmla="*/ 1 h 675"/>
                <a:gd name="T6" fmla="*/ 0 60000 65536"/>
                <a:gd name="T7" fmla="*/ 0 60000 65536"/>
                <a:gd name="T8" fmla="*/ 0 60000 65536"/>
                <a:gd name="T9" fmla="*/ 0 w 2205"/>
                <a:gd name="T10" fmla="*/ 0 h 675"/>
                <a:gd name="T11" fmla="*/ 2205 w 2205"/>
                <a:gd name="T12" fmla="*/ 675 h 675"/>
              </a:gdLst>
              <a:ahLst/>
              <a:cxnLst>
                <a:cxn ang="T6">
                  <a:pos x="T0" y="T1"/>
                </a:cxn>
                <a:cxn ang="T7">
                  <a:pos x="T2" y="T3"/>
                </a:cxn>
                <a:cxn ang="T8">
                  <a:pos x="T4" y="T5"/>
                </a:cxn>
              </a:cxnLst>
              <a:rect l="T9" t="T10" r="T11" b="T12"/>
              <a:pathLst>
                <a:path w="2205" h="675">
                  <a:moveTo>
                    <a:pt x="2205" y="0"/>
                  </a:moveTo>
                  <a:cubicBezTo>
                    <a:pt x="1886" y="307"/>
                    <a:pt x="1567" y="615"/>
                    <a:pt x="1200" y="645"/>
                  </a:cubicBezTo>
                  <a:cubicBezTo>
                    <a:pt x="833" y="675"/>
                    <a:pt x="416" y="427"/>
                    <a:pt x="0" y="180"/>
                  </a:cubicBezTo>
                </a:path>
              </a:pathLst>
            </a:custGeom>
            <a:noFill/>
            <a:ln w="19050">
              <a:solidFill>
                <a:srgbClr val="FF0000"/>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en-US">
                <a:latin typeface="Garamond" panose="02020404030301010803" pitchFamily="18" charset="0"/>
              </a:endParaRPr>
            </a:p>
          </p:txBody>
        </p:sp>
        <p:sp>
          <p:nvSpPr>
            <p:cNvPr id="9223" name="Text Box 76">
              <a:extLst>
                <a:ext uri="{FF2B5EF4-FFF2-40B4-BE49-F238E27FC236}">
                  <a16:creationId xmlns:a16="http://schemas.microsoft.com/office/drawing/2014/main" id="{446D6C38-5C1C-0F4D-B049-D156A67C2E60}"/>
                </a:ext>
              </a:extLst>
            </p:cNvPr>
            <p:cNvSpPr txBox="1">
              <a:spLocks noChangeArrowheads="1"/>
            </p:cNvSpPr>
            <p:nvPr/>
          </p:nvSpPr>
          <p:spPr bwMode="auto">
            <a:xfrm>
              <a:off x="1317" y="12037"/>
              <a:ext cx="1665" cy="9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BD0D9"/>
                </a:buClr>
                <a:buSzPct val="95000"/>
                <a:buFont typeface="Wingdings 2" pitchFamily="2" charset="2"/>
                <a:buChar char=""/>
                <a:defRPr sz="2600">
                  <a:solidFill>
                    <a:schemeClr val="tx1"/>
                  </a:solidFill>
                  <a:latin typeface="Constantia" panose="02030602050306030303" pitchFamily="18" charset="0"/>
                </a:defRPr>
              </a:lvl1pPr>
              <a:lvl2pPr marL="742950" indent="-285750">
                <a:spcBef>
                  <a:spcPct val="20000"/>
                </a:spcBef>
                <a:buClr>
                  <a:schemeClr val="accent1"/>
                </a:buClr>
                <a:buSzPct val="85000"/>
                <a:buFont typeface="Wingdings 2" pitchFamily="2" charset="2"/>
                <a:buChar char=""/>
                <a:defRPr sz="2400">
                  <a:solidFill>
                    <a:schemeClr val="tx1"/>
                  </a:solidFill>
                  <a:latin typeface="Constantia" panose="02030602050306030303" pitchFamily="18" charset="0"/>
                </a:defRPr>
              </a:lvl2pPr>
              <a:lvl3pPr marL="1143000" indent="-228600">
                <a:spcBef>
                  <a:spcPct val="20000"/>
                </a:spcBef>
                <a:buClr>
                  <a:schemeClr val="accent2"/>
                </a:buClr>
                <a:buSzPct val="70000"/>
                <a:buFont typeface="Wingdings 2" pitchFamily="2" charset="2"/>
                <a:buChar char=""/>
                <a:defRPr sz="2100">
                  <a:solidFill>
                    <a:schemeClr val="tx1"/>
                  </a:solidFill>
                  <a:latin typeface="Constantia" panose="02030602050306030303" pitchFamily="18" charset="0"/>
                </a:defRPr>
              </a:lvl3pPr>
              <a:lvl4pPr marL="1600200" indent="-228600">
                <a:spcBef>
                  <a:spcPct val="20000"/>
                </a:spcBef>
                <a:buClr>
                  <a:srgbClr val="0BD0D9"/>
                </a:buClr>
                <a:buSzPct val="65000"/>
                <a:buFont typeface="Wingdings 2" pitchFamily="2" charset="2"/>
                <a:buChar char=""/>
                <a:defRPr sz="2000">
                  <a:solidFill>
                    <a:schemeClr val="tx1"/>
                  </a:solidFill>
                  <a:latin typeface="Constantia" panose="02030602050306030303" pitchFamily="18" charset="0"/>
                </a:defRPr>
              </a:lvl4pPr>
              <a:lvl5pPr marL="2057400" indent="-228600">
                <a:spcBef>
                  <a:spcPct val="20000"/>
                </a:spcBef>
                <a:buClr>
                  <a:srgbClr val="10CF9B"/>
                </a:buClr>
                <a:buSzPct val="65000"/>
                <a:buFont typeface="Wingdings 2" pitchFamily="2" charset="2"/>
                <a:buChar char=""/>
                <a:defRPr sz="2000">
                  <a:solidFill>
                    <a:schemeClr val="tx1"/>
                  </a:solidFill>
                  <a:latin typeface="Constantia" panose="02030602050306030303" pitchFamily="18" charset="0"/>
                </a:defRPr>
              </a:lvl5pPr>
              <a:lvl6pPr marL="2514600" indent="-228600" eaLnBrk="0" fontAlgn="base" hangingPunct="0">
                <a:spcBef>
                  <a:spcPct val="20000"/>
                </a:spcBef>
                <a:spcAft>
                  <a:spcPct val="0"/>
                </a:spcAft>
                <a:buClr>
                  <a:srgbClr val="10CF9B"/>
                </a:buClr>
                <a:buSzPct val="65000"/>
                <a:buFont typeface="Wingdings 2" pitchFamily="2" charset="2"/>
                <a:buChar char=""/>
                <a:defRPr sz="2000">
                  <a:solidFill>
                    <a:schemeClr val="tx1"/>
                  </a:solidFill>
                  <a:latin typeface="Constantia" panose="02030602050306030303" pitchFamily="18" charset="0"/>
                </a:defRPr>
              </a:lvl6pPr>
              <a:lvl7pPr marL="2971800" indent="-228600" eaLnBrk="0" fontAlgn="base" hangingPunct="0">
                <a:spcBef>
                  <a:spcPct val="20000"/>
                </a:spcBef>
                <a:spcAft>
                  <a:spcPct val="0"/>
                </a:spcAft>
                <a:buClr>
                  <a:srgbClr val="10CF9B"/>
                </a:buClr>
                <a:buSzPct val="65000"/>
                <a:buFont typeface="Wingdings 2" pitchFamily="2" charset="2"/>
                <a:buChar char=""/>
                <a:defRPr sz="2000">
                  <a:solidFill>
                    <a:schemeClr val="tx1"/>
                  </a:solidFill>
                  <a:latin typeface="Constantia" panose="02030602050306030303" pitchFamily="18" charset="0"/>
                </a:defRPr>
              </a:lvl7pPr>
              <a:lvl8pPr marL="3429000" indent="-228600" eaLnBrk="0" fontAlgn="base" hangingPunct="0">
                <a:spcBef>
                  <a:spcPct val="20000"/>
                </a:spcBef>
                <a:spcAft>
                  <a:spcPct val="0"/>
                </a:spcAft>
                <a:buClr>
                  <a:srgbClr val="10CF9B"/>
                </a:buClr>
                <a:buSzPct val="65000"/>
                <a:buFont typeface="Wingdings 2" pitchFamily="2" charset="2"/>
                <a:buChar char=""/>
                <a:defRPr sz="2000">
                  <a:solidFill>
                    <a:schemeClr val="tx1"/>
                  </a:solidFill>
                  <a:latin typeface="Constantia" panose="02030602050306030303" pitchFamily="18" charset="0"/>
                </a:defRPr>
              </a:lvl8pPr>
              <a:lvl9pPr marL="3886200" indent="-228600" eaLnBrk="0" fontAlgn="base" hangingPunct="0">
                <a:spcBef>
                  <a:spcPct val="20000"/>
                </a:spcBef>
                <a:spcAft>
                  <a:spcPct val="0"/>
                </a:spcAft>
                <a:buClr>
                  <a:srgbClr val="10CF9B"/>
                </a:buClr>
                <a:buSzPct val="65000"/>
                <a:buFont typeface="Wingdings 2" pitchFamily="2" charset="2"/>
                <a:buChar char=""/>
                <a:defRPr sz="2000">
                  <a:solidFill>
                    <a:schemeClr val="tx1"/>
                  </a:solidFill>
                  <a:latin typeface="Constantia" panose="02030602050306030303" pitchFamily="18" charset="0"/>
                </a:defRPr>
              </a:lvl9pPr>
            </a:lstStyle>
            <a:p>
              <a:pPr eaLnBrk="1" hangingPunct="1">
                <a:spcBef>
                  <a:spcPct val="0"/>
                </a:spcBef>
                <a:buClrTx/>
                <a:buSzTx/>
                <a:buFontTx/>
                <a:buNone/>
              </a:pPr>
              <a:r>
                <a:rPr lang="en-US" altLang="en-US" sz="1400">
                  <a:latin typeface="Garamond" panose="02020404030301010803" pitchFamily="18" charset="0"/>
                </a:rPr>
                <a:t>Validation:</a:t>
              </a:r>
            </a:p>
            <a:p>
              <a:pPr eaLnBrk="1" hangingPunct="1">
                <a:spcBef>
                  <a:spcPct val="0"/>
                </a:spcBef>
                <a:buClrTx/>
                <a:buSzTx/>
                <a:buFontTx/>
                <a:buNone/>
              </a:pPr>
              <a:r>
                <a:rPr lang="en-US" altLang="en-US" sz="1400">
                  <a:latin typeface="Garamond" panose="02020404030301010803" pitchFamily="18" charset="0"/>
                </a:rPr>
                <a:t>Requirement Against itself</a:t>
              </a:r>
            </a:p>
          </p:txBody>
        </p:sp>
        <p:grpSp>
          <p:nvGrpSpPr>
            <p:cNvPr id="9224" name="Group 77">
              <a:extLst>
                <a:ext uri="{FF2B5EF4-FFF2-40B4-BE49-F238E27FC236}">
                  <a16:creationId xmlns:a16="http://schemas.microsoft.com/office/drawing/2014/main" id="{459F6F29-28F9-9A48-88AD-DA58121FDF8D}"/>
                </a:ext>
              </a:extLst>
            </p:cNvPr>
            <p:cNvGrpSpPr>
              <a:grpSpLocks/>
            </p:cNvGrpSpPr>
            <p:nvPr/>
          </p:nvGrpSpPr>
          <p:grpSpPr bwMode="auto">
            <a:xfrm rot="-5167560">
              <a:off x="2355" y="11550"/>
              <a:ext cx="579" cy="600"/>
              <a:chOff x="900" y="6075"/>
              <a:chExt cx="579" cy="600"/>
            </a:xfrm>
          </p:grpSpPr>
          <p:sp>
            <p:nvSpPr>
              <p:cNvPr id="9287" name="Oval 78">
                <a:extLst>
                  <a:ext uri="{FF2B5EF4-FFF2-40B4-BE49-F238E27FC236}">
                    <a16:creationId xmlns:a16="http://schemas.microsoft.com/office/drawing/2014/main" id="{16469E02-82FA-EE42-AF6B-C9B5450E131B}"/>
                  </a:ext>
                </a:extLst>
              </p:cNvPr>
              <p:cNvSpPr>
                <a:spLocks noChangeArrowheads="1"/>
              </p:cNvSpPr>
              <p:nvPr/>
            </p:nvSpPr>
            <p:spPr bwMode="auto">
              <a:xfrm>
                <a:off x="900" y="6075"/>
                <a:ext cx="570" cy="600"/>
              </a:xfrm>
              <a:prstGeom prst="ellipse">
                <a:avLst/>
              </a:prstGeom>
              <a:solidFill>
                <a:srgbClr val="FFFFFF"/>
              </a:solidFill>
              <a:ln w="19050">
                <a:solidFill>
                  <a:srgbClr val="FF0000"/>
                </a:solidFill>
                <a:round/>
                <a:headEnd/>
                <a:tailEnd/>
              </a:ln>
            </p:spPr>
            <p:txBody>
              <a:bodyPr/>
              <a:lstStyle>
                <a:lvl1pPr>
                  <a:spcBef>
                    <a:spcPct val="20000"/>
                  </a:spcBef>
                  <a:buClr>
                    <a:srgbClr val="0BD0D9"/>
                  </a:buClr>
                  <a:buSzPct val="95000"/>
                  <a:buFont typeface="Wingdings 2" pitchFamily="2" charset="2"/>
                  <a:buChar char=""/>
                  <a:defRPr sz="2600">
                    <a:solidFill>
                      <a:schemeClr val="tx1"/>
                    </a:solidFill>
                    <a:latin typeface="Constantia" panose="02030602050306030303" pitchFamily="18" charset="0"/>
                  </a:defRPr>
                </a:lvl1pPr>
                <a:lvl2pPr marL="742950" indent="-285750">
                  <a:spcBef>
                    <a:spcPct val="20000"/>
                  </a:spcBef>
                  <a:buClr>
                    <a:schemeClr val="accent1"/>
                  </a:buClr>
                  <a:buSzPct val="85000"/>
                  <a:buFont typeface="Wingdings 2" pitchFamily="2" charset="2"/>
                  <a:buChar char=""/>
                  <a:defRPr sz="2400">
                    <a:solidFill>
                      <a:schemeClr val="tx1"/>
                    </a:solidFill>
                    <a:latin typeface="Constantia" panose="02030602050306030303" pitchFamily="18" charset="0"/>
                  </a:defRPr>
                </a:lvl2pPr>
                <a:lvl3pPr marL="1143000" indent="-228600">
                  <a:spcBef>
                    <a:spcPct val="20000"/>
                  </a:spcBef>
                  <a:buClr>
                    <a:schemeClr val="accent2"/>
                  </a:buClr>
                  <a:buSzPct val="70000"/>
                  <a:buFont typeface="Wingdings 2" pitchFamily="2" charset="2"/>
                  <a:buChar char=""/>
                  <a:defRPr sz="2100">
                    <a:solidFill>
                      <a:schemeClr val="tx1"/>
                    </a:solidFill>
                    <a:latin typeface="Constantia" panose="02030602050306030303" pitchFamily="18" charset="0"/>
                  </a:defRPr>
                </a:lvl3pPr>
                <a:lvl4pPr marL="1600200" indent="-228600">
                  <a:spcBef>
                    <a:spcPct val="20000"/>
                  </a:spcBef>
                  <a:buClr>
                    <a:srgbClr val="0BD0D9"/>
                  </a:buClr>
                  <a:buSzPct val="65000"/>
                  <a:buFont typeface="Wingdings 2" pitchFamily="2" charset="2"/>
                  <a:buChar char=""/>
                  <a:defRPr sz="2000">
                    <a:solidFill>
                      <a:schemeClr val="tx1"/>
                    </a:solidFill>
                    <a:latin typeface="Constantia" panose="02030602050306030303" pitchFamily="18" charset="0"/>
                  </a:defRPr>
                </a:lvl4pPr>
                <a:lvl5pPr marL="2057400" indent="-228600">
                  <a:spcBef>
                    <a:spcPct val="20000"/>
                  </a:spcBef>
                  <a:buClr>
                    <a:srgbClr val="10CF9B"/>
                  </a:buClr>
                  <a:buSzPct val="65000"/>
                  <a:buFont typeface="Wingdings 2" pitchFamily="2" charset="2"/>
                  <a:buChar char=""/>
                  <a:defRPr sz="2000">
                    <a:solidFill>
                      <a:schemeClr val="tx1"/>
                    </a:solidFill>
                    <a:latin typeface="Constantia" panose="02030602050306030303" pitchFamily="18" charset="0"/>
                  </a:defRPr>
                </a:lvl5pPr>
                <a:lvl6pPr marL="2514600" indent="-228600" eaLnBrk="0" fontAlgn="base" hangingPunct="0">
                  <a:spcBef>
                    <a:spcPct val="20000"/>
                  </a:spcBef>
                  <a:spcAft>
                    <a:spcPct val="0"/>
                  </a:spcAft>
                  <a:buClr>
                    <a:srgbClr val="10CF9B"/>
                  </a:buClr>
                  <a:buSzPct val="65000"/>
                  <a:buFont typeface="Wingdings 2" pitchFamily="2" charset="2"/>
                  <a:buChar char=""/>
                  <a:defRPr sz="2000">
                    <a:solidFill>
                      <a:schemeClr val="tx1"/>
                    </a:solidFill>
                    <a:latin typeface="Constantia" panose="02030602050306030303" pitchFamily="18" charset="0"/>
                  </a:defRPr>
                </a:lvl6pPr>
                <a:lvl7pPr marL="2971800" indent="-228600" eaLnBrk="0" fontAlgn="base" hangingPunct="0">
                  <a:spcBef>
                    <a:spcPct val="20000"/>
                  </a:spcBef>
                  <a:spcAft>
                    <a:spcPct val="0"/>
                  </a:spcAft>
                  <a:buClr>
                    <a:srgbClr val="10CF9B"/>
                  </a:buClr>
                  <a:buSzPct val="65000"/>
                  <a:buFont typeface="Wingdings 2" pitchFamily="2" charset="2"/>
                  <a:buChar char=""/>
                  <a:defRPr sz="2000">
                    <a:solidFill>
                      <a:schemeClr val="tx1"/>
                    </a:solidFill>
                    <a:latin typeface="Constantia" panose="02030602050306030303" pitchFamily="18" charset="0"/>
                  </a:defRPr>
                </a:lvl7pPr>
                <a:lvl8pPr marL="3429000" indent="-228600" eaLnBrk="0" fontAlgn="base" hangingPunct="0">
                  <a:spcBef>
                    <a:spcPct val="20000"/>
                  </a:spcBef>
                  <a:spcAft>
                    <a:spcPct val="0"/>
                  </a:spcAft>
                  <a:buClr>
                    <a:srgbClr val="10CF9B"/>
                  </a:buClr>
                  <a:buSzPct val="65000"/>
                  <a:buFont typeface="Wingdings 2" pitchFamily="2" charset="2"/>
                  <a:buChar char=""/>
                  <a:defRPr sz="2000">
                    <a:solidFill>
                      <a:schemeClr val="tx1"/>
                    </a:solidFill>
                    <a:latin typeface="Constantia" panose="02030602050306030303" pitchFamily="18" charset="0"/>
                  </a:defRPr>
                </a:lvl8pPr>
                <a:lvl9pPr marL="3886200" indent="-228600" eaLnBrk="0" fontAlgn="base" hangingPunct="0">
                  <a:spcBef>
                    <a:spcPct val="20000"/>
                  </a:spcBef>
                  <a:spcAft>
                    <a:spcPct val="0"/>
                  </a:spcAft>
                  <a:buClr>
                    <a:srgbClr val="10CF9B"/>
                  </a:buClr>
                  <a:buSzPct val="65000"/>
                  <a:buFont typeface="Wingdings 2" pitchFamily="2" charset="2"/>
                  <a:buChar char=""/>
                  <a:defRPr sz="2000">
                    <a:solidFill>
                      <a:schemeClr val="tx1"/>
                    </a:solidFill>
                    <a:latin typeface="Constantia" panose="02030602050306030303" pitchFamily="18" charset="0"/>
                  </a:defRPr>
                </a:lvl9pPr>
              </a:lstStyle>
              <a:p>
                <a:pPr eaLnBrk="1" hangingPunct="1">
                  <a:spcBef>
                    <a:spcPct val="0"/>
                  </a:spcBef>
                  <a:buClrTx/>
                  <a:buSzTx/>
                  <a:buFontTx/>
                  <a:buNone/>
                </a:pPr>
                <a:endParaRPr lang="en-US" altLang="en-US" sz="2400">
                  <a:latin typeface="Garamond" panose="02020404030301010803" pitchFamily="18" charset="0"/>
                </a:endParaRPr>
              </a:p>
            </p:txBody>
          </p:sp>
          <p:sp>
            <p:nvSpPr>
              <p:cNvPr id="9288" name="Line 79">
                <a:extLst>
                  <a:ext uri="{FF2B5EF4-FFF2-40B4-BE49-F238E27FC236}">
                    <a16:creationId xmlns:a16="http://schemas.microsoft.com/office/drawing/2014/main" id="{14D5777A-D49A-0846-AB62-4EAAF00E0105}"/>
                  </a:ext>
                </a:extLst>
              </p:cNvPr>
              <p:cNvSpPr>
                <a:spLocks noChangeShapeType="1"/>
              </p:cNvSpPr>
              <p:nvPr/>
            </p:nvSpPr>
            <p:spPr bwMode="auto">
              <a:xfrm rot="8623109" flipV="1">
                <a:off x="1355" y="6453"/>
                <a:ext cx="124" cy="97"/>
              </a:xfrm>
              <a:prstGeom prst="line">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US">
                  <a:latin typeface="Garamond" panose="02020404030301010803" pitchFamily="18" charset="0"/>
                </a:endParaRPr>
              </a:p>
            </p:txBody>
          </p:sp>
        </p:grpSp>
        <p:sp>
          <p:nvSpPr>
            <p:cNvPr id="9225" name="Text Box 80">
              <a:extLst>
                <a:ext uri="{FF2B5EF4-FFF2-40B4-BE49-F238E27FC236}">
                  <a16:creationId xmlns:a16="http://schemas.microsoft.com/office/drawing/2014/main" id="{3F060D91-8E54-8D44-8254-A8CDFFD01D79}"/>
                </a:ext>
              </a:extLst>
            </p:cNvPr>
            <p:cNvSpPr txBox="1">
              <a:spLocks noChangeArrowheads="1"/>
            </p:cNvSpPr>
            <p:nvPr/>
          </p:nvSpPr>
          <p:spPr bwMode="auto">
            <a:xfrm>
              <a:off x="5563" y="8232"/>
              <a:ext cx="1410" cy="46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BD0D9"/>
                </a:buClr>
                <a:buSzPct val="95000"/>
                <a:buFont typeface="Wingdings 2" pitchFamily="2" charset="2"/>
                <a:buChar char=""/>
                <a:defRPr sz="2600">
                  <a:solidFill>
                    <a:schemeClr val="tx1"/>
                  </a:solidFill>
                  <a:latin typeface="Constantia" panose="02030602050306030303" pitchFamily="18" charset="0"/>
                </a:defRPr>
              </a:lvl1pPr>
              <a:lvl2pPr marL="742950" indent="-285750">
                <a:spcBef>
                  <a:spcPct val="20000"/>
                </a:spcBef>
                <a:buClr>
                  <a:schemeClr val="accent1"/>
                </a:buClr>
                <a:buSzPct val="85000"/>
                <a:buFont typeface="Wingdings 2" pitchFamily="2" charset="2"/>
                <a:buChar char=""/>
                <a:defRPr sz="2400">
                  <a:solidFill>
                    <a:schemeClr val="tx1"/>
                  </a:solidFill>
                  <a:latin typeface="Constantia" panose="02030602050306030303" pitchFamily="18" charset="0"/>
                </a:defRPr>
              </a:lvl2pPr>
              <a:lvl3pPr marL="1143000" indent="-228600">
                <a:spcBef>
                  <a:spcPct val="20000"/>
                </a:spcBef>
                <a:buClr>
                  <a:schemeClr val="accent2"/>
                </a:buClr>
                <a:buSzPct val="70000"/>
                <a:buFont typeface="Wingdings 2" pitchFamily="2" charset="2"/>
                <a:buChar char=""/>
                <a:defRPr sz="2100">
                  <a:solidFill>
                    <a:schemeClr val="tx1"/>
                  </a:solidFill>
                  <a:latin typeface="Constantia" panose="02030602050306030303" pitchFamily="18" charset="0"/>
                </a:defRPr>
              </a:lvl3pPr>
              <a:lvl4pPr marL="1600200" indent="-228600">
                <a:spcBef>
                  <a:spcPct val="20000"/>
                </a:spcBef>
                <a:buClr>
                  <a:srgbClr val="0BD0D9"/>
                </a:buClr>
                <a:buSzPct val="65000"/>
                <a:buFont typeface="Wingdings 2" pitchFamily="2" charset="2"/>
                <a:buChar char=""/>
                <a:defRPr sz="2000">
                  <a:solidFill>
                    <a:schemeClr val="tx1"/>
                  </a:solidFill>
                  <a:latin typeface="Constantia" panose="02030602050306030303" pitchFamily="18" charset="0"/>
                </a:defRPr>
              </a:lvl4pPr>
              <a:lvl5pPr marL="2057400" indent="-228600">
                <a:spcBef>
                  <a:spcPct val="20000"/>
                </a:spcBef>
                <a:buClr>
                  <a:srgbClr val="10CF9B"/>
                </a:buClr>
                <a:buSzPct val="65000"/>
                <a:buFont typeface="Wingdings 2" pitchFamily="2" charset="2"/>
                <a:buChar char=""/>
                <a:defRPr sz="2000">
                  <a:solidFill>
                    <a:schemeClr val="tx1"/>
                  </a:solidFill>
                  <a:latin typeface="Constantia" panose="02030602050306030303" pitchFamily="18" charset="0"/>
                </a:defRPr>
              </a:lvl5pPr>
              <a:lvl6pPr marL="2514600" indent="-228600" eaLnBrk="0" fontAlgn="base" hangingPunct="0">
                <a:spcBef>
                  <a:spcPct val="20000"/>
                </a:spcBef>
                <a:spcAft>
                  <a:spcPct val="0"/>
                </a:spcAft>
                <a:buClr>
                  <a:srgbClr val="10CF9B"/>
                </a:buClr>
                <a:buSzPct val="65000"/>
                <a:buFont typeface="Wingdings 2" pitchFamily="2" charset="2"/>
                <a:buChar char=""/>
                <a:defRPr sz="2000">
                  <a:solidFill>
                    <a:schemeClr val="tx1"/>
                  </a:solidFill>
                  <a:latin typeface="Constantia" panose="02030602050306030303" pitchFamily="18" charset="0"/>
                </a:defRPr>
              </a:lvl6pPr>
              <a:lvl7pPr marL="2971800" indent="-228600" eaLnBrk="0" fontAlgn="base" hangingPunct="0">
                <a:spcBef>
                  <a:spcPct val="20000"/>
                </a:spcBef>
                <a:spcAft>
                  <a:spcPct val="0"/>
                </a:spcAft>
                <a:buClr>
                  <a:srgbClr val="10CF9B"/>
                </a:buClr>
                <a:buSzPct val="65000"/>
                <a:buFont typeface="Wingdings 2" pitchFamily="2" charset="2"/>
                <a:buChar char=""/>
                <a:defRPr sz="2000">
                  <a:solidFill>
                    <a:schemeClr val="tx1"/>
                  </a:solidFill>
                  <a:latin typeface="Constantia" panose="02030602050306030303" pitchFamily="18" charset="0"/>
                </a:defRPr>
              </a:lvl7pPr>
              <a:lvl8pPr marL="3429000" indent="-228600" eaLnBrk="0" fontAlgn="base" hangingPunct="0">
                <a:spcBef>
                  <a:spcPct val="20000"/>
                </a:spcBef>
                <a:spcAft>
                  <a:spcPct val="0"/>
                </a:spcAft>
                <a:buClr>
                  <a:srgbClr val="10CF9B"/>
                </a:buClr>
                <a:buSzPct val="65000"/>
                <a:buFont typeface="Wingdings 2" pitchFamily="2" charset="2"/>
                <a:buChar char=""/>
                <a:defRPr sz="2000">
                  <a:solidFill>
                    <a:schemeClr val="tx1"/>
                  </a:solidFill>
                  <a:latin typeface="Constantia" panose="02030602050306030303" pitchFamily="18" charset="0"/>
                </a:defRPr>
              </a:lvl8pPr>
              <a:lvl9pPr marL="3886200" indent="-228600" eaLnBrk="0" fontAlgn="base" hangingPunct="0">
                <a:spcBef>
                  <a:spcPct val="20000"/>
                </a:spcBef>
                <a:spcAft>
                  <a:spcPct val="0"/>
                </a:spcAft>
                <a:buClr>
                  <a:srgbClr val="10CF9B"/>
                </a:buClr>
                <a:buSzPct val="65000"/>
                <a:buFont typeface="Wingdings 2" pitchFamily="2" charset="2"/>
                <a:buChar char=""/>
                <a:defRPr sz="2000">
                  <a:solidFill>
                    <a:schemeClr val="tx1"/>
                  </a:solidFill>
                  <a:latin typeface="Constantia" panose="02030602050306030303" pitchFamily="18" charset="0"/>
                </a:defRPr>
              </a:lvl9pPr>
            </a:lstStyle>
            <a:p>
              <a:pPr eaLnBrk="1" hangingPunct="1">
                <a:spcBef>
                  <a:spcPct val="0"/>
                </a:spcBef>
                <a:buClrTx/>
                <a:buSzTx/>
                <a:buFontTx/>
                <a:buNone/>
              </a:pPr>
              <a:r>
                <a:rPr lang="en-US" altLang="en-US" sz="1000">
                  <a:latin typeface="Garamond" panose="02020404030301010803" pitchFamily="18" charset="0"/>
                </a:rPr>
                <a:t>Refinement</a:t>
              </a:r>
              <a:endParaRPr lang="en-US" altLang="en-US" sz="1200">
                <a:latin typeface="Garamond" panose="02020404030301010803" pitchFamily="18" charset="0"/>
              </a:endParaRPr>
            </a:p>
          </p:txBody>
        </p:sp>
        <p:grpSp>
          <p:nvGrpSpPr>
            <p:cNvPr id="9226" name="Group 81">
              <a:extLst>
                <a:ext uri="{FF2B5EF4-FFF2-40B4-BE49-F238E27FC236}">
                  <a16:creationId xmlns:a16="http://schemas.microsoft.com/office/drawing/2014/main" id="{815FDBFB-6D8F-E443-B4A8-06CCFF6D717D}"/>
                </a:ext>
              </a:extLst>
            </p:cNvPr>
            <p:cNvGrpSpPr>
              <a:grpSpLocks/>
            </p:cNvGrpSpPr>
            <p:nvPr/>
          </p:nvGrpSpPr>
          <p:grpSpPr bwMode="auto">
            <a:xfrm>
              <a:off x="5970" y="8625"/>
              <a:ext cx="579" cy="600"/>
              <a:chOff x="900" y="6075"/>
              <a:chExt cx="579" cy="600"/>
            </a:xfrm>
          </p:grpSpPr>
          <p:sp>
            <p:nvSpPr>
              <p:cNvPr id="9285" name="Oval 82">
                <a:extLst>
                  <a:ext uri="{FF2B5EF4-FFF2-40B4-BE49-F238E27FC236}">
                    <a16:creationId xmlns:a16="http://schemas.microsoft.com/office/drawing/2014/main" id="{529C4657-606A-1E40-8018-339A313857C4}"/>
                  </a:ext>
                </a:extLst>
              </p:cNvPr>
              <p:cNvSpPr>
                <a:spLocks noChangeArrowheads="1"/>
              </p:cNvSpPr>
              <p:nvPr/>
            </p:nvSpPr>
            <p:spPr bwMode="auto">
              <a:xfrm>
                <a:off x="900" y="6075"/>
                <a:ext cx="570" cy="600"/>
              </a:xfrm>
              <a:prstGeom prst="ellipse">
                <a:avLst/>
              </a:prstGeom>
              <a:solidFill>
                <a:srgbClr val="FFFFFF"/>
              </a:solidFill>
              <a:ln w="19050">
                <a:solidFill>
                  <a:srgbClr val="FF0000"/>
                </a:solidFill>
                <a:round/>
                <a:headEnd/>
                <a:tailEnd/>
              </a:ln>
            </p:spPr>
            <p:txBody>
              <a:bodyPr/>
              <a:lstStyle>
                <a:lvl1pPr>
                  <a:spcBef>
                    <a:spcPct val="20000"/>
                  </a:spcBef>
                  <a:buClr>
                    <a:srgbClr val="0BD0D9"/>
                  </a:buClr>
                  <a:buSzPct val="95000"/>
                  <a:buFont typeface="Wingdings 2" pitchFamily="2" charset="2"/>
                  <a:buChar char=""/>
                  <a:defRPr sz="2600">
                    <a:solidFill>
                      <a:schemeClr val="tx1"/>
                    </a:solidFill>
                    <a:latin typeface="Constantia" panose="02030602050306030303" pitchFamily="18" charset="0"/>
                  </a:defRPr>
                </a:lvl1pPr>
                <a:lvl2pPr marL="742950" indent="-285750">
                  <a:spcBef>
                    <a:spcPct val="20000"/>
                  </a:spcBef>
                  <a:buClr>
                    <a:schemeClr val="accent1"/>
                  </a:buClr>
                  <a:buSzPct val="85000"/>
                  <a:buFont typeface="Wingdings 2" pitchFamily="2" charset="2"/>
                  <a:buChar char=""/>
                  <a:defRPr sz="2400">
                    <a:solidFill>
                      <a:schemeClr val="tx1"/>
                    </a:solidFill>
                    <a:latin typeface="Constantia" panose="02030602050306030303" pitchFamily="18" charset="0"/>
                  </a:defRPr>
                </a:lvl2pPr>
                <a:lvl3pPr marL="1143000" indent="-228600">
                  <a:spcBef>
                    <a:spcPct val="20000"/>
                  </a:spcBef>
                  <a:buClr>
                    <a:schemeClr val="accent2"/>
                  </a:buClr>
                  <a:buSzPct val="70000"/>
                  <a:buFont typeface="Wingdings 2" pitchFamily="2" charset="2"/>
                  <a:buChar char=""/>
                  <a:defRPr sz="2100">
                    <a:solidFill>
                      <a:schemeClr val="tx1"/>
                    </a:solidFill>
                    <a:latin typeface="Constantia" panose="02030602050306030303" pitchFamily="18" charset="0"/>
                  </a:defRPr>
                </a:lvl3pPr>
                <a:lvl4pPr marL="1600200" indent="-228600">
                  <a:spcBef>
                    <a:spcPct val="20000"/>
                  </a:spcBef>
                  <a:buClr>
                    <a:srgbClr val="0BD0D9"/>
                  </a:buClr>
                  <a:buSzPct val="65000"/>
                  <a:buFont typeface="Wingdings 2" pitchFamily="2" charset="2"/>
                  <a:buChar char=""/>
                  <a:defRPr sz="2000">
                    <a:solidFill>
                      <a:schemeClr val="tx1"/>
                    </a:solidFill>
                    <a:latin typeface="Constantia" panose="02030602050306030303" pitchFamily="18" charset="0"/>
                  </a:defRPr>
                </a:lvl4pPr>
                <a:lvl5pPr marL="2057400" indent="-228600">
                  <a:spcBef>
                    <a:spcPct val="20000"/>
                  </a:spcBef>
                  <a:buClr>
                    <a:srgbClr val="10CF9B"/>
                  </a:buClr>
                  <a:buSzPct val="65000"/>
                  <a:buFont typeface="Wingdings 2" pitchFamily="2" charset="2"/>
                  <a:buChar char=""/>
                  <a:defRPr sz="2000">
                    <a:solidFill>
                      <a:schemeClr val="tx1"/>
                    </a:solidFill>
                    <a:latin typeface="Constantia" panose="02030602050306030303" pitchFamily="18" charset="0"/>
                  </a:defRPr>
                </a:lvl5pPr>
                <a:lvl6pPr marL="2514600" indent="-228600" eaLnBrk="0" fontAlgn="base" hangingPunct="0">
                  <a:spcBef>
                    <a:spcPct val="20000"/>
                  </a:spcBef>
                  <a:spcAft>
                    <a:spcPct val="0"/>
                  </a:spcAft>
                  <a:buClr>
                    <a:srgbClr val="10CF9B"/>
                  </a:buClr>
                  <a:buSzPct val="65000"/>
                  <a:buFont typeface="Wingdings 2" pitchFamily="2" charset="2"/>
                  <a:buChar char=""/>
                  <a:defRPr sz="2000">
                    <a:solidFill>
                      <a:schemeClr val="tx1"/>
                    </a:solidFill>
                    <a:latin typeface="Constantia" panose="02030602050306030303" pitchFamily="18" charset="0"/>
                  </a:defRPr>
                </a:lvl6pPr>
                <a:lvl7pPr marL="2971800" indent="-228600" eaLnBrk="0" fontAlgn="base" hangingPunct="0">
                  <a:spcBef>
                    <a:spcPct val="20000"/>
                  </a:spcBef>
                  <a:spcAft>
                    <a:spcPct val="0"/>
                  </a:spcAft>
                  <a:buClr>
                    <a:srgbClr val="10CF9B"/>
                  </a:buClr>
                  <a:buSzPct val="65000"/>
                  <a:buFont typeface="Wingdings 2" pitchFamily="2" charset="2"/>
                  <a:buChar char=""/>
                  <a:defRPr sz="2000">
                    <a:solidFill>
                      <a:schemeClr val="tx1"/>
                    </a:solidFill>
                    <a:latin typeface="Constantia" panose="02030602050306030303" pitchFamily="18" charset="0"/>
                  </a:defRPr>
                </a:lvl7pPr>
                <a:lvl8pPr marL="3429000" indent="-228600" eaLnBrk="0" fontAlgn="base" hangingPunct="0">
                  <a:spcBef>
                    <a:spcPct val="20000"/>
                  </a:spcBef>
                  <a:spcAft>
                    <a:spcPct val="0"/>
                  </a:spcAft>
                  <a:buClr>
                    <a:srgbClr val="10CF9B"/>
                  </a:buClr>
                  <a:buSzPct val="65000"/>
                  <a:buFont typeface="Wingdings 2" pitchFamily="2" charset="2"/>
                  <a:buChar char=""/>
                  <a:defRPr sz="2000">
                    <a:solidFill>
                      <a:schemeClr val="tx1"/>
                    </a:solidFill>
                    <a:latin typeface="Constantia" panose="02030602050306030303" pitchFamily="18" charset="0"/>
                  </a:defRPr>
                </a:lvl8pPr>
                <a:lvl9pPr marL="3886200" indent="-228600" eaLnBrk="0" fontAlgn="base" hangingPunct="0">
                  <a:spcBef>
                    <a:spcPct val="20000"/>
                  </a:spcBef>
                  <a:spcAft>
                    <a:spcPct val="0"/>
                  </a:spcAft>
                  <a:buClr>
                    <a:srgbClr val="10CF9B"/>
                  </a:buClr>
                  <a:buSzPct val="65000"/>
                  <a:buFont typeface="Wingdings 2" pitchFamily="2" charset="2"/>
                  <a:buChar char=""/>
                  <a:defRPr sz="2000">
                    <a:solidFill>
                      <a:schemeClr val="tx1"/>
                    </a:solidFill>
                    <a:latin typeface="Constantia" panose="02030602050306030303" pitchFamily="18" charset="0"/>
                  </a:defRPr>
                </a:lvl9pPr>
              </a:lstStyle>
              <a:p>
                <a:pPr eaLnBrk="1" hangingPunct="1">
                  <a:spcBef>
                    <a:spcPct val="0"/>
                  </a:spcBef>
                  <a:buClrTx/>
                  <a:buSzTx/>
                  <a:buFontTx/>
                  <a:buNone/>
                </a:pPr>
                <a:endParaRPr lang="en-US" altLang="en-US" sz="2400">
                  <a:latin typeface="Garamond" panose="02020404030301010803" pitchFamily="18" charset="0"/>
                </a:endParaRPr>
              </a:p>
            </p:txBody>
          </p:sp>
          <p:sp>
            <p:nvSpPr>
              <p:cNvPr id="9286" name="Line 83">
                <a:extLst>
                  <a:ext uri="{FF2B5EF4-FFF2-40B4-BE49-F238E27FC236}">
                    <a16:creationId xmlns:a16="http://schemas.microsoft.com/office/drawing/2014/main" id="{A0869B51-291F-A548-8896-C7983E87CDEF}"/>
                  </a:ext>
                </a:extLst>
              </p:cNvPr>
              <p:cNvSpPr>
                <a:spLocks noChangeShapeType="1"/>
              </p:cNvSpPr>
              <p:nvPr/>
            </p:nvSpPr>
            <p:spPr bwMode="auto">
              <a:xfrm rot="8623109" flipV="1">
                <a:off x="1355" y="6453"/>
                <a:ext cx="124" cy="97"/>
              </a:xfrm>
              <a:prstGeom prst="line">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US">
                  <a:latin typeface="Garamond" panose="02020404030301010803" pitchFamily="18" charset="0"/>
                </a:endParaRPr>
              </a:p>
            </p:txBody>
          </p:sp>
        </p:grpSp>
        <p:sp>
          <p:nvSpPr>
            <p:cNvPr id="9227" name="Freeform 84">
              <a:extLst>
                <a:ext uri="{FF2B5EF4-FFF2-40B4-BE49-F238E27FC236}">
                  <a16:creationId xmlns:a16="http://schemas.microsoft.com/office/drawing/2014/main" id="{F590B7AB-C6C8-834E-8CCA-2D51FF2E686E}"/>
                </a:ext>
              </a:extLst>
            </p:cNvPr>
            <p:cNvSpPr>
              <a:spLocks/>
            </p:cNvSpPr>
            <p:nvPr/>
          </p:nvSpPr>
          <p:spPr bwMode="auto">
            <a:xfrm>
              <a:off x="7065" y="14135"/>
              <a:ext cx="1215" cy="465"/>
            </a:xfrm>
            <a:custGeom>
              <a:avLst/>
              <a:gdLst>
                <a:gd name="T0" fmla="*/ 1 w 2205"/>
                <a:gd name="T1" fmla="*/ 0 h 675"/>
                <a:gd name="T2" fmla="*/ 1 w 2205"/>
                <a:gd name="T3" fmla="*/ 4 h 675"/>
                <a:gd name="T4" fmla="*/ 0 w 2205"/>
                <a:gd name="T5" fmla="*/ 1 h 675"/>
                <a:gd name="T6" fmla="*/ 0 60000 65536"/>
                <a:gd name="T7" fmla="*/ 0 60000 65536"/>
                <a:gd name="T8" fmla="*/ 0 60000 65536"/>
                <a:gd name="T9" fmla="*/ 0 w 2205"/>
                <a:gd name="T10" fmla="*/ 0 h 675"/>
                <a:gd name="T11" fmla="*/ 2205 w 2205"/>
                <a:gd name="T12" fmla="*/ 675 h 675"/>
              </a:gdLst>
              <a:ahLst/>
              <a:cxnLst>
                <a:cxn ang="T6">
                  <a:pos x="T0" y="T1"/>
                </a:cxn>
                <a:cxn ang="T7">
                  <a:pos x="T2" y="T3"/>
                </a:cxn>
                <a:cxn ang="T8">
                  <a:pos x="T4" y="T5"/>
                </a:cxn>
              </a:cxnLst>
              <a:rect l="T9" t="T10" r="T11" b="T12"/>
              <a:pathLst>
                <a:path w="2205" h="675">
                  <a:moveTo>
                    <a:pt x="2205" y="0"/>
                  </a:moveTo>
                  <a:cubicBezTo>
                    <a:pt x="1886" y="307"/>
                    <a:pt x="1567" y="615"/>
                    <a:pt x="1200" y="645"/>
                  </a:cubicBezTo>
                  <a:cubicBezTo>
                    <a:pt x="833" y="675"/>
                    <a:pt x="416" y="427"/>
                    <a:pt x="0" y="180"/>
                  </a:cubicBezTo>
                </a:path>
              </a:pathLst>
            </a:custGeom>
            <a:noFill/>
            <a:ln w="19050">
              <a:solidFill>
                <a:srgbClr val="FF0000"/>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en-US">
                <a:latin typeface="Garamond" panose="02020404030301010803" pitchFamily="18" charset="0"/>
              </a:endParaRPr>
            </a:p>
          </p:txBody>
        </p:sp>
        <p:sp>
          <p:nvSpPr>
            <p:cNvPr id="9228" name="Rectangle 85">
              <a:extLst>
                <a:ext uri="{FF2B5EF4-FFF2-40B4-BE49-F238E27FC236}">
                  <a16:creationId xmlns:a16="http://schemas.microsoft.com/office/drawing/2014/main" id="{50D4EC9A-A195-EE46-9544-A34785414A24}"/>
                </a:ext>
              </a:extLst>
            </p:cNvPr>
            <p:cNvSpPr>
              <a:spLocks noChangeArrowheads="1"/>
            </p:cNvSpPr>
            <p:nvPr/>
          </p:nvSpPr>
          <p:spPr bwMode="auto">
            <a:xfrm>
              <a:off x="7770" y="9140"/>
              <a:ext cx="1875" cy="5085"/>
            </a:xfrm>
            <a:prstGeom prst="rect">
              <a:avLst/>
            </a:prstGeom>
            <a:solidFill>
              <a:srgbClr val="FFFFFF"/>
            </a:solidFill>
            <a:ln w="19050">
              <a:solidFill>
                <a:srgbClr val="FF00FF"/>
              </a:solidFill>
              <a:prstDash val="dashDot"/>
              <a:miter lim="800000"/>
              <a:headEnd/>
              <a:tailEnd/>
            </a:ln>
          </p:spPr>
          <p:txBody>
            <a:bodyPr/>
            <a:lstStyle>
              <a:lvl1pPr>
                <a:spcBef>
                  <a:spcPct val="20000"/>
                </a:spcBef>
                <a:buClr>
                  <a:srgbClr val="0BD0D9"/>
                </a:buClr>
                <a:buSzPct val="95000"/>
                <a:buFont typeface="Wingdings 2" pitchFamily="2" charset="2"/>
                <a:buChar char=""/>
                <a:defRPr sz="2600">
                  <a:solidFill>
                    <a:schemeClr val="tx1"/>
                  </a:solidFill>
                  <a:latin typeface="Constantia" panose="02030602050306030303" pitchFamily="18" charset="0"/>
                </a:defRPr>
              </a:lvl1pPr>
              <a:lvl2pPr marL="742950" indent="-285750">
                <a:spcBef>
                  <a:spcPct val="20000"/>
                </a:spcBef>
                <a:buClr>
                  <a:schemeClr val="accent1"/>
                </a:buClr>
                <a:buSzPct val="85000"/>
                <a:buFont typeface="Wingdings 2" pitchFamily="2" charset="2"/>
                <a:buChar char=""/>
                <a:defRPr sz="2400">
                  <a:solidFill>
                    <a:schemeClr val="tx1"/>
                  </a:solidFill>
                  <a:latin typeface="Constantia" panose="02030602050306030303" pitchFamily="18" charset="0"/>
                </a:defRPr>
              </a:lvl2pPr>
              <a:lvl3pPr marL="1143000" indent="-228600">
                <a:spcBef>
                  <a:spcPct val="20000"/>
                </a:spcBef>
                <a:buClr>
                  <a:schemeClr val="accent2"/>
                </a:buClr>
                <a:buSzPct val="70000"/>
                <a:buFont typeface="Wingdings 2" pitchFamily="2" charset="2"/>
                <a:buChar char=""/>
                <a:defRPr sz="2100">
                  <a:solidFill>
                    <a:schemeClr val="tx1"/>
                  </a:solidFill>
                  <a:latin typeface="Constantia" panose="02030602050306030303" pitchFamily="18" charset="0"/>
                </a:defRPr>
              </a:lvl3pPr>
              <a:lvl4pPr marL="1600200" indent="-228600">
                <a:spcBef>
                  <a:spcPct val="20000"/>
                </a:spcBef>
                <a:buClr>
                  <a:srgbClr val="0BD0D9"/>
                </a:buClr>
                <a:buSzPct val="65000"/>
                <a:buFont typeface="Wingdings 2" pitchFamily="2" charset="2"/>
                <a:buChar char=""/>
                <a:defRPr sz="2000">
                  <a:solidFill>
                    <a:schemeClr val="tx1"/>
                  </a:solidFill>
                  <a:latin typeface="Constantia" panose="02030602050306030303" pitchFamily="18" charset="0"/>
                </a:defRPr>
              </a:lvl4pPr>
              <a:lvl5pPr marL="2057400" indent="-228600">
                <a:spcBef>
                  <a:spcPct val="20000"/>
                </a:spcBef>
                <a:buClr>
                  <a:srgbClr val="10CF9B"/>
                </a:buClr>
                <a:buSzPct val="65000"/>
                <a:buFont typeface="Wingdings 2" pitchFamily="2" charset="2"/>
                <a:buChar char=""/>
                <a:defRPr sz="2000">
                  <a:solidFill>
                    <a:schemeClr val="tx1"/>
                  </a:solidFill>
                  <a:latin typeface="Constantia" panose="02030602050306030303" pitchFamily="18" charset="0"/>
                </a:defRPr>
              </a:lvl5pPr>
              <a:lvl6pPr marL="2514600" indent="-228600" eaLnBrk="0" fontAlgn="base" hangingPunct="0">
                <a:spcBef>
                  <a:spcPct val="20000"/>
                </a:spcBef>
                <a:spcAft>
                  <a:spcPct val="0"/>
                </a:spcAft>
                <a:buClr>
                  <a:srgbClr val="10CF9B"/>
                </a:buClr>
                <a:buSzPct val="65000"/>
                <a:buFont typeface="Wingdings 2" pitchFamily="2" charset="2"/>
                <a:buChar char=""/>
                <a:defRPr sz="2000">
                  <a:solidFill>
                    <a:schemeClr val="tx1"/>
                  </a:solidFill>
                  <a:latin typeface="Constantia" panose="02030602050306030303" pitchFamily="18" charset="0"/>
                </a:defRPr>
              </a:lvl6pPr>
              <a:lvl7pPr marL="2971800" indent="-228600" eaLnBrk="0" fontAlgn="base" hangingPunct="0">
                <a:spcBef>
                  <a:spcPct val="20000"/>
                </a:spcBef>
                <a:spcAft>
                  <a:spcPct val="0"/>
                </a:spcAft>
                <a:buClr>
                  <a:srgbClr val="10CF9B"/>
                </a:buClr>
                <a:buSzPct val="65000"/>
                <a:buFont typeface="Wingdings 2" pitchFamily="2" charset="2"/>
                <a:buChar char=""/>
                <a:defRPr sz="2000">
                  <a:solidFill>
                    <a:schemeClr val="tx1"/>
                  </a:solidFill>
                  <a:latin typeface="Constantia" panose="02030602050306030303" pitchFamily="18" charset="0"/>
                </a:defRPr>
              </a:lvl7pPr>
              <a:lvl8pPr marL="3429000" indent="-228600" eaLnBrk="0" fontAlgn="base" hangingPunct="0">
                <a:spcBef>
                  <a:spcPct val="20000"/>
                </a:spcBef>
                <a:spcAft>
                  <a:spcPct val="0"/>
                </a:spcAft>
                <a:buClr>
                  <a:srgbClr val="10CF9B"/>
                </a:buClr>
                <a:buSzPct val="65000"/>
                <a:buFont typeface="Wingdings 2" pitchFamily="2" charset="2"/>
                <a:buChar char=""/>
                <a:defRPr sz="2000">
                  <a:solidFill>
                    <a:schemeClr val="tx1"/>
                  </a:solidFill>
                  <a:latin typeface="Constantia" panose="02030602050306030303" pitchFamily="18" charset="0"/>
                </a:defRPr>
              </a:lvl8pPr>
              <a:lvl9pPr marL="3886200" indent="-228600" eaLnBrk="0" fontAlgn="base" hangingPunct="0">
                <a:spcBef>
                  <a:spcPct val="20000"/>
                </a:spcBef>
                <a:spcAft>
                  <a:spcPct val="0"/>
                </a:spcAft>
                <a:buClr>
                  <a:srgbClr val="10CF9B"/>
                </a:buClr>
                <a:buSzPct val="65000"/>
                <a:buFont typeface="Wingdings 2" pitchFamily="2" charset="2"/>
                <a:buChar char=""/>
                <a:defRPr sz="2000">
                  <a:solidFill>
                    <a:schemeClr val="tx1"/>
                  </a:solidFill>
                  <a:latin typeface="Constantia" panose="02030602050306030303" pitchFamily="18" charset="0"/>
                </a:defRPr>
              </a:lvl9pPr>
            </a:lstStyle>
            <a:p>
              <a:pPr eaLnBrk="1" hangingPunct="1">
                <a:spcBef>
                  <a:spcPct val="0"/>
                </a:spcBef>
                <a:buClrTx/>
                <a:buSzTx/>
                <a:buFontTx/>
                <a:buNone/>
              </a:pPr>
              <a:endParaRPr lang="en-US" altLang="en-US" sz="2400">
                <a:latin typeface="Garamond" panose="02020404030301010803" pitchFamily="18" charset="0"/>
              </a:endParaRPr>
            </a:p>
          </p:txBody>
        </p:sp>
        <p:sp>
          <p:nvSpPr>
            <p:cNvPr id="9229" name="Rectangle 86">
              <a:extLst>
                <a:ext uri="{FF2B5EF4-FFF2-40B4-BE49-F238E27FC236}">
                  <a16:creationId xmlns:a16="http://schemas.microsoft.com/office/drawing/2014/main" id="{6D5B0685-4B0C-5347-953D-C0E92AB0FCD4}"/>
                </a:ext>
              </a:extLst>
            </p:cNvPr>
            <p:cNvSpPr>
              <a:spLocks noChangeArrowheads="1"/>
            </p:cNvSpPr>
            <p:nvPr/>
          </p:nvSpPr>
          <p:spPr bwMode="auto">
            <a:xfrm>
              <a:off x="4845" y="9140"/>
              <a:ext cx="2700" cy="5100"/>
            </a:xfrm>
            <a:prstGeom prst="rect">
              <a:avLst/>
            </a:prstGeom>
            <a:solidFill>
              <a:srgbClr val="FFFFFF"/>
            </a:solidFill>
            <a:ln w="19050">
              <a:solidFill>
                <a:srgbClr val="FF00FF"/>
              </a:solidFill>
              <a:prstDash val="dashDot"/>
              <a:miter lim="800000"/>
              <a:headEnd/>
              <a:tailEnd/>
            </a:ln>
          </p:spPr>
          <p:txBody>
            <a:bodyPr/>
            <a:lstStyle>
              <a:lvl1pPr>
                <a:spcBef>
                  <a:spcPct val="20000"/>
                </a:spcBef>
                <a:buClr>
                  <a:srgbClr val="0BD0D9"/>
                </a:buClr>
                <a:buSzPct val="95000"/>
                <a:buFont typeface="Wingdings 2" pitchFamily="2" charset="2"/>
                <a:buChar char=""/>
                <a:defRPr sz="2600">
                  <a:solidFill>
                    <a:schemeClr val="tx1"/>
                  </a:solidFill>
                  <a:latin typeface="Constantia" panose="02030602050306030303" pitchFamily="18" charset="0"/>
                </a:defRPr>
              </a:lvl1pPr>
              <a:lvl2pPr marL="742950" indent="-285750">
                <a:spcBef>
                  <a:spcPct val="20000"/>
                </a:spcBef>
                <a:buClr>
                  <a:schemeClr val="accent1"/>
                </a:buClr>
                <a:buSzPct val="85000"/>
                <a:buFont typeface="Wingdings 2" pitchFamily="2" charset="2"/>
                <a:buChar char=""/>
                <a:defRPr sz="2400">
                  <a:solidFill>
                    <a:schemeClr val="tx1"/>
                  </a:solidFill>
                  <a:latin typeface="Constantia" panose="02030602050306030303" pitchFamily="18" charset="0"/>
                </a:defRPr>
              </a:lvl2pPr>
              <a:lvl3pPr marL="1143000" indent="-228600">
                <a:spcBef>
                  <a:spcPct val="20000"/>
                </a:spcBef>
                <a:buClr>
                  <a:schemeClr val="accent2"/>
                </a:buClr>
                <a:buSzPct val="70000"/>
                <a:buFont typeface="Wingdings 2" pitchFamily="2" charset="2"/>
                <a:buChar char=""/>
                <a:defRPr sz="2100">
                  <a:solidFill>
                    <a:schemeClr val="tx1"/>
                  </a:solidFill>
                  <a:latin typeface="Constantia" panose="02030602050306030303" pitchFamily="18" charset="0"/>
                </a:defRPr>
              </a:lvl3pPr>
              <a:lvl4pPr marL="1600200" indent="-228600">
                <a:spcBef>
                  <a:spcPct val="20000"/>
                </a:spcBef>
                <a:buClr>
                  <a:srgbClr val="0BD0D9"/>
                </a:buClr>
                <a:buSzPct val="65000"/>
                <a:buFont typeface="Wingdings 2" pitchFamily="2" charset="2"/>
                <a:buChar char=""/>
                <a:defRPr sz="2000">
                  <a:solidFill>
                    <a:schemeClr val="tx1"/>
                  </a:solidFill>
                  <a:latin typeface="Constantia" panose="02030602050306030303" pitchFamily="18" charset="0"/>
                </a:defRPr>
              </a:lvl4pPr>
              <a:lvl5pPr marL="2057400" indent="-228600">
                <a:spcBef>
                  <a:spcPct val="20000"/>
                </a:spcBef>
                <a:buClr>
                  <a:srgbClr val="10CF9B"/>
                </a:buClr>
                <a:buSzPct val="65000"/>
                <a:buFont typeface="Wingdings 2" pitchFamily="2" charset="2"/>
                <a:buChar char=""/>
                <a:defRPr sz="2000">
                  <a:solidFill>
                    <a:schemeClr val="tx1"/>
                  </a:solidFill>
                  <a:latin typeface="Constantia" panose="02030602050306030303" pitchFamily="18" charset="0"/>
                </a:defRPr>
              </a:lvl5pPr>
              <a:lvl6pPr marL="2514600" indent="-228600" eaLnBrk="0" fontAlgn="base" hangingPunct="0">
                <a:spcBef>
                  <a:spcPct val="20000"/>
                </a:spcBef>
                <a:spcAft>
                  <a:spcPct val="0"/>
                </a:spcAft>
                <a:buClr>
                  <a:srgbClr val="10CF9B"/>
                </a:buClr>
                <a:buSzPct val="65000"/>
                <a:buFont typeface="Wingdings 2" pitchFamily="2" charset="2"/>
                <a:buChar char=""/>
                <a:defRPr sz="2000">
                  <a:solidFill>
                    <a:schemeClr val="tx1"/>
                  </a:solidFill>
                  <a:latin typeface="Constantia" panose="02030602050306030303" pitchFamily="18" charset="0"/>
                </a:defRPr>
              </a:lvl6pPr>
              <a:lvl7pPr marL="2971800" indent="-228600" eaLnBrk="0" fontAlgn="base" hangingPunct="0">
                <a:spcBef>
                  <a:spcPct val="20000"/>
                </a:spcBef>
                <a:spcAft>
                  <a:spcPct val="0"/>
                </a:spcAft>
                <a:buClr>
                  <a:srgbClr val="10CF9B"/>
                </a:buClr>
                <a:buSzPct val="65000"/>
                <a:buFont typeface="Wingdings 2" pitchFamily="2" charset="2"/>
                <a:buChar char=""/>
                <a:defRPr sz="2000">
                  <a:solidFill>
                    <a:schemeClr val="tx1"/>
                  </a:solidFill>
                  <a:latin typeface="Constantia" panose="02030602050306030303" pitchFamily="18" charset="0"/>
                </a:defRPr>
              </a:lvl7pPr>
              <a:lvl8pPr marL="3429000" indent="-228600" eaLnBrk="0" fontAlgn="base" hangingPunct="0">
                <a:spcBef>
                  <a:spcPct val="20000"/>
                </a:spcBef>
                <a:spcAft>
                  <a:spcPct val="0"/>
                </a:spcAft>
                <a:buClr>
                  <a:srgbClr val="10CF9B"/>
                </a:buClr>
                <a:buSzPct val="65000"/>
                <a:buFont typeface="Wingdings 2" pitchFamily="2" charset="2"/>
                <a:buChar char=""/>
                <a:defRPr sz="2000">
                  <a:solidFill>
                    <a:schemeClr val="tx1"/>
                  </a:solidFill>
                  <a:latin typeface="Constantia" panose="02030602050306030303" pitchFamily="18" charset="0"/>
                </a:defRPr>
              </a:lvl8pPr>
              <a:lvl9pPr marL="3886200" indent="-228600" eaLnBrk="0" fontAlgn="base" hangingPunct="0">
                <a:spcBef>
                  <a:spcPct val="20000"/>
                </a:spcBef>
                <a:spcAft>
                  <a:spcPct val="0"/>
                </a:spcAft>
                <a:buClr>
                  <a:srgbClr val="10CF9B"/>
                </a:buClr>
                <a:buSzPct val="65000"/>
                <a:buFont typeface="Wingdings 2" pitchFamily="2" charset="2"/>
                <a:buChar char=""/>
                <a:defRPr sz="2000">
                  <a:solidFill>
                    <a:schemeClr val="tx1"/>
                  </a:solidFill>
                  <a:latin typeface="Constantia" panose="02030602050306030303" pitchFamily="18" charset="0"/>
                </a:defRPr>
              </a:lvl9pPr>
            </a:lstStyle>
            <a:p>
              <a:pPr eaLnBrk="1" hangingPunct="1">
                <a:spcBef>
                  <a:spcPct val="0"/>
                </a:spcBef>
                <a:buClrTx/>
                <a:buSzTx/>
                <a:buFontTx/>
                <a:buNone/>
              </a:pPr>
              <a:endParaRPr lang="en-US" altLang="en-US" sz="2400">
                <a:latin typeface="Garamond" panose="02020404030301010803" pitchFamily="18" charset="0"/>
              </a:endParaRPr>
            </a:p>
          </p:txBody>
        </p:sp>
        <p:sp>
          <p:nvSpPr>
            <p:cNvPr id="9230" name="Rectangle 87">
              <a:extLst>
                <a:ext uri="{FF2B5EF4-FFF2-40B4-BE49-F238E27FC236}">
                  <a16:creationId xmlns:a16="http://schemas.microsoft.com/office/drawing/2014/main" id="{AE6BA9DB-26C9-1447-B577-6352B334B414}"/>
                </a:ext>
              </a:extLst>
            </p:cNvPr>
            <p:cNvSpPr>
              <a:spLocks noChangeArrowheads="1"/>
            </p:cNvSpPr>
            <p:nvPr/>
          </p:nvSpPr>
          <p:spPr bwMode="auto">
            <a:xfrm>
              <a:off x="2895" y="9185"/>
              <a:ext cx="1605" cy="5040"/>
            </a:xfrm>
            <a:prstGeom prst="rect">
              <a:avLst/>
            </a:prstGeom>
            <a:solidFill>
              <a:srgbClr val="FFFFFF"/>
            </a:solidFill>
            <a:ln w="19050">
              <a:solidFill>
                <a:srgbClr val="FF00FF"/>
              </a:solidFill>
              <a:prstDash val="dashDot"/>
              <a:miter lim="800000"/>
              <a:headEnd/>
              <a:tailEnd/>
            </a:ln>
          </p:spPr>
          <p:txBody>
            <a:bodyPr/>
            <a:lstStyle>
              <a:lvl1pPr>
                <a:spcBef>
                  <a:spcPct val="20000"/>
                </a:spcBef>
                <a:buClr>
                  <a:srgbClr val="0BD0D9"/>
                </a:buClr>
                <a:buSzPct val="95000"/>
                <a:buFont typeface="Wingdings 2" pitchFamily="2" charset="2"/>
                <a:buChar char=""/>
                <a:defRPr sz="2600">
                  <a:solidFill>
                    <a:schemeClr val="tx1"/>
                  </a:solidFill>
                  <a:latin typeface="Constantia" panose="02030602050306030303" pitchFamily="18" charset="0"/>
                </a:defRPr>
              </a:lvl1pPr>
              <a:lvl2pPr marL="742950" indent="-285750">
                <a:spcBef>
                  <a:spcPct val="20000"/>
                </a:spcBef>
                <a:buClr>
                  <a:schemeClr val="accent1"/>
                </a:buClr>
                <a:buSzPct val="85000"/>
                <a:buFont typeface="Wingdings 2" pitchFamily="2" charset="2"/>
                <a:buChar char=""/>
                <a:defRPr sz="2400">
                  <a:solidFill>
                    <a:schemeClr val="tx1"/>
                  </a:solidFill>
                  <a:latin typeface="Constantia" panose="02030602050306030303" pitchFamily="18" charset="0"/>
                </a:defRPr>
              </a:lvl2pPr>
              <a:lvl3pPr marL="1143000" indent="-228600">
                <a:spcBef>
                  <a:spcPct val="20000"/>
                </a:spcBef>
                <a:buClr>
                  <a:schemeClr val="accent2"/>
                </a:buClr>
                <a:buSzPct val="70000"/>
                <a:buFont typeface="Wingdings 2" pitchFamily="2" charset="2"/>
                <a:buChar char=""/>
                <a:defRPr sz="2100">
                  <a:solidFill>
                    <a:schemeClr val="tx1"/>
                  </a:solidFill>
                  <a:latin typeface="Constantia" panose="02030602050306030303" pitchFamily="18" charset="0"/>
                </a:defRPr>
              </a:lvl3pPr>
              <a:lvl4pPr marL="1600200" indent="-228600">
                <a:spcBef>
                  <a:spcPct val="20000"/>
                </a:spcBef>
                <a:buClr>
                  <a:srgbClr val="0BD0D9"/>
                </a:buClr>
                <a:buSzPct val="65000"/>
                <a:buFont typeface="Wingdings 2" pitchFamily="2" charset="2"/>
                <a:buChar char=""/>
                <a:defRPr sz="2000">
                  <a:solidFill>
                    <a:schemeClr val="tx1"/>
                  </a:solidFill>
                  <a:latin typeface="Constantia" panose="02030602050306030303" pitchFamily="18" charset="0"/>
                </a:defRPr>
              </a:lvl4pPr>
              <a:lvl5pPr marL="2057400" indent="-228600">
                <a:spcBef>
                  <a:spcPct val="20000"/>
                </a:spcBef>
                <a:buClr>
                  <a:srgbClr val="10CF9B"/>
                </a:buClr>
                <a:buSzPct val="65000"/>
                <a:buFont typeface="Wingdings 2" pitchFamily="2" charset="2"/>
                <a:buChar char=""/>
                <a:defRPr sz="2000">
                  <a:solidFill>
                    <a:schemeClr val="tx1"/>
                  </a:solidFill>
                  <a:latin typeface="Constantia" panose="02030602050306030303" pitchFamily="18" charset="0"/>
                </a:defRPr>
              </a:lvl5pPr>
              <a:lvl6pPr marL="2514600" indent="-228600" eaLnBrk="0" fontAlgn="base" hangingPunct="0">
                <a:spcBef>
                  <a:spcPct val="20000"/>
                </a:spcBef>
                <a:spcAft>
                  <a:spcPct val="0"/>
                </a:spcAft>
                <a:buClr>
                  <a:srgbClr val="10CF9B"/>
                </a:buClr>
                <a:buSzPct val="65000"/>
                <a:buFont typeface="Wingdings 2" pitchFamily="2" charset="2"/>
                <a:buChar char=""/>
                <a:defRPr sz="2000">
                  <a:solidFill>
                    <a:schemeClr val="tx1"/>
                  </a:solidFill>
                  <a:latin typeface="Constantia" panose="02030602050306030303" pitchFamily="18" charset="0"/>
                </a:defRPr>
              </a:lvl6pPr>
              <a:lvl7pPr marL="2971800" indent="-228600" eaLnBrk="0" fontAlgn="base" hangingPunct="0">
                <a:spcBef>
                  <a:spcPct val="20000"/>
                </a:spcBef>
                <a:spcAft>
                  <a:spcPct val="0"/>
                </a:spcAft>
                <a:buClr>
                  <a:srgbClr val="10CF9B"/>
                </a:buClr>
                <a:buSzPct val="65000"/>
                <a:buFont typeface="Wingdings 2" pitchFamily="2" charset="2"/>
                <a:buChar char=""/>
                <a:defRPr sz="2000">
                  <a:solidFill>
                    <a:schemeClr val="tx1"/>
                  </a:solidFill>
                  <a:latin typeface="Constantia" panose="02030602050306030303" pitchFamily="18" charset="0"/>
                </a:defRPr>
              </a:lvl7pPr>
              <a:lvl8pPr marL="3429000" indent="-228600" eaLnBrk="0" fontAlgn="base" hangingPunct="0">
                <a:spcBef>
                  <a:spcPct val="20000"/>
                </a:spcBef>
                <a:spcAft>
                  <a:spcPct val="0"/>
                </a:spcAft>
                <a:buClr>
                  <a:srgbClr val="10CF9B"/>
                </a:buClr>
                <a:buSzPct val="65000"/>
                <a:buFont typeface="Wingdings 2" pitchFamily="2" charset="2"/>
                <a:buChar char=""/>
                <a:defRPr sz="2000">
                  <a:solidFill>
                    <a:schemeClr val="tx1"/>
                  </a:solidFill>
                  <a:latin typeface="Constantia" panose="02030602050306030303" pitchFamily="18" charset="0"/>
                </a:defRPr>
              </a:lvl8pPr>
              <a:lvl9pPr marL="3886200" indent="-228600" eaLnBrk="0" fontAlgn="base" hangingPunct="0">
                <a:spcBef>
                  <a:spcPct val="20000"/>
                </a:spcBef>
                <a:spcAft>
                  <a:spcPct val="0"/>
                </a:spcAft>
                <a:buClr>
                  <a:srgbClr val="10CF9B"/>
                </a:buClr>
                <a:buSzPct val="65000"/>
                <a:buFont typeface="Wingdings 2" pitchFamily="2" charset="2"/>
                <a:buChar char=""/>
                <a:defRPr sz="2000">
                  <a:solidFill>
                    <a:schemeClr val="tx1"/>
                  </a:solidFill>
                  <a:latin typeface="Constantia" panose="02030602050306030303" pitchFamily="18" charset="0"/>
                </a:defRPr>
              </a:lvl9pPr>
            </a:lstStyle>
            <a:p>
              <a:pPr eaLnBrk="1" hangingPunct="1">
                <a:spcBef>
                  <a:spcPct val="0"/>
                </a:spcBef>
                <a:buClrTx/>
                <a:buSzTx/>
                <a:buFontTx/>
                <a:buNone/>
              </a:pPr>
              <a:endParaRPr lang="en-US" altLang="en-US" sz="2400">
                <a:latin typeface="Garamond" panose="02020404030301010803" pitchFamily="18" charset="0"/>
              </a:endParaRPr>
            </a:p>
          </p:txBody>
        </p:sp>
        <p:grpSp>
          <p:nvGrpSpPr>
            <p:cNvPr id="9231" name="Group 88">
              <a:extLst>
                <a:ext uri="{FF2B5EF4-FFF2-40B4-BE49-F238E27FC236}">
                  <a16:creationId xmlns:a16="http://schemas.microsoft.com/office/drawing/2014/main" id="{3E35E5CD-5921-AC4F-8166-261BA7C3FC1E}"/>
                </a:ext>
              </a:extLst>
            </p:cNvPr>
            <p:cNvGrpSpPr>
              <a:grpSpLocks/>
            </p:cNvGrpSpPr>
            <p:nvPr/>
          </p:nvGrpSpPr>
          <p:grpSpPr bwMode="auto">
            <a:xfrm>
              <a:off x="3195" y="10199"/>
              <a:ext cx="870" cy="1020"/>
              <a:chOff x="3168" y="3600"/>
              <a:chExt cx="720" cy="528"/>
            </a:xfrm>
          </p:grpSpPr>
          <p:sp>
            <p:nvSpPr>
              <p:cNvPr id="9281" name="Rectangle 89">
                <a:extLst>
                  <a:ext uri="{FF2B5EF4-FFF2-40B4-BE49-F238E27FC236}">
                    <a16:creationId xmlns:a16="http://schemas.microsoft.com/office/drawing/2014/main" id="{82024157-0743-4948-83CB-B31AD37D212D}"/>
                  </a:ext>
                </a:extLst>
              </p:cNvPr>
              <p:cNvSpPr>
                <a:spLocks noChangeArrowheads="1"/>
              </p:cNvSpPr>
              <p:nvPr/>
            </p:nvSpPr>
            <p:spPr bwMode="auto">
              <a:xfrm>
                <a:off x="3168" y="3600"/>
                <a:ext cx="720" cy="528"/>
              </a:xfrm>
              <a:prstGeom prst="rect">
                <a:avLst/>
              </a:prstGeom>
              <a:solidFill>
                <a:srgbClr val="FFFF99"/>
              </a:solidFill>
              <a:ln w="12700">
                <a:solidFill>
                  <a:srgbClr val="FF0000"/>
                </a:solidFill>
                <a:miter lim="800000"/>
                <a:headEnd/>
                <a:tailEnd/>
              </a:ln>
            </p:spPr>
            <p:txBody>
              <a:bodyPr wrap="none" anchor="ctr"/>
              <a:lstStyle>
                <a:lvl1pPr>
                  <a:spcBef>
                    <a:spcPct val="20000"/>
                  </a:spcBef>
                  <a:buClr>
                    <a:srgbClr val="0BD0D9"/>
                  </a:buClr>
                  <a:buSzPct val="95000"/>
                  <a:buFont typeface="Wingdings 2" pitchFamily="2" charset="2"/>
                  <a:buChar char=""/>
                  <a:defRPr sz="2600">
                    <a:solidFill>
                      <a:schemeClr val="tx1"/>
                    </a:solidFill>
                    <a:latin typeface="Constantia" panose="02030602050306030303" pitchFamily="18" charset="0"/>
                  </a:defRPr>
                </a:lvl1pPr>
                <a:lvl2pPr marL="742950" indent="-285750">
                  <a:spcBef>
                    <a:spcPct val="20000"/>
                  </a:spcBef>
                  <a:buClr>
                    <a:schemeClr val="accent1"/>
                  </a:buClr>
                  <a:buSzPct val="85000"/>
                  <a:buFont typeface="Wingdings 2" pitchFamily="2" charset="2"/>
                  <a:buChar char=""/>
                  <a:defRPr sz="2400">
                    <a:solidFill>
                      <a:schemeClr val="tx1"/>
                    </a:solidFill>
                    <a:latin typeface="Constantia" panose="02030602050306030303" pitchFamily="18" charset="0"/>
                  </a:defRPr>
                </a:lvl2pPr>
                <a:lvl3pPr marL="1143000" indent="-228600">
                  <a:spcBef>
                    <a:spcPct val="20000"/>
                  </a:spcBef>
                  <a:buClr>
                    <a:schemeClr val="accent2"/>
                  </a:buClr>
                  <a:buSzPct val="70000"/>
                  <a:buFont typeface="Wingdings 2" pitchFamily="2" charset="2"/>
                  <a:buChar char=""/>
                  <a:defRPr sz="2100">
                    <a:solidFill>
                      <a:schemeClr val="tx1"/>
                    </a:solidFill>
                    <a:latin typeface="Constantia" panose="02030602050306030303" pitchFamily="18" charset="0"/>
                  </a:defRPr>
                </a:lvl3pPr>
                <a:lvl4pPr marL="1600200" indent="-228600">
                  <a:spcBef>
                    <a:spcPct val="20000"/>
                  </a:spcBef>
                  <a:buClr>
                    <a:srgbClr val="0BD0D9"/>
                  </a:buClr>
                  <a:buSzPct val="65000"/>
                  <a:buFont typeface="Wingdings 2" pitchFamily="2" charset="2"/>
                  <a:buChar char=""/>
                  <a:defRPr sz="2000">
                    <a:solidFill>
                      <a:schemeClr val="tx1"/>
                    </a:solidFill>
                    <a:latin typeface="Constantia" panose="02030602050306030303" pitchFamily="18" charset="0"/>
                  </a:defRPr>
                </a:lvl4pPr>
                <a:lvl5pPr marL="2057400" indent="-228600">
                  <a:spcBef>
                    <a:spcPct val="20000"/>
                  </a:spcBef>
                  <a:buClr>
                    <a:srgbClr val="10CF9B"/>
                  </a:buClr>
                  <a:buSzPct val="65000"/>
                  <a:buFont typeface="Wingdings 2" pitchFamily="2" charset="2"/>
                  <a:buChar char=""/>
                  <a:defRPr sz="2000">
                    <a:solidFill>
                      <a:schemeClr val="tx1"/>
                    </a:solidFill>
                    <a:latin typeface="Constantia" panose="02030602050306030303" pitchFamily="18" charset="0"/>
                  </a:defRPr>
                </a:lvl5pPr>
                <a:lvl6pPr marL="2514600" indent="-228600" eaLnBrk="0" fontAlgn="base" hangingPunct="0">
                  <a:spcBef>
                    <a:spcPct val="20000"/>
                  </a:spcBef>
                  <a:spcAft>
                    <a:spcPct val="0"/>
                  </a:spcAft>
                  <a:buClr>
                    <a:srgbClr val="10CF9B"/>
                  </a:buClr>
                  <a:buSzPct val="65000"/>
                  <a:buFont typeface="Wingdings 2" pitchFamily="2" charset="2"/>
                  <a:buChar char=""/>
                  <a:defRPr sz="2000">
                    <a:solidFill>
                      <a:schemeClr val="tx1"/>
                    </a:solidFill>
                    <a:latin typeface="Constantia" panose="02030602050306030303" pitchFamily="18" charset="0"/>
                  </a:defRPr>
                </a:lvl6pPr>
                <a:lvl7pPr marL="2971800" indent="-228600" eaLnBrk="0" fontAlgn="base" hangingPunct="0">
                  <a:spcBef>
                    <a:spcPct val="20000"/>
                  </a:spcBef>
                  <a:spcAft>
                    <a:spcPct val="0"/>
                  </a:spcAft>
                  <a:buClr>
                    <a:srgbClr val="10CF9B"/>
                  </a:buClr>
                  <a:buSzPct val="65000"/>
                  <a:buFont typeface="Wingdings 2" pitchFamily="2" charset="2"/>
                  <a:buChar char=""/>
                  <a:defRPr sz="2000">
                    <a:solidFill>
                      <a:schemeClr val="tx1"/>
                    </a:solidFill>
                    <a:latin typeface="Constantia" panose="02030602050306030303" pitchFamily="18" charset="0"/>
                  </a:defRPr>
                </a:lvl7pPr>
                <a:lvl8pPr marL="3429000" indent="-228600" eaLnBrk="0" fontAlgn="base" hangingPunct="0">
                  <a:spcBef>
                    <a:spcPct val="20000"/>
                  </a:spcBef>
                  <a:spcAft>
                    <a:spcPct val="0"/>
                  </a:spcAft>
                  <a:buClr>
                    <a:srgbClr val="10CF9B"/>
                  </a:buClr>
                  <a:buSzPct val="65000"/>
                  <a:buFont typeface="Wingdings 2" pitchFamily="2" charset="2"/>
                  <a:buChar char=""/>
                  <a:defRPr sz="2000">
                    <a:solidFill>
                      <a:schemeClr val="tx1"/>
                    </a:solidFill>
                    <a:latin typeface="Constantia" panose="02030602050306030303" pitchFamily="18" charset="0"/>
                  </a:defRPr>
                </a:lvl8pPr>
                <a:lvl9pPr marL="3886200" indent="-228600" eaLnBrk="0" fontAlgn="base" hangingPunct="0">
                  <a:spcBef>
                    <a:spcPct val="20000"/>
                  </a:spcBef>
                  <a:spcAft>
                    <a:spcPct val="0"/>
                  </a:spcAft>
                  <a:buClr>
                    <a:srgbClr val="10CF9B"/>
                  </a:buClr>
                  <a:buSzPct val="65000"/>
                  <a:buFont typeface="Wingdings 2" pitchFamily="2" charset="2"/>
                  <a:buChar char=""/>
                  <a:defRPr sz="2000">
                    <a:solidFill>
                      <a:schemeClr val="tx1"/>
                    </a:solidFill>
                    <a:latin typeface="Constantia" panose="02030602050306030303" pitchFamily="18" charset="0"/>
                  </a:defRPr>
                </a:lvl9pPr>
              </a:lstStyle>
              <a:p>
                <a:pPr eaLnBrk="1" hangingPunct="1">
                  <a:spcBef>
                    <a:spcPct val="0"/>
                  </a:spcBef>
                  <a:buClrTx/>
                  <a:buSzTx/>
                  <a:buFontTx/>
                  <a:buNone/>
                </a:pPr>
                <a:endParaRPr lang="en-US" altLang="en-US" sz="2400">
                  <a:latin typeface="Garamond" panose="02020404030301010803" pitchFamily="18" charset="0"/>
                </a:endParaRPr>
              </a:p>
            </p:txBody>
          </p:sp>
          <p:sp>
            <p:nvSpPr>
              <p:cNvPr id="9282" name="Line 90">
                <a:extLst>
                  <a:ext uri="{FF2B5EF4-FFF2-40B4-BE49-F238E27FC236}">
                    <a16:creationId xmlns:a16="http://schemas.microsoft.com/office/drawing/2014/main" id="{AFDAEED5-9BF4-4445-ABE4-B1F587D4E439}"/>
                  </a:ext>
                </a:extLst>
              </p:cNvPr>
              <p:cNvSpPr>
                <a:spLocks noChangeShapeType="1"/>
              </p:cNvSpPr>
              <p:nvPr/>
            </p:nvSpPr>
            <p:spPr bwMode="auto">
              <a:xfrm>
                <a:off x="3360" y="3792"/>
                <a:ext cx="384" cy="0"/>
              </a:xfrm>
              <a:prstGeom prst="line">
                <a:avLst/>
              </a:prstGeom>
              <a:noFill/>
              <a:ln w="12700">
                <a:solidFill>
                  <a:srgbClr val="FF0000"/>
                </a:solidFill>
                <a:round/>
                <a:headEnd/>
                <a:tailEnd/>
              </a:ln>
              <a:extLst>
                <a:ext uri="{909E8E84-426E-40DD-AFC4-6F175D3DCCD1}">
                  <a14:hiddenFill xmlns:a14="http://schemas.microsoft.com/office/drawing/2010/main">
                    <a:noFill/>
                  </a14:hiddenFill>
                </a:ext>
              </a:extLst>
            </p:spPr>
            <p:txBody>
              <a:bodyPr/>
              <a:lstStyle/>
              <a:p>
                <a:endParaRPr lang="en-US">
                  <a:latin typeface="Garamond" panose="02020404030301010803" pitchFamily="18" charset="0"/>
                </a:endParaRPr>
              </a:p>
            </p:txBody>
          </p:sp>
          <p:sp>
            <p:nvSpPr>
              <p:cNvPr id="9283" name="Line 91">
                <a:extLst>
                  <a:ext uri="{FF2B5EF4-FFF2-40B4-BE49-F238E27FC236}">
                    <a16:creationId xmlns:a16="http://schemas.microsoft.com/office/drawing/2014/main" id="{2DB4F452-DAAE-9B46-8918-E2D753625286}"/>
                  </a:ext>
                </a:extLst>
              </p:cNvPr>
              <p:cNvSpPr>
                <a:spLocks noChangeShapeType="1"/>
              </p:cNvSpPr>
              <p:nvPr/>
            </p:nvSpPr>
            <p:spPr bwMode="auto">
              <a:xfrm>
                <a:off x="3360" y="3888"/>
                <a:ext cx="384" cy="0"/>
              </a:xfrm>
              <a:prstGeom prst="line">
                <a:avLst/>
              </a:prstGeom>
              <a:noFill/>
              <a:ln w="12700">
                <a:solidFill>
                  <a:srgbClr val="FF0000"/>
                </a:solidFill>
                <a:round/>
                <a:headEnd/>
                <a:tailEnd/>
              </a:ln>
              <a:extLst>
                <a:ext uri="{909E8E84-426E-40DD-AFC4-6F175D3DCCD1}">
                  <a14:hiddenFill xmlns:a14="http://schemas.microsoft.com/office/drawing/2010/main">
                    <a:noFill/>
                  </a14:hiddenFill>
                </a:ext>
              </a:extLst>
            </p:spPr>
            <p:txBody>
              <a:bodyPr/>
              <a:lstStyle/>
              <a:p>
                <a:endParaRPr lang="en-US">
                  <a:latin typeface="Garamond" panose="02020404030301010803" pitchFamily="18" charset="0"/>
                </a:endParaRPr>
              </a:p>
            </p:txBody>
          </p:sp>
          <p:sp>
            <p:nvSpPr>
              <p:cNvPr id="9284" name="Line 92">
                <a:extLst>
                  <a:ext uri="{FF2B5EF4-FFF2-40B4-BE49-F238E27FC236}">
                    <a16:creationId xmlns:a16="http://schemas.microsoft.com/office/drawing/2014/main" id="{0F7A7EE5-01FD-6F44-9015-7291F62CF4C4}"/>
                  </a:ext>
                </a:extLst>
              </p:cNvPr>
              <p:cNvSpPr>
                <a:spLocks noChangeShapeType="1"/>
              </p:cNvSpPr>
              <p:nvPr/>
            </p:nvSpPr>
            <p:spPr bwMode="auto">
              <a:xfrm>
                <a:off x="3360" y="3984"/>
                <a:ext cx="384" cy="0"/>
              </a:xfrm>
              <a:prstGeom prst="line">
                <a:avLst/>
              </a:prstGeom>
              <a:noFill/>
              <a:ln w="12700">
                <a:solidFill>
                  <a:srgbClr val="FF0000"/>
                </a:solidFill>
                <a:round/>
                <a:headEnd/>
                <a:tailEnd/>
              </a:ln>
              <a:extLst>
                <a:ext uri="{909E8E84-426E-40DD-AFC4-6F175D3DCCD1}">
                  <a14:hiddenFill xmlns:a14="http://schemas.microsoft.com/office/drawing/2010/main">
                    <a:noFill/>
                  </a14:hiddenFill>
                </a:ext>
              </a:extLst>
            </p:spPr>
            <p:txBody>
              <a:bodyPr/>
              <a:lstStyle/>
              <a:p>
                <a:endParaRPr lang="en-US">
                  <a:latin typeface="Garamond" panose="02020404030301010803" pitchFamily="18" charset="0"/>
                </a:endParaRPr>
              </a:p>
            </p:txBody>
          </p:sp>
        </p:grpSp>
        <p:sp>
          <p:nvSpPr>
            <p:cNvPr id="9232" name="Text Box 93">
              <a:extLst>
                <a:ext uri="{FF2B5EF4-FFF2-40B4-BE49-F238E27FC236}">
                  <a16:creationId xmlns:a16="http://schemas.microsoft.com/office/drawing/2014/main" id="{E956F8E7-69B9-7844-839F-9E335AE2BDC7}"/>
                </a:ext>
              </a:extLst>
            </p:cNvPr>
            <p:cNvSpPr txBox="1">
              <a:spLocks noChangeArrowheads="1"/>
            </p:cNvSpPr>
            <p:nvPr/>
          </p:nvSpPr>
          <p:spPr bwMode="auto">
            <a:xfrm>
              <a:off x="2970" y="9359"/>
              <a:ext cx="1455" cy="76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BD0D9"/>
                </a:buClr>
                <a:buSzPct val="95000"/>
                <a:buFont typeface="Wingdings 2" pitchFamily="2" charset="2"/>
                <a:buChar char=""/>
                <a:defRPr sz="2600">
                  <a:solidFill>
                    <a:schemeClr val="tx1"/>
                  </a:solidFill>
                  <a:latin typeface="Constantia" panose="02030602050306030303" pitchFamily="18" charset="0"/>
                </a:defRPr>
              </a:lvl1pPr>
              <a:lvl2pPr marL="742950" indent="-285750">
                <a:spcBef>
                  <a:spcPct val="20000"/>
                </a:spcBef>
                <a:buClr>
                  <a:schemeClr val="accent1"/>
                </a:buClr>
                <a:buSzPct val="85000"/>
                <a:buFont typeface="Wingdings 2" pitchFamily="2" charset="2"/>
                <a:buChar char=""/>
                <a:defRPr sz="2400">
                  <a:solidFill>
                    <a:schemeClr val="tx1"/>
                  </a:solidFill>
                  <a:latin typeface="Constantia" panose="02030602050306030303" pitchFamily="18" charset="0"/>
                </a:defRPr>
              </a:lvl2pPr>
              <a:lvl3pPr marL="1143000" indent="-228600">
                <a:spcBef>
                  <a:spcPct val="20000"/>
                </a:spcBef>
                <a:buClr>
                  <a:schemeClr val="accent2"/>
                </a:buClr>
                <a:buSzPct val="70000"/>
                <a:buFont typeface="Wingdings 2" pitchFamily="2" charset="2"/>
                <a:buChar char=""/>
                <a:defRPr sz="2100">
                  <a:solidFill>
                    <a:schemeClr val="tx1"/>
                  </a:solidFill>
                  <a:latin typeface="Constantia" panose="02030602050306030303" pitchFamily="18" charset="0"/>
                </a:defRPr>
              </a:lvl3pPr>
              <a:lvl4pPr marL="1600200" indent="-228600">
                <a:spcBef>
                  <a:spcPct val="20000"/>
                </a:spcBef>
                <a:buClr>
                  <a:srgbClr val="0BD0D9"/>
                </a:buClr>
                <a:buSzPct val="65000"/>
                <a:buFont typeface="Wingdings 2" pitchFamily="2" charset="2"/>
                <a:buChar char=""/>
                <a:defRPr sz="2000">
                  <a:solidFill>
                    <a:schemeClr val="tx1"/>
                  </a:solidFill>
                  <a:latin typeface="Constantia" panose="02030602050306030303" pitchFamily="18" charset="0"/>
                </a:defRPr>
              </a:lvl4pPr>
              <a:lvl5pPr marL="2057400" indent="-228600">
                <a:spcBef>
                  <a:spcPct val="20000"/>
                </a:spcBef>
                <a:buClr>
                  <a:srgbClr val="10CF9B"/>
                </a:buClr>
                <a:buSzPct val="65000"/>
                <a:buFont typeface="Wingdings 2" pitchFamily="2" charset="2"/>
                <a:buChar char=""/>
                <a:defRPr sz="2000">
                  <a:solidFill>
                    <a:schemeClr val="tx1"/>
                  </a:solidFill>
                  <a:latin typeface="Constantia" panose="02030602050306030303" pitchFamily="18" charset="0"/>
                </a:defRPr>
              </a:lvl5pPr>
              <a:lvl6pPr marL="2514600" indent="-228600" eaLnBrk="0" fontAlgn="base" hangingPunct="0">
                <a:spcBef>
                  <a:spcPct val="20000"/>
                </a:spcBef>
                <a:spcAft>
                  <a:spcPct val="0"/>
                </a:spcAft>
                <a:buClr>
                  <a:srgbClr val="10CF9B"/>
                </a:buClr>
                <a:buSzPct val="65000"/>
                <a:buFont typeface="Wingdings 2" pitchFamily="2" charset="2"/>
                <a:buChar char=""/>
                <a:defRPr sz="2000">
                  <a:solidFill>
                    <a:schemeClr val="tx1"/>
                  </a:solidFill>
                  <a:latin typeface="Constantia" panose="02030602050306030303" pitchFamily="18" charset="0"/>
                </a:defRPr>
              </a:lvl6pPr>
              <a:lvl7pPr marL="2971800" indent="-228600" eaLnBrk="0" fontAlgn="base" hangingPunct="0">
                <a:spcBef>
                  <a:spcPct val="20000"/>
                </a:spcBef>
                <a:spcAft>
                  <a:spcPct val="0"/>
                </a:spcAft>
                <a:buClr>
                  <a:srgbClr val="10CF9B"/>
                </a:buClr>
                <a:buSzPct val="65000"/>
                <a:buFont typeface="Wingdings 2" pitchFamily="2" charset="2"/>
                <a:buChar char=""/>
                <a:defRPr sz="2000">
                  <a:solidFill>
                    <a:schemeClr val="tx1"/>
                  </a:solidFill>
                  <a:latin typeface="Constantia" panose="02030602050306030303" pitchFamily="18" charset="0"/>
                </a:defRPr>
              </a:lvl7pPr>
              <a:lvl8pPr marL="3429000" indent="-228600" eaLnBrk="0" fontAlgn="base" hangingPunct="0">
                <a:spcBef>
                  <a:spcPct val="20000"/>
                </a:spcBef>
                <a:spcAft>
                  <a:spcPct val="0"/>
                </a:spcAft>
                <a:buClr>
                  <a:srgbClr val="10CF9B"/>
                </a:buClr>
                <a:buSzPct val="65000"/>
                <a:buFont typeface="Wingdings 2" pitchFamily="2" charset="2"/>
                <a:buChar char=""/>
                <a:defRPr sz="2000">
                  <a:solidFill>
                    <a:schemeClr val="tx1"/>
                  </a:solidFill>
                  <a:latin typeface="Constantia" panose="02030602050306030303" pitchFamily="18" charset="0"/>
                </a:defRPr>
              </a:lvl8pPr>
              <a:lvl9pPr marL="3886200" indent="-228600" eaLnBrk="0" fontAlgn="base" hangingPunct="0">
                <a:spcBef>
                  <a:spcPct val="20000"/>
                </a:spcBef>
                <a:spcAft>
                  <a:spcPct val="0"/>
                </a:spcAft>
                <a:buClr>
                  <a:srgbClr val="10CF9B"/>
                </a:buClr>
                <a:buSzPct val="65000"/>
                <a:buFont typeface="Wingdings 2" pitchFamily="2" charset="2"/>
                <a:buChar char=""/>
                <a:defRPr sz="2000">
                  <a:solidFill>
                    <a:schemeClr val="tx1"/>
                  </a:solidFill>
                  <a:latin typeface="Constantia" panose="02030602050306030303" pitchFamily="18" charset="0"/>
                </a:defRPr>
              </a:lvl9pPr>
            </a:lstStyle>
            <a:p>
              <a:pPr algn="ctr" eaLnBrk="1" hangingPunct="1">
                <a:spcBef>
                  <a:spcPct val="0"/>
                </a:spcBef>
                <a:buClrTx/>
                <a:buSzTx/>
                <a:buFontTx/>
                <a:buNone/>
              </a:pPr>
              <a:r>
                <a:rPr lang="en-US" altLang="en-US" sz="1400">
                  <a:latin typeface="Garamond" panose="02020404030301010803" pitchFamily="18" charset="0"/>
                </a:rPr>
                <a:t>Requirement Specification </a:t>
              </a:r>
            </a:p>
          </p:txBody>
        </p:sp>
        <p:sp>
          <p:nvSpPr>
            <p:cNvPr id="9233" name="Freeform 94">
              <a:extLst>
                <a:ext uri="{FF2B5EF4-FFF2-40B4-BE49-F238E27FC236}">
                  <a16:creationId xmlns:a16="http://schemas.microsoft.com/office/drawing/2014/main" id="{38033255-9509-9B46-9BB6-2D6A245D3FDB}"/>
                </a:ext>
              </a:extLst>
            </p:cNvPr>
            <p:cNvSpPr>
              <a:spLocks/>
            </p:cNvSpPr>
            <p:nvPr/>
          </p:nvSpPr>
          <p:spPr bwMode="auto">
            <a:xfrm>
              <a:off x="4185" y="10341"/>
              <a:ext cx="840" cy="128"/>
            </a:xfrm>
            <a:custGeom>
              <a:avLst/>
              <a:gdLst>
                <a:gd name="T0" fmla="*/ 0 w 1440"/>
                <a:gd name="T1" fmla="*/ 1 h 248"/>
                <a:gd name="T2" fmla="*/ 1 w 1440"/>
                <a:gd name="T3" fmla="*/ 1 h 248"/>
                <a:gd name="T4" fmla="*/ 1 w 1440"/>
                <a:gd name="T5" fmla="*/ 1 h 248"/>
                <a:gd name="T6" fmla="*/ 0 60000 65536"/>
                <a:gd name="T7" fmla="*/ 0 60000 65536"/>
                <a:gd name="T8" fmla="*/ 0 60000 65536"/>
                <a:gd name="T9" fmla="*/ 0 w 1440"/>
                <a:gd name="T10" fmla="*/ 0 h 248"/>
                <a:gd name="T11" fmla="*/ 1440 w 1440"/>
                <a:gd name="T12" fmla="*/ 248 h 248"/>
              </a:gdLst>
              <a:ahLst/>
              <a:cxnLst>
                <a:cxn ang="T6">
                  <a:pos x="T0" y="T1"/>
                </a:cxn>
                <a:cxn ang="T7">
                  <a:pos x="T2" y="T3"/>
                </a:cxn>
                <a:cxn ang="T8">
                  <a:pos x="T4" y="T5"/>
                </a:cxn>
              </a:cxnLst>
              <a:rect l="T9" t="T10" r="T11" b="T12"/>
              <a:pathLst>
                <a:path w="1440" h="248">
                  <a:moveTo>
                    <a:pt x="0" y="248"/>
                  </a:moveTo>
                  <a:cubicBezTo>
                    <a:pt x="225" y="132"/>
                    <a:pt x="450" y="16"/>
                    <a:pt x="690" y="8"/>
                  </a:cubicBezTo>
                  <a:cubicBezTo>
                    <a:pt x="930" y="0"/>
                    <a:pt x="1185" y="101"/>
                    <a:pt x="1440" y="203"/>
                  </a:cubicBezTo>
                </a:path>
              </a:pathLst>
            </a:custGeom>
            <a:noFill/>
            <a:ln w="19050">
              <a:solidFill>
                <a:srgbClr val="008000"/>
              </a:solidFill>
              <a:round/>
              <a:headEnd/>
              <a:tailEnd type="stealth" w="med" len="med"/>
            </a:ln>
            <a:extLst>
              <a:ext uri="{909E8E84-426E-40DD-AFC4-6F175D3DCCD1}">
                <a14:hiddenFill xmlns:a14="http://schemas.microsoft.com/office/drawing/2010/main">
                  <a:solidFill>
                    <a:srgbClr val="FFFFFF"/>
                  </a:solidFill>
                </a14:hiddenFill>
              </a:ext>
            </a:extLst>
          </p:spPr>
          <p:txBody>
            <a:bodyPr/>
            <a:lstStyle/>
            <a:p>
              <a:endParaRPr lang="en-US">
                <a:latin typeface="Garamond" panose="02020404030301010803" pitchFamily="18" charset="0"/>
              </a:endParaRPr>
            </a:p>
          </p:txBody>
        </p:sp>
        <p:sp>
          <p:nvSpPr>
            <p:cNvPr id="9234" name="Text Box 95">
              <a:extLst>
                <a:ext uri="{FF2B5EF4-FFF2-40B4-BE49-F238E27FC236}">
                  <a16:creationId xmlns:a16="http://schemas.microsoft.com/office/drawing/2014/main" id="{7F09910E-5D45-3F4C-B083-BC06C4D635F6}"/>
                </a:ext>
              </a:extLst>
            </p:cNvPr>
            <p:cNvSpPr txBox="1">
              <a:spLocks noChangeArrowheads="1"/>
            </p:cNvSpPr>
            <p:nvPr/>
          </p:nvSpPr>
          <p:spPr bwMode="auto">
            <a:xfrm>
              <a:off x="5235" y="9211"/>
              <a:ext cx="2085" cy="31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BD0D9"/>
                </a:buClr>
                <a:buSzPct val="95000"/>
                <a:buFont typeface="Wingdings 2" pitchFamily="2" charset="2"/>
                <a:buChar char=""/>
                <a:defRPr sz="2600">
                  <a:solidFill>
                    <a:schemeClr val="tx1"/>
                  </a:solidFill>
                  <a:latin typeface="Constantia" panose="02030602050306030303" pitchFamily="18" charset="0"/>
                </a:defRPr>
              </a:lvl1pPr>
              <a:lvl2pPr marL="742950" indent="-285750">
                <a:spcBef>
                  <a:spcPct val="20000"/>
                </a:spcBef>
                <a:buClr>
                  <a:schemeClr val="accent1"/>
                </a:buClr>
                <a:buSzPct val="85000"/>
                <a:buFont typeface="Wingdings 2" pitchFamily="2" charset="2"/>
                <a:buChar char=""/>
                <a:defRPr sz="2400">
                  <a:solidFill>
                    <a:schemeClr val="tx1"/>
                  </a:solidFill>
                  <a:latin typeface="Constantia" panose="02030602050306030303" pitchFamily="18" charset="0"/>
                </a:defRPr>
              </a:lvl2pPr>
              <a:lvl3pPr marL="1143000" indent="-228600">
                <a:spcBef>
                  <a:spcPct val="20000"/>
                </a:spcBef>
                <a:buClr>
                  <a:schemeClr val="accent2"/>
                </a:buClr>
                <a:buSzPct val="70000"/>
                <a:buFont typeface="Wingdings 2" pitchFamily="2" charset="2"/>
                <a:buChar char=""/>
                <a:defRPr sz="2100">
                  <a:solidFill>
                    <a:schemeClr val="tx1"/>
                  </a:solidFill>
                  <a:latin typeface="Constantia" panose="02030602050306030303" pitchFamily="18" charset="0"/>
                </a:defRPr>
              </a:lvl3pPr>
              <a:lvl4pPr marL="1600200" indent="-228600">
                <a:spcBef>
                  <a:spcPct val="20000"/>
                </a:spcBef>
                <a:buClr>
                  <a:srgbClr val="0BD0D9"/>
                </a:buClr>
                <a:buSzPct val="65000"/>
                <a:buFont typeface="Wingdings 2" pitchFamily="2" charset="2"/>
                <a:buChar char=""/>
                <a:defRPr sz="2000">
                  <a:solidFill>
                    <a:schemeClr val="tx1"/>
                  </a:solidFill>
                  <a:latin typeface="Constantia" panose="02030602050306030303" pitchFamily="18" charset="0"/>
                </a:defRPr>
              </a:lvl4pPr>
              <a:lvl5pPr marL="2057400" indent="-228600">
                <a:spcBef>
                  <a:spcPct val="20000"/>
                </a:spcBef>
                <a:buClr>
                  <a:srgbClr val="10CF9B"/>
                </a:buClr>
                <a:buSzPct val="65000"/>
                <a:buFont typeface="Wingdings 2" pitchFamily="2" charset="2"/>
                <a:buChar char=""/>
                <a:defRPr sz="2000">
                  <a:solidFill>
                    <a:schemeClr val="tx1"/>
                  </a:solidFill>
                  <a:latin typeface="Constantia" panose="02030602050306030303" pitchFamily="18" charset="0"/>
                </a:defRPr>
              </a:lvl5pPr>
              <a:lvl6pPr marL="2514600" indent="-228600" eaLnBrk="0" fontAlgn="base" hangingPunct="0">
                <a:spcBef>
                  <a:spcPct val="20000"/>
                </a:spcBef>
                <a:spcAft>
                  <a:spcPct val="0"/>
                </a:spcAft>
                <a:buClr>
                  <a:srgbClr val="10CF9B"/>
                </a:buClr>
                <a:buSzPct val="65000"/>
                <a:buFont typeface="Wingdings 2" pitchFamily="2" charset="2"/>
                <a:buChar char=""/>
                <a:defRPr sz="2000">
                  <a:solidFill>
                    <a:schemeClr val="tx1"/>
                  </a:solidFill>
                  <a:latin typeface="Constantia" panose="02030602050306030303" pitchFamily="18" charset="0"/>
                </a:defRPr>
              </a:lvl6pPr>
              <a:lvl7pPr marL="2971800" indent="-228600" eaLnBrk="0" fontAlgn="base" hangingPunct="0">
                <a:spcBef>
                  <a:spcPct val="20000"/>
                </a:spcBef>
                <a:spcAft>
                  <a:spcPct val="0"/>
                </a:spcAft>
                <a:buClr>
                  <a:srgbClr val="10CF9B"/>
                </a:buClr>
                <a:buSzPct val="65000"/>
                <a:buFont typeface="Wingdings 2" pitchFamily="2" charset="2"/>
                <a:buChar char=""/>
                <a:defRPr sz="2000">
                  <a:solidFill>
                    <a:schemeClr val="tx1"/>
                  </a:solidFill>
                  <a:latin typeface="Constantia" panose="02030602050306030303" pitchFamily="18" charset="0"/>
                </a:defRPr>
              </a:lvl7pPr>
              <a:lvl8pPr marL="3429000" indent="-228600" eaLnBrk="0" fontAlgn="base" hangingPunct="0">
                <a:spcBef>
                  <a:spcPct val="20000"/>
                </a:spcBef>
                <a:spcAft>
                  <a:spcPct val="0"/>
                </a:spcAft>
                <a:buClr>
                  <a:srgbClr val="10CF9B"/>
                </a:buClr>
                <a:buSzPct val="65000"/>
                <a:buFont typeface="Wingdings 2" pitchFamily="2" charset="2"/>
                <a:buChar char=""/>
                <a:defRPr sz="2000">
                  <a:solidFill>
                    <a:schemeClr val="tx1"/>
                  </a:solidFill>
                  <a:latin typeface="Constantia" panose="02030602050306030303" pitchFamily="18" charset="0"/>
                </a:defRPr>
              </a:lvl8pPr>
              <a:lvl9pPr marL="3886200" indent="-228600" eaLnBrk="0" fontAlgn="base" hangingPunct="0">
                <a:spcBef>
                  <a:spcPct val="20000"/>
                </a:spcBef>
                <a:spcAft>
                  <a:spcPct val="0"/>
                </a:spcAft>
                <a:buClr>
                  <a:srgbClr val="10CF9B"/>
                </a:buClr>
                <a:buSzPct val="65000"/>
                <a:buFont typeface="Wingdings 2" pitchFamily="2" charset="2"/>
                <a:buChar char=""/>
                <a:defRPr sz="2000">
                  <a:solidFill>
                    <a:schemeClr val="tx1"/>
                  </a:solidFill>
                  <a:latin typeface="Constantia" panose="02030602050306030303" pitchFamily="18" charset="0"/>
                </a:defRPr>
              </a:lvl9pPr>
            </a:lstStyle>
            <a:p>
              <a:pPr eaLnBrk="1" hangingPunct="1">
                <a:spcBef>
                  <a:spcPct val="0"/>
                </a:spcBef>
                <a:buClrTx/>
                <a:buSzTx/>
                <a:buFontTx/>
                <a:buNone/>
              </a:pPr>
              <a:r>
                <a:rPr lang="en-US" altLang="en-US" sz="1400">
                  <a:latin typeface="Garamond" panose="02020404030301010803" pitchFamily="18" charset="0"/>
                </a:rPr>
                <a:t>Design Specification</a:t>
              </a:r>
            </a:p>
          </p:txBody>
        </p:sp>
        <p:sp>
          <p:nvSpPr>
            <p:cNvPr id="9235" name="Freeform 96">
              <a:extLst>
                <a:ext uri="{FF2B5EF4-FFF2-40B4-BE49-F238E27FC236}">
                  <a16:creationId xmlns:a16="http://schemas.microsoft.com/office/drawing/2014/main" id="{919E07D4-24B4-1D49-BDEA-52B315E816B9}"/>
                </a:ext>
              </a:extLst>
            </p:cNvPr>
            <p:cNvSpPr>
              <a:spLocks/>
            </p:cNvSpPr>
            <p:nvPr/>
          </p:nvSpPr>
          <p:spPr bwMode="auto">
            <a:xfrm>
              <a:off x="7170" y="10341"/>
              <a:ext cx="840" cy="128"/>
            </a:xfrm>
            <a:custGeom>
              <a:avLst/>
              <a:gdLst>
                <a:gd name="T0" fmla="*/ 0 w 1440"/>
                <a:gd name="T1" fmla="*/ 1 h 248"/>
                <a:gd name="T2" fmla="*/ 1 w 1440"/>
                <a:gd name="T3" fmla="*/ 1 h 248"/>
                <a:gd name="T4" fmla="*/ 1 w 1440"/>
                <a:gd name="T5" fmla="*/ 1 h 248"/>
                <a:gd name="T6" fmla="*/ 0 60000 65536"/>
                <a:gd name="T7" fmla="*/ 0 60000 65536"/>
                <a:gd name="T8" fmla="*/ 0 60000 65536"/>
                <a:gd name="T9" fmla="*/ 0 w 1440"/>
                <a:gd name="T10" fmla="*/ 0 h 248"/>
                <a:gd name="T11" fmla="*/ 1440 w 1440"/>
                <a:gd name="T12" fmla="*/ 248 h 248"/>
              </a:gdLst>
              <a:ahLst/>
              <a:cxnLst>
                <a:cxn ang="T6">
                  <a:pos x="T0" y="T1"/>
                </a:cxn>
                <a:cxn ang="T7">
                  <a:pos x="T2" y="T3"/>
                </a:cxn>
                <a:cxn ang="T8">
                  <a:pos x="T4" y="T5"/>
                </a:cxn>
              </a:cxnLst>
              <a:rect l="T9" t="T10" r="T11" b="T12"/>
              <a:pathLst>
                <a:path w="1440" h="248">
                  <a:moveTo>
                    <a:pt x="0" y="248"/>
                  </a:moveTo>
                  <a:cubicBezTo>
                    <a:pt x="225" y="132"/>
                    <a:pt x="450" y="16"/>
                    <a:pt x="690" y="8"/>
                  </a:cubicBezTo>
                  <a:cubicBezTo>
                    <a:pt x="930" y="0"/>
                    <a:pt x="1185" y="101"/>
                    <a:pt x="1440" y="203"/>
                  </a:cubicBezTo>
                </a:path>
              </a:pathLst>
            </a:custGeom>
            <a:noFill/>
            <a:ln w="19050">
              <a:solidFill>
                <a:srgbClr val="008000"/>
              </a:solidFill>
              <a:round/>
              <a:headEnd/>
              <a:tailEnd type="stealth" w="med" len="med"/>
            </a:ln>
            <a:extLst>
              <a:ext uri="{909E8E84-426E-40DD-AFC4-6F175D3DCCD1}">
                <a14:hiddenFill xmlns:a14="http://schemas.microsoft.com/office/drawing/2010/main">
                  <a:solidFill>
                    <a:srgbClr val="FFFFFF"/>
                  </a:solidFill>
                </a14:hiddenFill>
              </a:ext>
            </a:extLst>
          </p:spPr>
          <p:txBody>
            <a:bodyPr/>
            <a:lstStyle/>
            <a:p>
              <a:endParaRPr lang="en-US">
                <a:latin typeface="Garamond" panose="02020404030301010803" pitchFamily="18" charset="0"/>
              </a:endParaRPr>
            </a:p>
          </p:txBody>
        </p:sp>
        <p:grpSp>
          <p:nvGrpSpPr>
            <p:cNvPr id="9236" name="Group 97">
              <a:extLst>
                <a:ext uri="{FF2B5EF4-FFF2-40B4-BE49-F238E27FC236}">
                  <a16:creationId xmlns:a16="http://schemas.microsoft.com/office/drawing/2014/main" id="{D686D4DE-FB87-F946-86BC-A3D6F65F9292}"/>
                </a:ext>
              </a:extLst>
            </p:cNvPr>
            <p:cNvGrpSpPr>
              <a:grpSpLocks/>
            </p:cNvGrpSpPr>
            <p:nvPr/>
          </p:nvGrpSpPr>
          <p:grpSpPr bwMode="auto">
            <a:xfrm>
              <a:off x="5115" y="9734"/>
              <a:ext cx="1883" cy="1380"/>
              <a:chOff x="2955" y="5880"/>
              <a:chExt cx="1883" cy="1380"/>
            </a:xfrm>
          </p:grpSpPr>
          <p:sp>
            <p:nvSpPr>
              <p:cNvPr id="9259" name="Line 98">
                <a:extLst>
                  <a:ext uri="{FF2B5EF4-FFF2-40B4-BE49-F238E27FC236}">
                    <a16:creationId xmlns:a16="http://schemas.microsoft.com/office/drawing/2014/main" id="{6A56DD94-57B5-794E-8BF9-EB745B65E699}"/>
                  </a:ext>
                </a:extLst>
              </p:cNvPr>
              <p:cNvSpPr>
                <a:spLocks noChangeShapeType="1"/>
              </p:cNvSpPr>
              <p:nvPr/>
            </p:nvSpPr>
            <p:spPr bwMode="auto">
              <a:xfrm>
                <a:off x="3630" y="6878"/>
                <a:ext cx="240" cy="195"/>
              </a:xfrm>
              <a:prstGeom prst="line">
                <a:avLst/>
              </a:prstGeom>
              <a:noFill/>
              <a:ln w="9525">
                <a:solidFill>
                  <a:srgbClr val="FF0000"/>
                </a:solidFill>
                <a:round/>
                <a:headEnd/>
                <a:tailEnd type="stealth" w="sm" len="sm"/>
              </a:ln>
              <a:extLst>
                <a:ext uri="{909E8E84-426E-40DD-AFC4-6F175D3DCCD1}">
                  <a14:hiddenFill xmlns:a14="http://schemas.microsoft.com/office/drawing/2010/main">
                    <a:noFill/>
                  </a14:hiddenFill>
                </a:ext>
              </a:extLst>
            </p:spPr>
            <p:txBody>
              <a:bodyPr/>
              <a:lstStyle/>
              <a:p>
                <a:endParaRPr lang="en-US">
                  <a:latin typeface="Garamond" panose="02020404030301010803" pitchFamily="18" charset="0"/>
                </a:endParaRPr>
              </a:p>
            </p:txBody>
          </p:sp>
          <p:sp>
            <p:nvSpPr>
              <p:cNvPr id="9260" name="Line 99">
                <a:extLst>
                  <a:ext uri="{FF2B5EF4-FFF2-40B4-BE49-F238E27FC236}">
                    <a16:creationId xmlns:a16="http://schemas.microsoft.com/office/drawing/2014/main" id="{E9C8784D-A381-8640-8DD3-13F08F8F963E}"/>
                  </a:ext>
                </a:extLst>
              </p:cNvPr>
              <p:cNvSpPr>
                <a:spLocks noChangeShapeType="1"/>
              </p:cNvSpPr>
              <p:nvPr/>
            </p:nvSpPr>
            <p:spPr bwMode="auto">
              <a:xfrm flipV="1">
                <a:off x="3743" y="6382"/>
                <a:ext cx="255" cy="0"/>
              </a:xfrm>
              <a:prstGeom prst="line">
                <a:avLst/>
              </a:prstGeom>
              <a:noFill/>
              <a:ln w="9525">
                <a:solidFill>
                  <a:srgbClr val="FF0000"/>
                </a:solidFill>
                <a:round/>
                <a:headEnd/>
                <a:tailEnd type="stealth" w="sm" len="sm"/>
              </a:ln>
              <a:extLst>
                <a:ext uri="{909E8E84-426E-40DD-AFC4-6F175D3DCCD1}">
                  <a14:hiddenFill xmlns:a14="http://schemas.microsoft.com/office/drawing/2010/main">
                    <a:noFill/>
                  </a14:hiddenFill>
                </a:ext>
              </a:extLst>
            </p:spPr>
            <p:txBody>
              <a:bodyPr/>
              <a:lstStyle/>
              <a:p>
                <a:endParaRPr lang="en-US">
                  <a:latin typeface="Garamond" panose="02020404030301010803" pitchFamily="18" charset="0"/>
                </a:endParaRPr>
              </a:p>
            </p:txBody>
          </p:sp>
          <p:sp>
            <p:nvSpPr>
              <p:cNvPr id="9261" name="Line 100">
                <a:extLst>
                  <a:ext uri="{FF2B5EF4-FFF2-40B4-BE49-F238E27FC236}">
                    <a16:creationId xmlns:a16="http://schemas.microsoft.com/office/drawing/2014/main" id="{E40D3424-D195-0B4A-8E73-474B168167F9}"/>
                  </a:ext>
                </a:extLst>
              </p:cNvPr>
              <p:cNvSpPr>
                <a:spLocks noChangeShapeType="1"/>
              </p:cNvSpPr>
              <p:nvPr/>
            </p:nvSpPr>
            <p:spPr bwMode="auto">
              <a:xfrm rot="5400000" flipH="1">
                <a:off x="3990" y="6645"/>
                <a:ext cx="337" cy="8"/>
              </a:xfrm>
              <a:prstGeom prst="line">
                <a:avLst/>
              </a:prstGeom>
              <a:noFill/>
              <a:ln w="9525">
                <a:solidFill>
                  <a:srgbClr val="FF0000"/>
                </a:solidFill>
                <a:round/>
                <a:headEnd/>
                <a:tailEnd type="stealth" w="sm" len="sm"/>
              </a:ln>
              <a:extLst>
                <a:ext uri="{909E8E84-426E-40DD-AFC4-6F175D3DCCD1}">
                  <a14:hiddenFill xmlns:a14="http://schemas.microsoft.com/office/drawing/2010/main">
                    <a:noFill/>
                  </a14:hiddenFill>
                </a:ext>
              </a:extLst>
            </p:spPr>
            <p:txBody>
              <a:bodyPr/>
              <a:lstStyle/>
              <a:p>
                <a:endParaRPr lang="en-US">
                  <a:latin typeface="Garamond" panose="02020404030301010803" pitchFamily="18" charset="0"/>
                </a:endParaRPr>
              </a:p>
            </p:txBody>
          </p:sp>
          <p:sp>
            <p:nvSpPr>
              <p:cNvPr id="9262" name="Line 101">
                <a:extLst>
                  <a:ext uri="{FF2B5EF4-FFF2-40B4-BE49-F238E27FC236}">
                    <a16:creationId xmlns:a16="http://schemas.microsoft.com/office/drawing/2014/main" id="{B6A968D4-8583-654D-9509-2A885A10D606}"/>
                  </a:ext>
                </a:extLst>
              </p:cNvPr>
              <p:cNvSpPr>
                <a:spLocks noChangeShapeType="1"/>
              </p:cNvSpPr>
              <p:nvPr/>
            </p:nvSpPr>
            <p:spPr bwMode="auto">
              <a:xfrm rot="5400000" flipV="1">
                <a:off x="3488" y="6577"/>
                <a:ext cx="270" cy="0"/>
              </a:xfrm>
              <a:prstGeom prst="line">
                <a:avLst/>
              </a:prstGeom>
              <a:noFill/>
              <a:ln w="9525">
                <a:solidFill>
                  <a:srgbClr val="FF0000"/>
                </a:solidFill>
                <a:round/>
                <a:headEnd/>
                <a:tailEnd type="stealth" w="sm" len="sm"/>
              </a:ln>
              <a:extLst>
                <a:ext uri="{909E8E84-426E-40DD-AFC4-6F175D3DCCD1}">
                  <a14:hiddenFill xmlns:a14="http://schemas.microsoft.com/office/drawing/2010/main">
                    <a:noFill/>
                  </a14:hiddenFill>
                </a:ext>
              </a:extLst>
            </p:spPr>
            <p:txBody>
              <a:bodyPr/>
              <a:lstStyle/>
              <a:p>
                <a:endParaRPr lang="en-US">
                  <a:latin typeface="Garamond" panose="02020404030301010803" pitchFamily="18" charset="0"/>
                </a:endParaRPr>
              </a:p>
            </p:txBody>
          </p:sp>
          <p:sp>
            <p:nvSpPr>
              <p:cNvPr id="9263" name="Line 102">
                <a:extLst>
                  <a:ext uri="{FF2B5EF4-FFF2-40B4-BE49-F238E27FC236}">
                    <a16:creationId xmlns:a16="http://schemas.microsoft.com/office/drawing/2014/main" id="{242F0FA8-0517-4342-A5AF-D04EA199124F}"/>
                  </a:ext>
                </a:extLst>
              </p:cNvPr>
              <p:cNvSpPr>
                <a:spLocks noChangeShapeType="1"/>
              </p:cNvSpPr>
              <p:nvPr/>
            </p:nvSpPr>
            <p:spPr bwMode="auto">
              <a:xfrm>
                <a:off x="3225" y="6638"/>
                <a:ext cx="240" cy="195"/>
              </a:xfrm>
              <a:prstGeom prst="line">
                <a:avLst/>
              </a:prstGeom>
              <a:noFill/>
              <a:ln w="9525">
                <a:solidFill>
                  <a:srgbClr val="FF0000"/>
                </a:solidFill>
                <a:round/>
                <a:headEnd/>
                <a:tailEnd type="stealth" w="sm" len="sm"/>
              </a:ln>
              <a:extLst>
                <a:ext uri="{909E8E84-426E-40DD-AFC4-6F175D3DCCD1}">
                  <a14:hiddenFill xmlns:a14="http://schemas.microsoft.com/office/drawing/2010/main">
                    <a:noFill/>
                  </a14:hiddenFill>
                </a:ext>
              </a:extLst>
            </p:spPr>
            <p:txBody>
              <a:bodyPr/>
              <a:lstStyle/>
              <a:p>
                <a:endParaRPr lang="en-US">
                  <a:latin typeface="Garamond" panose="02020404030301010803" pitchFamily="18" charset="0"/>
                </a:endParaRPr>
              </a:p>
            </p:txBody>
          </p:sp>
          <p:sp>
            <p:nvSpPr>
              <p:cNvPr id="9264" name="Line 103">
                <a:extLst>
                  <a:ext uri="{FF2B5EF4-FFF2-40B4-BE49-F238E27FC236}">
                    <a16:creationId xmlns:a16="http://schemas.microsoft.com/office/drawing/2014/main" id="{29426889-3980-3141-98F0-0E1C11091F18}"/>
                  </a:ext>
                </a:extLst>
              </p:cNvPr>
              <p:cNvSpPr>
                <a:spLocks noChangeShapeType="1"/>
              </p:cNvSpPr>
              <p:nvPr/>
            </p:nvSpPr>
            <p:spPr bwMode="auto">
              <a:xfrm rot="-5400000">
                <a:off x="4298" y="6614"/>
                <a:ext cx="218" cy="293"/>
              </a:xfrm>
              <a:prstGeom prst="line">
                <a:avLst/>
              </a:prstGeom>
              <a:noFill/>
              <a:ln w="9525">
                <a:solidFill>
                  <a:srgbClr val="FF0000"/>
                </a:solidFill>
                <a:round/>
                <a:headEnd/>
                <a:tailEnd type="stealth" w="sm" len="sm"/>
              </a:ln>
              <a:extLst>
                <a:ext uri="{909E8E84-426E-40DD-AFC4-6F175D3DCCD1}">
                  <a14:hiddenFill xmlns:a14="http://schemas.microsoft.com/office/drawing/2010/main">
                    <a:noFill/>
                  </a14:hiddenFill>
                </a:ext>
              </a:extLst>
            </p:spPr>
            <p:txBody>
              <a:bodyPr/>
              <a:lstStyle/>
              <a:p>
                <a:endParaRPr lang="en-US">
                  <a:latin typeface="Garamond" panose="02020404030301010803" pitchFamily="18" charset="0"/>
                </a:endParaRPr>
              </a:p>
            </p:txBody>
          </p:sp>
          <p:sp>
            <p:nvSpPr>
              <p:cNvPr id="9265" name="Line 104">
                <a:extLst>
                  <a:ext uri="{FF2B5EF4-FFF2-40B4-BE49-F238E27FC236}">
                    <a16:creationId xmlns:a16="http://schemas.microsoft.com/office/drawing/2014/main" id="{CA7B3671-7324-D549-973E-0BF1FBE2C96F}"/>
                  </a:ext>
                </a:extLst>
              </p:cNvPr>
              <p:cNvSpPr>
                <a:spLocks noChangeShapeType="1"/>
              </p:cNvSpPr>
              <p:nvPr/>
            </p:nvSpPr>
            <p:spPr bwMode="auto">
              <a:xfrm>
                <a:off x="4275" y="6375"/>
                <a:ext cx="270" cy="262"/>
              </a:xfrm>
              <a:prstGeom prst="line">
                <a:avLst/>
              </a:prstGeom>
              <a:noFill/>
              <a:ln w="9525">
                <a:solidFill>
                  <a:srgbClr val="FF0000"/>
                </a:solidFill>
                <a:round/>
                <a:headEnd/>
                <a:tailEnd type="stealth" w="sm" len="sm"/>
              </a:ln>
              <a:extLst>
                <a:ext uri="{909E8E84-426E-40DD-AFC4-6F175D3DCCD1}">
                  <a14:hiddenFill xmlns:a14="http://schemas.microsoft.com/office/drawing/2010/main">
                    <a:noFill/>
                  </a14:hiddenFill>
                </a:ext>
              </a:extLst>
            </p:spPr>
            <p:txBody>
              <a:bodyPr/>
              <a:lstStyle/>
              <a:p>
                <a:endParaRPr lang="en-US">
                  <a:latin typeface="Garamond" panose="02020404030301010803" pitchFamily="18" charset="0"/>
                </a:endParaRPr>
              </a:p>
            </p:txBody>
          </p:sp>
          <p:sp>
            <p:nvSpPr>
              <p:cNvPr id="9266" name="AutoShape 105">
                <a:extLst>
                  <a:ext uri="{FF2B5EF4-FFF2-40B4-BE49-F238E27FC236}">
                    <a16:creationId xmlns:a16="http://schemas.microsoft.com/office/drawing/2014/main" id="{2FF5784E-9B54-2748-BA03-30B0C47EA114}"/>
                  </a:ext>
                </a:extLst>
              </p:cNvPr>
              <p:cNvSpPr>
                <a:spLocks noChangeArrowheads="1"/>
              </p:cNvSpPr>
              <p:nvPr/>
            </p:nvSpPr>
            <p:spPr bwMode="auto">
              <a:xfrm>
                <a:off x="2955" y="6555"/>
                <a:ext cx="270" cy="150"/>
              </a:xfrm>
              <a:prstGeom prst="roundRect">
                <a:avLst>
                  <a:gd name="adj" fmla="val 16667"/>
                </a:avLst>
              </a:prstGeom>
              <a:solidFill>
                <a:srgbClr val="FFFFFF"/>
              </a:solidFill>
              <a:ln w="9525">
                <a:solidFill>
                  <a:srgbClr val="FF0000"/>
                </a:solidFill>
                <a:round/>
                <a:headEnd/>
                <a:tailEnd/>
              </a:ln>
            </p:spPr>
            <p:txBody>
              <a:bodyPr/>
              <a:lstStyle>
                <a:lvl1pPr>
                  <a:spcBef>
                    <a:spcPct val="20000"/>
                  </a:spcBef>
                  <a:buClr>
                    <a:srgbClr val="0BD0D9"/>
                  </a:buClr>
                  <a:buSzPct val="95000"/>
                  <a:buFont typeface="Wingdings 2" pitchFamily="2" charset="2"/>
                  <a:buChar char=""/>
                  <a:defRPr sz="2600">
                    <a:solidFill>
                      <a:schemeClr val="tx1"/>
                    </a:solidFill>
                    <a:latin typeface="Constantia" panose="02030602050306030303" pitchFamily="18" charset="0"/>
                  </a:defRPr>
                </a:lvl1pPr>
                <a:lvl2pPr marL="742950" indent="-285750">
                  <a:spcBef>
                    <a:spcPct val="20000"/>
                  </a:spcBef>
                  <a:buClr>
                    <a:schemeClr val="accent1"/>
                  </a:buClr>
                  <a:buSzPct val="85000"/>
                  <a:buFont typeface="Wingdings 2" pitchFamily="2" charset="2"/>
                  <a:buChar char=""/>
                  <a:defRPr sz="2400">
                    <a:solidFill>
                      <a:schemeClr val="tx1"/>
                    </a:solidFill>
                    <a:latin typeface="Constantia" panose="02030602050306030303" pitchFamily="18" charset="0"/>
                  </a:defRPr>
                </a:lvl2pPr>
                <a:lvl3pPr marL="1143000" indent="-228600">
                  <a:spcBef>
                    <a:spcPct val="20000"/>
                  </a:spcBef>
                  <a:buClr>
                    <a:schemeClr val="accent2"/>
                  </a:buClr>
                  <a:buSzPct val="70000"/>
                  <a:buFont typeface="Wingdings 2" pitchFamily="2" charset="2"/>
                  <a:buChar char=""/>
                  <a:defRPr sz="2100">
                    <a:solidFill>
                      <a:schemeClr val="tx1"/>
                    </a:solidFill>
                    <a:latin typeface="Constantia" panose="02030602050306030303" pitchFamily="18" charset="0"/>
                  </a:defRPr>
                </a:lvl3pPr>
                <a:lvl4pPr marL="1600200" indent="-228600">
                  <a:spcBef>
                    <a:spcPct val="20000"/>
                  </a:spcBef>
                  <a:buClr>
                    <a:srgbClr val="0BD0D9"/>
                  </a:buClr>
                  <a:buSzPct val="65000"/>
                  <a:buFont typeface="Wingdings 2" pitchFamily="2" charset="2"/>
                  <a:buChar char=""/>
                  <a:defRPr sz="2000">
                    <a:solidFill>
                      <a:schemeClr val="tx1"/>
                    </a:solidFill>
                    <a:latin typeface="Constantia" panose="02030602050306030303" pitchFamily="18" charset="0"/>
                  </a:defRPr>
                </a:lvl4pPr>
                <a:lvl5pPr marL="2057400" indent="-228600">
                  <a:spcBef>
                    <a:spcPct val="20000"/>
                  </a:spcBef>
                  <a:buClr>
                    <a:srgbClr val="10CF9B"/>
                  </a:buClr>
                  <a:buSzPct val="65000"/>
                  <a:buFont typeface="Wingdings 2" pitchFamily="2" charset="2"/>
                  <a:buChar char=""/>
                  <a:defRPr sz="2000">
                    <a:solidFill>
                      <a:schemeClr val="tx1"/>
                    </a:solidFill>
                    <a:latin typeface="Constantia" panose="02030602050306030303" pitchFamily="18" charset="0"/>
                  </a:defRPr>
                </a:lvl5pPr>
                <a:lvl6pPr marL="2514600" indent="-228600" eaLnBrk="0" fontAlgn="base" hangingPunct="0">
                  <a:spcBef>
                    <a:spcPct val="20000"/>
                  </a:spcBef>
                  <a:spcAft>
                    <a:spcPct val="0"/>
                  </a:spcAft>
                  <a:buClr>
                    <a:srgbClr val="10CF9B"/>
                  </a:buClr>
                  <a:buSzPct val="65000"/>
                  <a:buFont typeface="Wingdings 2" pitchFamily="2" charset="2"/>
                  <a:buChar char=""/>
                  <a:defRPr sz="2000">
                    <a:solidFill>
                      <a:schemeClr val="tx1"/>
                    </a:solidFill>
                    <a:latin typeface="Constantia" panose="02030602050306030303" pitchFamily="18" charset="0"/>
                  </a:defRPr>
                </a:lvl6pPr>
                <a:lvl7pPr marL="2971800" indent="-228600" eaLnBrk="0" fontAlgn="base" hangingPunct="0">
                  <a:spcBef>
                    <a:spcPct val="20000"/>
                  </a:spcBef>
                  <a:spcAft>
                    <a:spcPct val="0"/>
                  </a:spcAft>
                  <a:buClr>
                    <a:srgbClr val="10CF9B"/>
                  </a:buClr>
                  <a:buSzPct val="65000"/>
                  <a:buFont typeface="Wingdings 2" pitchFamily="2" charset="2"/>
                  <a:buChar char=""/>
                  <a:defRPr sz="2000">
                    <a:solidFill>
                      <a:schemeClr val="tx1"/>
                    </a:solidFill>
                    <a:latin typeface="Constantia" panose="02030602050306030303" pitchFamily="18" charset="0"/>
                  </a:defRPr>
                </a:lvl7pPr>
                <a:lvl8pPr marL="3429000" indent="-228600" eaLnBrk="0" fontAlgn="base" hangingPunct="0">
                  <a:spcBef>
                    <a:spcPct val="20000"/>
                  </a:spcBef>
                  <a:spcAft>
                    <a:spcPct val="0"/>
                  </a:spcAft>
                  <a:buClr>
                    <a:srgbClr val="10CF9B"/>
                  </a:buClr>
                  <a:buSzPct val="65000"/>
                  <a:buFont typeface="Wingdings 2" pitchFamily="2" charset="2"/>
                  <a:buChar char=""/>
                  <a:defRPr sz="2000">
                    <a:solidFill>
                      <a:schemeClr val="tx1"/>
                    </a:solidFill>
                    <a:latin typeface="Constantia" panose="02030602050306030303" pitchFamily="18" charset="0"/>
                  </a:defRPr>
                </a:lvl8pPr>
                <a:lvl9pPr marL="3886200" indent="-228600" eaLnBrk="0" fontAlgn="base" hangingPunct="0">
                  <a:spcBef>
                    <a:spcPct val="20000"/>
                  </a:spcBef>
                  <a:spcAft>
                    <a:spcPct val="0"/>
                  </a:spcAft>
                  <a:buClr>
                    <a:srgbClr val="10CF9B"/>
                  </a:buClr>
                  <a:buSzPct val="65000"/>
                  <a:buFont typeface="Wingdings 2" pitchFamily="2" charset="2"/>
                  <a:buChar char=""/>
                  <a:defRPr sz="2000">
                    <a:solidFill>
                      <a:schemeClr val="tx1"/>
                    </a:solidFill>
                    <a:latin typeface="Constantia" panose="02030602050306030303" pitchFamily="18" charset="0"/>
                  </a:defRPr>
                </a:lvl9pPr>
              </a:lstStyle>
              <a:p>
                <a:pPr eaLnBrk="1" hangingPunct="1">
                  <a:spcBef>
                    <a:spcPct val="0"/>
                  </a:spcBef>
                  <a:buClrTx/>
                  <a:buSzTx/>
                  <a:buFontTx/>
                  <a:buNone/>
                </a:pPr>
                <a:endParaRPr lang="en-US" altLang="en-US" sz="2400">
                  <a:latin typeface="Garamond" panose="02020404030301010803" pitchFamily="18" charset="0"/>
                </a:endParaRPr>
              </a:p>
            </p:txBody>
          </p:sp>
          <p:sp>
            <p:nvSpPr>
              <p:cNvPr id="9267" name="Line 106">
                <a:extLst>
                  <a:ext uri="{FF2B5EF4-FFF2-40B4-BE49-F238E27FC236}">
                    <a16:creationId xmlns:a16="http://schemas.microsoft.com/office/drawing/2014/main" id="{A6946F1C-66F1-7344-A943-470515AFA4DB}"/>
                  </a:ext>
                </a:extLst>
              </p:cNvPr>
              <p:cNvSpPr>
                <a:spLocks noChangeShapeType="1"/>
              </p:cNvSpPr>
              <p:nvPr/>
            </p:nvSpPr>
            <p:spPr bwMode="auto">
              <a:xfrm flipV="1">
                <a:off x="3225" y="6375"/>
                <a:ext cx="255" cy="240"/>
              </a:xfrm>
              <a:prstGeom prst="line">
                <a:avLst/>
              </a:prstGeom>
              <a:noFill/>
              <a:ln w="9525">
                <a:solidFill>
                  <a:srgbClr val="FF0000"/>
                </a:solidFill>
                <a:round/>
                <a:headEnd/>
                <a:tailEnd type="stealth" w="sm" len="sm"/>
              </a:ln>
              <a:extLst>
                <a:ext uri="{909E8E84-426E-40DD-AFC4-6F175D3DCCD1}">
                  <a14:hiddenFill xmlns:a14="http://schemas.microsoft.com/office/drawing/2010/main">
                    <a:noFill/>
                  </a14:hiddenFill>
                </a:ext>
              </a:extLst>
            </p:spPr>
            <p:txBody>
              <a:bodyPr/>
              <a:lstStyle/>
              <a:p>
                <a:endParaRPr lang="en-US">
                  <a:latin typeface="Garamond" panose="02020404030301010803" pitchFamily="18" charset="0"/>
                </a:endParaRPr>
              </a:p>
            </p:txBody>
          </p:sp>
          <p:sp>
            <p:nvSpPr>
              <p:cNvPr id="9268" name="AutoShape 107">
                <a:extLst>
                  <a:ext uri="{FF2B5EF4-FFF2-40B4-BE49-F238E27FC236}">
                    <a16:creationId xmlns:a16="http://schemas.microsoft.com/office/drawing/2014/main" id="{D48DE21E-BFFE-C540-9581-3B4EA0493378}"/>
                  </a:ext>
                </a:extLst>
              </p:cNvPr>
              <p:cNvSpPr>
                <a:spLocks noChangeArrowheads="1"/>
              </p:cNvSpPr>
              <p:nvPr/>
            </p:nvSpPr>
            <p:spPr bwMode="auto">
              <a:xfrm>
                <a:off x="3495" y="6315"/>
                <a:ext cx="270" cy="150"/>
              </a:xfrm>
              <a:prstGeom prst="roundRect">
                <a:avLst>
                  <a:gd name="adj" fmla="val 16667"/>
                </a:avLst>
              </a:prstGeom>
              <a:solidFill>
                <a:srgbClr val="FFFFFF"/>
              </a:solidFill>
              <a:ln w="9525">
                <a:solidFill>
                  <a:srgbClr val="FF0000"/>
                </a:solidFill>
                <a:round/>
                <a:headEnd/>
                <a:tailEnd/>
              </a:ln>
            </p:spPr>
            <p:txBody>
              <a:bodyPr/>
              <a:lstStyle>
                <a:lvl1pPr>
                  <a:spcBef>
                    <a:spcPct val="20000"/>
                  </a:spcBef>
                  <a:buClr>
                    <a:srgbClr val="0BD0D9"/>
                  </a:buClr>
                  <a:buSzPct val="95000"/>
                  <a:buFont typeface="Wingdings 2" pitchFamily="2" charset="2"/>
                  <a:buChar char=""/>
                  <a:defRPr sz="2600">
                    <a:solidFill>
                      <a:schemeClr val="tx1"/>
                    </a:solidFill>
                    <a:latin typeface="Constantia" panose="02030602050306030303" pitchFamily="18" charset="0"/>
                  </a:defRPr>
                </a:lvl1pPr>
                <a:lvl2pPr marL="742950" indent="-285750">
                  <a:spcBef>
                    <a:spcPct val="20000"/>
                  </a:spcBef>
                  <a:buClr>
                    <a:schemeClr val="accent1"/>
                  </a:buClr>
                  <a:buSzPct val="85000"/>
                  <a:buFont typeface="Wingdings 2" pitchFamily="2" charset="2"/>
                  <a:buChar char=""/>
                  <a:defRPr sz="2400">
                    <a:solidFill>
                      <a:schemeClr val="tx1"/>
                    </a:solidFill>
                    <a:latin typeface="Constantia" panose="02030602050306030303" pitchFamily="18" charset="0"/>
                  </a:defRPr>
                </a:lvl2pPr>
                <a:lvl3pPr marL="1143000" indent="-228600">
                  <a:spcBef>
                    <a:spcPct val="20000"/>
                  </a:spcBef>
                  <a:buClr>
                    <a:schemeClr val="accent2"/>
                  </a:buClr>
                  <a:buSzPct val="70000"/>
                  <a:buFont typeface="Wingdings 2" pitchFamily="2" charset="2"/>
                  <a:buChar char=""/>
                  <a:defRPr sz="2100">
                    <a:solidFill>
                      <a:schemeClr val="tx1"/>
                    </a:solidFill>
                    <a:latin typeface="Constantia" panose="02030602050306030303" pitchFamily="18" charset="0"/>
                  </a:defRPr>
                </a:lvl3pPr>
                <a:lvl4pPr marL="1600200" indent="-228600">
                  <a:spcBef>
                    <a:spcPct val="20000"/>
                  </a:spcBef>
                  <a:buClr>
                    <a:srgbClr val="0BD0D9"/>
                  </a:buClr>
                  <a:buSzPct val="65000"/>
                  <a:buFont typeface="Wingdings 2" pitchFamily="2" charset="2"/>
                  <a:buChar char=""/>
                  <a:defRPr sz="2000">
                    <a:solidFill>
                      <a:schemeClr val="tx1"/>
                    </a:solidFill>
                    <a:latin typeface="Constantia" panose="02030602050306030303" pitchFamily="18" charset="0"/>
                  </a:defRPr>
                </a:lvl4pPr>
                <a:lvl5pPr marL="2057400" indent="-228600">
                  <a:spcBef>
                    <a:spcPct val="20000"/>
                  </a:spcBef>
                  <a:buClr>
                    <a:srgbClr val="10CF9B"/>
                  </a:buClr>
                  <a:buSzPct val="65000"/>
                  <a:buFont typeface="Wingdings 2" pitchFamily="2" charset="2"/>
                  <a:buChar char=""/>
                  <a:defRPr sz="2000">
                    <a:solidFill>
                      <a:schemeClr val="tx1"/>
                    </a:solidFill>
                    <a:latin typeface="Constantia" panose="02030602050306030303" pitchFamily="18" charset="0"/>
                  </a:defRPr>
                </a:lvl5pPr>
                <a:lvl6pPr marL="2514600" indent="-228600" eaLnBrk="0" fontAlgn="base" hangingPunct="0">
                  <a:spcBef>
                    <a:spcPct val="20000"/>
                  </a:spcBef>
                  <a:spcAft>
                    <a:spcPct val="0"/>
                  </a:spcAft>
                  <a:buClr>
                    <a:srgbClr val="10CF9B"/>
                  </a:buClr>
                  <a:buSzPct val="65000"/>
                  <a:buFont typeface="Wingdings 2" pitchFamily="2" charset="2"/>
                  <a:buChar char=""/>
                  <a:defRPr sz="2000">
                    <a:solidFill>
                      <a:schemeClr val="tx1"/>
                    </a:solidFill>
                    <a:latin typeface="Constantia" panose="02030602050306030303" pitchFamily="18" charset="0"/>
                  </a:defRPr>
                </a:lvl6pPr>
                <a:lvl7pPr marL="2971800" indent="-228600" eaLnBrk="0" fontAlgn="base" hangingPunct="0">
                  <a:spcBef>
                    <a:spcPct val="20000"/>
                  </a:spcBef>
                  <a:spcAft>
                    <a:spcPct val="0"/>
                  </a:spcAft>
                  <a:buClr>
                    <a:srgbClr val="10CF9B"/>
                  </a:buClr>
                  <a:buSzPct val="65000"/>
                  <a:buFont typeface="Wingdings 2" pitchFamily="2" charset="2"/>
                  <a:buChar char=""/>
                  <a:defRPr sz="2000">
                    <a:solidFill>
                      <a:schemeClr val="tx1"/>
                    </a:solidFill>
                    <a:latin typeface="Constantia" panose="02030602050306030303" pitchFamily="18" charset="0"/>
                  </a:defRPr>
                </a:lvl7pPr>
                <a:lvl8pPr marL="3429000" indent="-228600" eaLnBrk="0" fontAlgn="base" hangingPunct="0">
                  <a:spcBef>
                    <a:spcPct val="20000"/>
                  </a:spcBef>
                  <a:spcAft>
                    <a:spcPct val="0"/>
                  </a:spcAft>
                  <a:buClr>
                    <a:srgbClr val="10CF9B"/>
                  </a:buClr>
                  <a:buSzPct val="65000"/>
                  <a:buFont typeface="Wingdings 2" pitchFamily="2" charset="2"/>
                  <a:buChar char=""/>
                  <a:defRPr sz="2000">
                    <a:solidFill>
                      <a:schemeClr val="tx1"/>
                    </a:solidFill>
                    <a:latin typeface="Constantia" panose="02030602050306030303" pitchFamily="18" charset="0"/>
                  </a:defRPr>
                </a:lvl8pPr>
                <a:lvl9pPr marL="3886200" indent="-228600" eaLnBrk="0" fontAlgn="base" hangingPunct="0">
                  <a:spcBef>
                    <a:spcPct val="20000"/>
                  </a:spcBef>
                  <a:spcAft>
                    <a:spcPct val="0"/>
                  </a:spcAft>
                  <a:buClr>
                    <a:srgbClr val="10CF9B"/>
                  </a:buClr>
                  <a:buSzPct val="65000"/>
                  <a:buFont typeface="Wingdings 2" pitchFamily="2" charset="2"/>
                  <a:buChar char=""/>
                  <a:defRPr sz="2000">
                    <a:solidFill>
                      <a:schemeClr val="tx1"/>
                    </a:solidFill>
                    <a:latin typeface="Constantia" panose="02030602050306030303" pitchFamily="18" charset="0"/>
                  </a:defRPr>
                </a:lvl9pPr>
              </a:lstStyle>
              <a:p>
                <a:pPr eaLnBrk="1" hangingPunct="1">
                  <a:spcBef>
                    <a:spcPct val="0"/>
                  </a:spcBef>
                  <a:buClrTx/>
                  <a:buSzTx/>
                  <a:buFontTx/>
                  <a:buNone/>
                </a:pPr>
                <a:endParaRPr lang="en-US" altLang="en-US" sz="2400">
                  <a:latin typeface="Garamond" panose="02020404030301010803" pitchFamily="18" charset="0"/>
                </a:endParaRPr>
              </a:p>
            </p:txBody>
          </p:sp>
          <p:sp>
            <p:nvSpPr>
              <p:cNvPr id="9269" name="AutoShape 108">
                <a:extLst>
                  <a:ext uri="{FF2B5EF4-FFF2-40B4-BE49-F238E27FC236}">
                    <a16:creationId xmlns:a16="http://schemas.microsoft.com/office/drawing/2014/main" id="{CB2438F0-A049-0747-AEFD-EF1378C3A4BB}"/>
                  </a:ext>
                </a:extLst>
              </p:cNvPr>
              <p:cNvSpPr>
                <a:spLocks noChangeArrowheads="1"/>
              </p:cNvSpPr>
              <p:nvPr/>
            </p:nvSpPr>
            <p:spPr bwMode="auto">
              <a:xfrm>
                <a:off x="3495" y="6750"/>
                <a:ext cx="270" cy="150"/>
              </a:xfrm>
              <a:prstGeom prst="roundRect">
                <a:avLst>
                  <a:gd name="adj" fmla="val 16667"/>
                </a:avLst>
              </a:prstGeom>
              <a:solidFill>
                <a:srgbClr val="FFFFFF"/>
              </a:solidFill>
              <a:ln w="9525">
                <a:solidFill>
                  <a:srgbClr val="FF0000"/>
                </a:solidFill>
                <a:round/>
                <a:headEnd/>
                <a:tailEnd/>
              </a:ln>
            </p:spPr>
            <p:txBody>
              <a:bodyPr/>
              <a:lstStyle>
                <a:lvl1pPr>
                  <a:spcBef>
                    <a:spcPct val="20000"/>
                  </a:spcBef>
                  <a:buClr>
                    <a:srgbClr val="0BD0D9"/>
                  </a:buClr>
                  <a:buSzPct val="95000"/>
                  <a:buFont typeface="Wingdings 2" pitchFamily="2" charset="2"/>
                  <a:buChar char=""/>
                  <a:defRPr sz="2600">
                    <a:solidFill>
                      <a:schemeClr val="tx1"/>
                    </a:solidFill>
                    <a:latin typeface="Constantia" panose="02030602050306030303" pitchFamily="18" charset="0"/>
                  </a:defRPr>
                </a:lvl1pPr>
                <a:lvl2pPr marL="742950" indent="-285750">
                  <a:spcBef>
                    <a:spcPct val="20000"/>
                  </a:spcBef>
                  <a:buClr>
                    <a:schemeClr val="accent1"/>
                  </a:buClr>
                  <a:buSzPct val="85000"/>
                  <a:buFont typeface="Wingdings 2" pitchFamily="2" charset="2"/>
                  <a:buChar char=""/>
                  <a:defRPr sz="2400">
                    <a:solidFill>
                      <a:schemeClr val="tx1"/>
                    </a:solidFill>
                    <a:latin typeface="Constantia" panose="02030602050306030303" pitchFamily="18" charset="0"/>
                  </a:defRPr>
                </a:lvl2pPr>
                <a:lvl3pPr marL="1143000" indent="-228600">
                  <a:spcBef>
                    <a:spcPct val="20000"/>
                  </a:spcBef>
                  <a:buClr>
                    <a:schemeClr val="accent2"/>
                  </a:buClr>
                  <a:buSzPct val="70000"/>
                  <a:buFont typeface="Wingdings 2" pitchFamily="2" charset="2"/>
                  <a:buChar char=""/>
                  <a:defRPr sz="2100">
                    <a:solidFill>
                      <a:schemeClr val="tx1"/>
                    </a:solidFill>
                    <a:latin typeface="Constantia" panose="02030602050306030303" pitchFamily="18" charset="0"/>
                  </a:defRPr>
                </a:lvl3pPr>
                <a:lvl4pPr marL="1600200" indent="-228600">
                  <a:spcBef>
                    <a:spcPct val="20000"/>
                  </a:spcBef>
                  <a:buClr>
                    <a:srgbClr val="0BD0D9"/>
                  </a:buClr>
                  <a:buSzPct val="65000"/>
                  <a:buFont typeface="Wingdings 2" pitchFamily="2" charset="2"/>
                  <a:buChar char=""/>
                  <a:defRPr sz="2000">
                    <a:solidFill>
                      <a:schemeClr val="tx1"/>
                    </a:solidFill>
                    <a:latin typeface="Constantia" panose="02030602050306030303" pitchFamily="18" charset="0"/>
                  </a:defRPr>
                </a:lvl4pPr>
                <a:lvl5pPr marL="2057400" indent="-228600">
                  <a:spcBef>
                    <a:spcPct val="20000"/>
                  </a:spcBef>
                  <a:buClr>
                    <a:srgbClr val="10CF9B"/>
                  </a:buClr>
                  <a:buSzPct val="65000"/>
                  <a:buFont typeface="Wingdings 2" pitchFamily="2" charset="2"/>
                  <a:buChar char=""/>
                  <a:defRPr sz="2000">
                    <a:solidFill>
                      <a:schemeClr val="tx1"/>
                    </a:solidFill>
                    <a:latin typeface="Constantia" panose="02030602050306030303" pitchFamily="18" charset="0"/>
                  </a:defRPr>
                </a:lvl5pPr>
                <a:lvl6pPr marL="2514600" indent="-228600" eaLnBrk="0" fontAlgn="base" hangingPunct="0">
                  <a:spcBef>
                    <a:spcPct val="20000"/>
                  </a:spcBef>
                  <a:spcAft>
                    <a:spcPct val="0"/>
                  </a:spcAft>
                  <a:buClr>
                    <a:srgbClr val="10CF9B"/>
                  </a:buClr>
                  <a:buSzPct val="65000"/>
                  <a:buFont typeface="Wingdings 2" pitchFamily="2" charset="2"/>
                  <a:buChar char=""/>
                  <a:defRPr sz="2000">
                    <a:solidFill>
                      <a:schemeClr val="tx1"/>
                    </a:solidFill>
                    <a:latin typeface="Constantia" panose="02030602050306030303" pitchFamily="18" charset="0"/>
                  </a:defRPr>
                </a:lvl6pPr>
                <a:lvl7pPr marL="2971800" indent="-228600" eaLnBrk="0" fontAlgn="base" hangingPunct="0">
                  <a:spcBef>
                    <a:spcPct val="20000"/>
                  </a:spcBef>
                  <a:spcAft>
                    <a:spcPct val="0"/>
                  </a:spcAft>
                  <a:buClr>
                    <a:srgbClr val="10CF9B"/>
                  </a:buClr>
                  <a:buSzPct val="65000"/>
                  <a:buFont typeface="Wingdings 2" pitchFamily="2" charset="2"/>
                  <a:buChar char=""/>
                  <a:defRPr sz="2000">
                    <a:solidFill>
                      <a:schemeClr val="tx1"/>
                    </a:solidFill>
                    <a:latin typeface="Constantia" panose="02030602050306030303" pitchFamily="18" charset="0"/>
                  </a:defRPr>
                </a:lvl7pPr>
                <a:lvl8pPr marL="3429000" indent="-228600" eaLnBrk="0" fontAlgn="base" hangingPunct="0">
                  <a:spcBef>
                    <a:spcPct val="20000"/>
                  </a:spcBef>
                  <a:spcAft>
                    <a:spcPct val="0"/>
                  </a:spcAft>
                  <a:buClr>
                    <a:srgbClr val="10CF9B"/>
                  </a:buClr>
                  <a:buSzPct val="65000"/>
                  <a:buFont typeface="Wingdings 2" pitchFamily="2" charset="2"/>
                  <a:buChar char=""/>
                  <a:defRPr sz="2000">
                    <a:solidFill>
                      <a:schemeClr val="tx1"/>
                    </a:solidFill>
                    <a:latin typeface="Constantia" panose="02030602050306030303" pitchFamily="18" charset="0"/>
                  </a:defRPr>
                </a:lvl8pPr>
                <a:lvl9pPr marL="3886200" indent="-228600" eaLnBrk="0" fontAlgn="base" hangingPunct="0">
                  <a:spcBef>
                    <a:spcPct val="20000"/>
                  </a:spcBef>
                  <a:spcAft>
                    <a:spcPct val="0"/>
                  </a:spcAft>
                  <a:buClr>
                    <a:srgbClr val="10CF9B"/>
                  </a:buClr>
                  <a:buSzPct val="65000"/>
                  <a:buFont typeface="Wingdings 2" pitchFamily="2" charset="2"/>
                  <a:buChar char=""/>
                  <a:defRPr sz="2000">
                    <a:solidFill>
                      <a:schemeClr val="tx1"/>
                    </a:solidFill>
                    <a:latin typeface="Constantia" panose="02030602050306030303" pitchFamily="18" charset="0"/>
                  </a:defRPr>
                </a:lvl9pPr>
              </a:lstStyle>
              <a:p>
                <a:pPr eaLnBrk="1" hangingPunct="1">
                  <a:spcBef>
                    <a:spcPct val="0"/>
                  </a:spcBef>
                  <a:buClrTx/>
                  <a:buSzTx/>
                  <a:buFontTx/>
                  <a:buNone/>
                </a:pPr>
                <a:endParaRPr lang="en-US" altLang="en-US" sz="2400">
                  <a:latin typeface="Garamond" panose="02020404030301010803" pitchFamily="18" charset="0"/>
                </a:endParaRPr>
              </a:p>
            </p:txBody>
          </p:sp>
          <p:sp>
            <p:nvSpPr>
              <p:cNvPr id="9270" name="AutoShape 109">
                <a:extLst>
                  <a:ext uri="{FF2B5EF4-FFF2-40B4-BE49-F238E27FC236}">
                    <a16:creationId xmlns:a16="http://schemas.microsoft.com/office/drawing/2014/main" id="{86B254F6-3CBF-1B4C-822A-DE7A4DB4CE33}"/>
                  </a:ext>
                </a:extLst>
              </p:cNvPr>
              <p:cNvSpPr>
                <a:spLocks noChangeArrowheads="1"/>
              </p:cNvSpPr>
              <p:nvPr/>
            </p:nvSpPr>
            <p:spPr bwMode="auto">
              <a:xfrm>
                <a:off x="4020" y="6315"/>
                <a:ext cx="270" cy="150"/>
              </a:xfrm>
              <a:prstGeom prst="roundRect">
                <a:avLst>
                  <a:gd name="adj" fmla="val 16667"/>
                </a:avLst>
              </a:prstGeom>
              <a:solidFill>
                <a:srgbClr val="FFFFFF"/>
              </a:solidFill>
              <a:ln w="9525">
                <a:solidFill>
                  <a:srgbClr val="FF0000"/>
                </a:solidFill>
                <a:round/>
                <a:headEnd/>
                <a:tailEnd/>
              </a:ln>
            </p:spPr>
            <p:txBody>
              <a:bodyPr/>
              <a:lstStyle>
                <a:lvl1pPr>
                  <a:spcBef>
                    <a:spcPct val="20000"/>
                  </a:spcBef>
                  <a:buClr>
                    <a:srgbClr val="0BD0D9"/>
                  </a:buClr>
                  <a:buSzPct val="95000"/>
                  <a:buFont typeface="Wingdings 2" pitchFamily="2" charset="2"/>
                  <a:buChar char=""/>
                  <a:defRPr sz="2600">
                    <a:solidFill>
                      <a:schemeClr val="tx1"/>
                    </a:solidFill>
                    <a:latin typeface="Constantia" panose="02030602050306030303" pitchFamily="18" charset="0"/>
                  </a:defRPr>
                </a:lvl1pPr>
                <a:lvl2pPr marL="742950" indent="-285750">
                  <a:spcBef>
                    <a:spcPct val="20000"/>
                  </a:spcBef>
                  <a:buClr>
                    <a:schemeClr val="accent1"/>
                  </a:buClr>
                  <a:buSzPct val="85000"/>
                  <a:buFont typeface="Wingdings 2" pitchFamily="2" charset="2"/>
                  <a:buChar char=""/>
                  <a:defRPr sz="2400">
                    <a:solidFill>
                      <a:schemeClr val="tx1"/>
                    </a:solidFill>
                    <a:latin typeface="Constantia" panose="02030602050306030303" pitchFamily="18" charset="0"/>
                  </a:defRPr>
                </a:lvl2pPr>
                <a:lvl3pPr marL="1143000" indent="-228600">
                  <a:spcBef>
                    <a:spcPct val="20000"/>
                  </a:spcBef>
                  <a:buClr>
                    <a:schemeClr val="accent2"/>
                  </a:buClr>
                  <a:buSzPct val="70000"/>
                  <a:buFont typeface="Wingdings 2" pitchFamily="2" charset="2"/>
                  <a:buChar char=""/>
                  <a:defRPr sz="2100">
                    <a:solidFill>
                      <a:schemeClr val="tx1"/>
                    </a:solidFill>
                    <a:latin typeface="Constantia" panose="02030602050306030303" pitchFamily="18" charset="0"/>
                  </a:defRPr>
                </a:lvl3pPr>
                <a:lvl4pPr marL="1600200" indent="-228600">
                  <a:spcBef>
                    <a:spcPct val="20000"/>
                  </a:spcBef>
                  <a:buClr>
                    <a:srgbClr val="0BD0D9"/>
                  </a:buClr>
                  <a:buSzPct val="65000"/>
                  <a:buFont typeface="Wingdings 2" pitchFamily="2" charset="2"/>
                  <a:buChar char=""/>
                  <a:defRPr sz="2000">
                    <a:solidFill>
                      <a:schemeClr val="tx1"/>
                    </a:solidFill>
                    <a:latin typeface="Constantia" panose="02030602050306030303" pitchFamily="18" charset="0"/>
                  </a:defRPr>
                </a:lvl4pPr>
                <a:lvl5pPr marL="2057400" indent="-228600">
                  <a:spcBef>
                    <a:spcPct val="20000"/>
                  </a:spcBef>
                  <a:buClr>
                    <a:srgbClr val="10CF9B"/>
                  </a:buClr>
                  <a:buSzPct val="65000"/>
                  <a:buFont typeface="Wingdings 2" pitchFamily="2" charset="2"/>
                  <a:buChar char=""/>
                  <a:defRPr sz="2000">
                    <a:solidFill>
                      <a:schemeClr val="tx1"/>
                    </a:solidFill>
                    <a:latin typeface="Constantia" panose="02030602050306030303" pitchFamily="18" charset="0"/>
                  </a:defRPr>
                </a:lvl5pPr>
                <a:lvl6pPr marL="2514600" indent="-228600" eaLnBrk="0" fontAlgn="base" hangingPunct="0">
                  <a:spcBef>
                    <a:spcPct val="20000"/>
                  </a:spcBef>
                  <a:spcAft>
                    <a:spcPct val="0"/>
                  </a:spcAft>
                  <a:buClr>
                    <a:srgbClr val="10CF9B"/>
                  </a:buClr>
                  <a:buSzPct val="65000"/>
                  <a:buFont typeface="Wingdings 2" pitchFamily="2" charset="2"/>
                  <a:buChar char=""/>
                  <a:defRPr sz="2000">
                    <a:solidFill>
                      <a:schemeClr val="tx1"/>
                    </a:solidFill>
                    <a:latin typeface="Constantia" panose="02030602050306030303" pitchFamily="18" charset="0"/>
                  </a:defRPr>
                </a:lvl6pPr>
                <a:lvl7pPr marL="2971800" indent="-228600" eaLnBrk="0" fontAlgn="base" hangingPunct="0">
                  <a:spcBef>
                    <a:spcPct val="20000"/>
                  </a:spcBef>
                  <a:spcAft>
                    <a:spcPct val="0"/>
                  </a:spcAft>
                  <a:buClr>
                    <a:srgbClr val="10CF9B"/>
                  </a:buClr>
                  <a:buSzPct val="65000"/>
                  <a:buFont typeface="Wingdings 2" pitchFamily="2" charset="2"/>
                  <a:buChar char=""/>
                  <a:defRPr sz="2000">
                    <a:solidFill>
                      <a:schemeClr val="tx1"/>
                    </a:solidFill>
                    <a:latin typeface="Constantia" panose="02030602050306030303" pitchFamily="18" charset="0"/>
                  </a:defRPr>
                </a:lvl7pPr>
                <a:lvl8pPr marL="3429000" indent="-228600" eaLnBrk="0" fontAlgn="base" hangingPunct="0">
                  <a:spcBef>
                    <a:spcPct val="20000"/>
                  </a:spcBef>
                  <a:spcAft>
                    <a:spcPct val="0"/>
                  </a:spcAft>
                  <a:buClr>
                    <a:srgbClr val="10CF9B"/>
                  </a:buClr>
                  <a:buSzPct val="65000"/>
                  <a:buFont typeface="Wingdings 2" pitchFamily="2" charset="2"/>
                  <a:buChar char=""/>
                  <a:defRPr sz="2000">
                    <a:solidFill>
                      <a:schemeClr val="tx1"/>
                    </a:solidFill>
                    <a:latin typeface="Constantia" panose="02030602050306030303" pitchFamily="18" charset="0"/>
                  </a:defRPr>
                </a:lvl8pPr>
                <a:lvl9pPr marL="3886200" indent="-228600" eaLnBrk="0" fontAlgn="base" hangingPunct="0">
                  <a:spcBef>
                    <a:spcPct val="20000"/>
                  </a:spcBef>
                  <a:spcAft>
                    <a:spcPct val="0"/>
                  </a:spcAft>
                  <a:buClr>
                    <a:srgbClr val="10CF9B"/>
                  </a:buClr>
                  <a:buSzPct val="65000"/>
                  <a:buFont typeface="Wingdings 2" pitchFamily="2" charset="2"/>
                  <a:buChar char=""/>
                  <a:defRPr sz="2000">
                    <a:solidFill>
                      <a:schemeClr val="tx1"/>
                    </a:solidFill>
                    <a:latin typeface="Constantia" panose="02030602050306030303" pitchFamily="18" charset="0"/>
                  </a:defRPr>
                </a:lvl9pPr>
              </a:lstStyle>
              <a:p>
                <a:pPr eaLnBrk="1" hangingPunct="1">
                  <a:spcBef>
                    <a:spcPct val="0"/>
                  </a:spcBef>
                  <a:buClrTx/>
                  <a:buSzTx/>
                  <a:buFontTx/>
                  <a:buNone/>
                </a:pPr>
                <a:endParaRPr lang="en-US" altLang="en-US" sz="2400">
                  <a:latin typeface="Garamond" panose="02020404030301010803" pitchFamily="18" charset="0"/>
                </a:endParaRPr>
              </a:p>
            </p:txBody>
          </p:sp>
          <p:sp>
            <p:nvSpPr>
              <p:cNvPr id="9271" name="AutoShape 110">
                <a:extLst>
                  <a:ext uri="{FF2B5EF4-FFF2-40B4-BE49-F238E27FC236}">
                    <a16:creationId xmlns:a16="http://schemas.microsoft.com/office/drawing/2014/main" id="{7ACD631A-E5AE-F548-8BEE-3784F628EB7D}"/>
                  </a:ext>
                </a:extLst>
              </p:cNvPr>
              <p:cNvSpPr>
                <a:spLocks noChangeArrowheads="1"/>
              </p:cNvSpPr>
              <p:nvPr/>
            </p:nvSpPr>
            <p:spPr bwMode="auto">
              <a:xfrm>
                <a:off x="4568" y="6577"/>
                <a:ext cx="270" cy="150"/>
              </a:xfrm>
              <a:prstGeom prst="roundRect">
                <a:avLst>
                  <a:gd name="adj" fmla="val 16667"/>
                </a:avLst>
              </a:prstGeom>
              <a:solidFill>
                <a:srgbClr val="FFFFFF"/>
              </a:solidFill>
              <a:ln w="9525">
                <a:solidFill>
                  <a:srgbClr val="FF0000"/>
                </a:solidFill>
                <a:round/>
                <a:headEnd/>
                <a:tailEnd/>
              </a:ln>
            </p:spPr>
            <p:txBody>
              <a:bodyPr/>
              <a:lstStyle>
                <a:lvl1pPr>
                  <a:spcBef>
                    <a:spcPct val="20000"/>
                  </a:spcBef>
                  <a:buClr>
                    <a:srgbClr val="0BD0D9"/>
                  </a:buClr>
                  <a:buSzPct val="95000"/>
                  <a:buFont typeface="Wingdings 2" pitchFamily="2" charset="2"/>
                  <a:buChar char=""/>
                  <a:defRPr sz="2600">
                    <a:solidFill>
                      <a:schemeClr val="tx1"/>
                    </a:solidFill>
                    <a:latin typeface="Constantia" panose="02030602050306030303" pitchFamily="18" charset="0"/>
                  </a:defRPr>
                </a:lvl1pPr>
                <a:lvl2pPr marL="742950" indent="-285750">
                  <a:spcBef>
                    <a:spcPct val="20000"/>
                  </a:spcBef>
                  <a:buClr>
                    <a:schemeClr val="accent1"/>
                  </a:buClr>
                  <a:buSzPct val="85000"/>
                  <a:buFont typeface="Wingdings 2" pitchFamily="2" charset="2"/>
                  <a:buChar char=""/>
                  <a:defRPr sz="2400">
                    <a:solidFill>
                      <a:schemeClr val="tx1"/>
                    </a:solidFill>
                    <a:latin typeface="Constantia" panose="02030602050306030303" pitchFamily="18" charset="0"/>
                  </a:defRPr>
                </a:lvl2pPr>
                <a:lvl3pPr marL="1143000" indent="-228600">
                  <a:spcBef>
                    <a:spcPct val="20000"/>
                  </a:spcBef>
                  <a:buClr>
                    <a:schemeClr val="accent2"/>
                  </a:buClr>
                  <a:buSzPct val="70000"/>
                  <a:buFont typeface="Wingdings 2" pitchFamily="2" charset="2"/>
                  <a:buChar char=""/>
                  <a:defRPr sz="2100">
                    <a:solidFill>
                      <a:schemeClr val="tx1"/>
                    </a:solidFill>
                    <a:latin typeface="Constantia" panose="02030602050306030303" pitchFamily="18" charset="0"/>
                  </a:defRPr>
                </a:lvl3pPr>
                <a:lvl4pPr marL="1600200" indent="-228600">
                  <a:spcBef>
                    <a:spcPct val="20000"/>
                  </a:spcBef>
                  <a:buClr>
                    <a:srgbClr val="0BD0D9"/>
                  </a:buClr>
                  <a:buSzPct val="65000"/>
                  <a:buFont typeface="Wingdings 2" pitchFamily="2" charset="2"/>
                  <a:buChar char=""/>
                  <a:defRPr sz="2000">
                    <a:solidFill>
                      <a:schemeClr val="tx1"/>
                    </a:solidFill>
                    <a:latin typeface="Constantia" panose="02030602050306030303" pitchFamily="18" charset="0"/>
                  </a:defRPr>
                </a:lvl4pPr>
                <a:lvl5pPr marL="2057400" indent="-228600">
                  <a:spcBef>
                    <a:spcPct val="20000"/>
                  </a:spcBef>
                  <a:buClr>
                    <a:srgbClr val="10CF9B"/>
                  </a:buClr>
                  <a:buSzPct val="65000"/>
                  <a:buFont typeface="Wingdings 2" pitchFamily="2" charset="2"/>
                  <a:buChar char=""/>
                  <a:defRPr sz="2000">
                    <a:solidFill>
                      <a:schemeClr val="tx1"/>
                    </a:solidFill>
                    <a:latin typeface="Constantia" panose="02030602050306030303" pitchFamily="18" charset="0"/>
                  </a:defRPr>
                </a:lvl5pPr>
                <a:lvl6pPr marL="2514600" indent="-228600" eaLnBrk="0" fontAlgn="base" hangingPunct="0">
                  <a:spcBef>
                    <a:spcPct val="20000"/>
                  </a:spcBef>
                  <a:spcAft>
                    <a:spcPct val="0"/>
                  </a:spcAft>
                  <a:buClr>
                    <a:srgbClr val="10CF9B"/>
                  </a:buClr>
                  <a:buSzPct val="65000"/>
                  <a:buFont typeface="Wingdings 2" pitchFamily="2" charset="2"/>
                  <a:buChar char=""/>
                  <a:defRPr sz="2000">
                    <a:solidFill>
                      <a:schemeClr val="tx1"/>
                    </a:solidFill>
                    <a:latin typeface="Constantia" panose="02030602050306030303" pitchFamily="18" charset="0"/>
                  </a:defRPr>
                </a:lvl6pPr>
                <a:lvl7pPr marL="2971800" indent="-228600" eaLnBrk="0" fontAlgn="base" hangingPunct="0">
                  <a:spcBef>
                    <a:spcPct val="20000"/>
                  </a:spcBef>
                  <a:spcAft>
                    <a:spcPct val="0"/>
                  </a:spcAft>
                  <a:buClr>
                    <a:srgbClr val="10CF9B"/>
                  </a:buClr>
                  <a:buSzPct val="65000"/>
                  <a:buFont typeface="Wingdings 2" pitchFamily="2" charset="2"/>
                  <a:buChar char=""/>
                  <a:defRPr sz="2000">
                    <a:solidFill>
                      <a:schemeClr val="tx1"/>
                    </a:solidFill>
                    <a:latin typeface="Constantia" panose="02030602050306030303" pitchFamily="18" charset="0"/>
                  </a:defRPr>
                </a:lvl7pPr>
                <a:lvl8pPr marL="3429000" indent="-228600" eaLnBrk="0" fontAlgn="base" hangingPunct="0">
                  <a:spcBef>
                    <a:spcPct val="20000"/>
                  </a:spcBef>
                  <a:spcAft>
                    <a:spcPct val="0"/>
                  </a:spcAft>
                  <a:buClr>
                    <a:srgbClr val="10CF9B"/>
                  </a:buClr>
                  <a:buSzPct val="65000"/>
                  <a:buFont typeface="Wingdings 2" pitchFamily="2" charset="2"/>
                  <a:buChar char=""/>
                  <a:defRPr sz="2000">
                    <a:solidFill>
                      <a:schemeClr val="tx1"/>
                    </a:solidFill>
                    <a:latin typeface="Constantia" panose="02030602050306030303" pitchFamily="18" charset="0"/>
                  </a:defRPr>
                </a:lvl8pPr>
                <a:lvl9pPr marL="3886200" indent="-228600" eaLnBrk="0" fontAlgn="base" hangingPunct="0">
                  <a:spcBef>
                    <a:spcPct val="20000"/>
                  </a:spcBef>
                  <a:spcAft>
                    <a:spcPct val="0"/>
                  </a:spcAft>
                  <a:buClr>
                    <a:srgbClr val="10CF9B"/>
                  </a:buClr>
                  <a:buSzPct val="65000"/>
                  <a:buFont typeface="Wingdings 2" pitchFamily="2" charset="2"/>
                  <a:buChar char=""/>
                  <a:defRPr sz="2000">
                    <a:solidFill>
                      <a:schemeClr val="tx1"/>
                    </a:solidFill>
                    <a:latin typeface="Constantia" panose="02030602050306030303" pitchFamily="18" charset="0"/>
                  </a:defRPr>
                </a:lvl9pPr>
              </a:lstStyle>
              <a:p>
                <a:pPr eaLnBrk="1" hangingPunct="1">
                  <a:spcBef>
                    <a:spcPct val="0"/>
                  </a:spcBef>
                  <a:buClrTx/>
                  <a:buSzTx/>
                  <a:buFontTx/>
                  <a:buNone/>
                </a:pPr>
                <a:endParaRPr lang="en-US" altLang="en-US" sz="2400">
                  <a:latin typeface="Garamond" panose="02020404030301010803" pitchFamily="18" charset="0"/>
                </a:endParaRPr>
              </a:p>
            </p:txBody>
          </p:sp>
          <p:sp>
            <p:nvSpPr>
              <p:cNvPr id="9272" name="Line 111">
                <a:extLst>
                  <a:ext uri="{FF2B5EF4-FFF2-40B4-BE49-F238E27FC236}">
                    <a16:creationId xmlns:a16="http://schemas.microsoft.com/office/drawing/2014/main" id="{89B13D8A-615D-A34D-8AAB-F16F8C53BB3C}"/>
                  </a:ext>
                </a:extLst>
              </p:cNvPr>
              <p:cNvSpPr>
                <a:spLocks noChangeShapeType="1"/>
              </p:cNvSpPr>
              <p:nvPr/>
            </p:nvSpPr>
            <p:spPr bwMode="auto">
              <a:xfrm flipV="1">
                <a:off x="3757" y="6840"/>
                <a:ext cx="263" cy="0"/>
              </a:xfrm>
              <a:prstGeom prst="line">
                <a:avLst/>
              </a:prstGeom>
              <a:noFill/>
              <a:ln w="9525">
                <a:solidFill>
                  <a:srgbClr val="FF0000"/>
                </a:solidFill>
                <a:round/>
                <a:headEnd/>
                <a:tailEnd type="stealth" w="sm" len="sm"/>
              </a:ln>
              <a:extLst>
                <a:ext uri="{909E8E84-426E-40DD-AFC4-6F175D3DCCD1}">
                  <a14:hiddenFill xmlns:a14="http://schemas.microsoft.com/office/drawing/2010/main">
                    <a:noFill/>
                  </a14:hiddenFill>
                </a:ext>
              </a:extLst>
            </p:spPr>
            <p:txBody>
              <a:bodyPr/>
              <a:lstStyle/>
              <a:p>
                <a:endParaRPr lang="en-US">
                  <a:latin typeface="Garamond" panose="02020404030301010803" pitchFamily="18" charset="0"/>
                </a:endParaRPr>
              </a:p>
            </p:txBody>
          </p:sp>
          <p:sp>
            <p:nvSpPr>
              <p:cNvPr id="9273" name="AutoShape 112">
                <a:extLst>
                  <a:ext uri="{FF2B5EF4-FFF2-40B4-BE49-F238E27FC236}">
                    <a16:creationId xmlns:a16="http://schemas.microsoft.com/office/drawing/2014/main" id="{EFD13481-E358-2241-84BD-B9E1D90D7713}"/>
                  </a:ext>
                </a:extLst>
              </p:cNvPr>
              <p:cNvSpPr>
                <a:spLocks noChangeArrowheads="1"/>
              </p:cNvSpPr>
              <p:nvPr/>
            </p:nvSpPr>
            <p:spPr bwMode="auto">
              <a:xfrm>
                <a:off x="4035" y="6765"/>
                <a:ext cx="270" cy="150"/>
              </a:xfrm>
              <a:prstGeom prst="roundRect">
                <a:avLst>
                  <a:gd name="adj" fmla="val 16667"/>
                </a:avLst>
              </a:prstGeom>
              <a:solidFill>
                <a:srgbClr val="FFFFFF"/>
              </a:solidFill>
              <a:ln w="9525">
                <a:solidFill>
                  <a:srgbClr val="FF0000"/>
                </a:solidFill>
                <a:round/>
                <a:headEnd/>
                <a:tailEnd/>
              </a:ln>
            </p:spPr>
            <p:txBody>
              <a:bodyPr/>
              <a:lstStyle>
                <a:lvl1pPr>
                  <a:spcBef>
                    <a:spcPct val="20000"/>
                  </a:spcBef>
                  <a:buClr>
                    <a:srgbClr val="0BD0D9"/>
                  </a:buClr>
                  <a:buSzPct val="95000"/>
                  <a:buFont typeface="Wingdings 2" pitchFamily="2" charset="2"/>
                  <a:buChar char=""/>
                  <a:defRPr sz="2600">
                    <a:solidFill>
                      <a:schemeClr val="tx1"/>
                    </a:solidFill>
                    <a:latin typeface="Constantia" panose="02030602050306030303" pitchFamily="18" charset="0"/>
                  </a:defRPr>
                </a:lvl1pPr>
                <a:lvl2pPr marL="742950" indent="-285750">
                  <a:spcBef>
                    <a:spcPct val="20000"/>
                  </a:spcBef>
                  <a:buClr>
                    <a:schemeClr val="accent1"/>
                  </a:buClr>
                  <a:buSzPct val="85000"/>
                  <a:buFont typeface="Wingdings 2" pitchFamily="2" charset="2"/>
                  <a:buChar char=""/>
                  <a:defRPr sz="2400">
                    <a:solidFill>
                      <a:schemeClr val="tx1"/>
                    </a:solidFill>
                    <a:latin typeface="Constantia" panose="02030602050306030303" pitchFamily="18" charset="0"/>
                  </a:defRPr>
                </a:lvl2pPr>
                <a:lvl3pPr marL="1143000" indent="-228600">
                  <a:spcBef>
                    <a:spcPct val="20000"/>
                  </a:spcBef>
                  <a:buClr>
                    <a:schemeClr val="accent2"/>
                  </a:buClr>
                  <a:buSzPct val="70000"/>
                  <a:buFont typeface="Wingdings 2" pitchFamily="2" charset="2"/>
                  <a:buChar char=""/>
                  <a:defRPr sz="2100">
                    <a:solidFill>
                      <a:schemeClr val="tx1"/>
                    </a:solidFill>
                    <a:latin typeface="Constantia" panose="02030602050306030303" pitchFamily="18" charset="0"/>
                  </a:defRPr>
                </a:lvl3pPr>
                <a:lvl4pPr marL="1600200" indent="-228600">
                  <a:spcBef>
                    <a:spcPct val="20000"/>
                  </a:spcBef>
                  <a:buClr>
                    <a:srgbClr val="0BD0D9"/>
                  </a:buClr>
                  <a:buSzPct val="65000"/>
                  <a:buFont typeface="Wingdings 2" pitchFamily="2" charset="2"/>
                  <a:buChar char=""/>
                  <a:defRPr sz="2000">
                    <a:solidFill>
                      <a:schemeClr val="tx1"/>
                    </a:solidFill>
                    <a:latin typeface="Constantia" panose="02030602050306030303" pitchFamily="18" charset="0"/>
                  </a:defRPr>
                </a:lvl4pPr>
                <a:lvl5pPr marL="2057400" indent="-228600">
                  <a:spcBef>
                    <a:spcPct val="20000"/>
                  </a:spcBef>
                  <a:buClr>
                    <a:srgbClr val="10CF9B"/>
                  </a:buClr>
                  <a:buSzPct val="65000"/>
                  <a:buFont typeface="Wingdings 2" pitchFamily="2" charset="2"/>
                  <a:buChar char=""/>
                  <a:defRPr sz="2000">
                    <a:solidFill>
                      <a:schemeClr val="tx1"/>
                    </a:solidFill>
                    <a:latin typeface="Constantia" panose="02030602050306030303" pitchFamily="18" charset="0"/>
                  </a:defRPr>
                </a:lvl5pPr>
                <a:lvl6pPr marL="2514600" indent="-228600" eaLnBrk="0" fontAlgn="base" hangingPunct="0">
                  <a:spcBef>
                    <a:spcPct val="20000"/>
                  </a:spcBef>
                  <a:spcAft>
                    <a:spcPct val="0"/>
                  </a:spcAft>
                  <a:buClr>
                    <a:srgbClr val="10CF9B"/>
                  </a:buClr>
                  <a:buSzPct val="65000"/>
                  <a:buFont typeface="Wingdings 2" pitchFamily="2" charset="2"/>
                  <a:buChar char=""/>
                  <a:defRPr sz="2000">
                    <a:solidFill>
                      <a:schemeClr val="tx1"/>
                    </a:solidFill>
                    <a:latin typeface="Constantia" panose="02030602050306030303" pitchFamily="18" charset="0"/>
                  </a:defRPr>
                </a:lvl6pPr>
                <a:lvl7pPr marL="2971800" indent="-228600" eaLnBrk="0" fontAlgn="base" hangingPunct="0">
                  <a:spcBef>
                    <a:spcPct val="20000"/>
                  </a:spcBef>
                  <a:spcAft>
                    <a:spcPct val="0"/>
                  </a:spcAft>
                  <a:buClr>
                    <a:srgbClr val="10CF9B"/>
                  </a:buClr>
                  <a:buSzPct val="65000"/>
                  <a:buFont typeface="Wingdings 2" pitchFamily="2" charset="2"/>
                  <a:buChar char=""/>
                  <a:defRPr sz="2000">
                    <a:solidFill>
                      <a:schemeClr val="tx1"/>
                    </a:solidFill>
                    <a:latin typeface="Constantia" panose="02030602050306030303" pitchFamily="18" charset="0"/>
                  </a:defRPr>
                </a:lvl7pPr>
                <a:lvl8pPr marL="3429000" indent="-228600" eaLnBrk="0" fontAlgn="base" hangingPunct="0">
                  <a:spcBef>
                    <a:spcPct val="20000"/>
                  </a:spcBef>
                  <a:spcAft>
                    <a:spcPct val="0"/>
                  </a:spcAft>
                  <a:buClr>
                    <a:srgbClr val="10CF9B"/>
                  </a:buClr>
                  <a:buSzPct val="65000"/>
                  <a:buFont typeface="Wingdings 2" pitchFamily="2" charset="2"/>
                  <a:buChar char=""/>
                  <a:defRPr sz="2000">
                    <a:solidFill>
                      <a:schemeClr val="tx1"/>
                    </a:solidFill>
                    <a:latin typeface="Constantia" panose="02030602050306030303" pitchFamily="18" charset="0"/>
                  </a:defRPr>
                </a:lvl8pPr>
                <a:lvl9pPr marL="3886200" indent="-228600" eaLnBrk="0" fontAlgn="base" hangingPunct="0">
                  <a:spcBef>
                    <a:spcPct val="20000"/>
                  </a:spcBef>
                  <a:spcAft>
                    <a:spcPct val="0"/>
                  </a:spcAft>
                  <a:buClr>
                    <a:srgbClr val="10CF9B"/>
                  </a:buClr>
                  <a:buSzPct val="65000"/>
                  <a:buFont typeface="Wingdings 2" pitchFamily="2" charset="2"/>
                  <a:buChar char=""/>
                  <a:defRPr sz="2000">
                    <a:solidFill>
                      <a:schemeClr val="tx1"/>
                    </a:solidFill>
                    <a:latin typeface="Constantia" panose="02030602050306030303" pitchFamily="18" charset="0"/>
                  </a:defRPr>
                </a:lvl9pPr>
              </a:lstStyle>
              <a:p>
                <a:pPr eaLnBrk="1" hangingPunct="1">
                  <a:spcBef>
                    <a:spcPct val="0"/>
                  </a:spcBef>
                  <a:buClrTx/>
                  <a:buSzTx/>
                  <a:buFontTx/>
                  <a:buNone/>
                </a:pPr>
                <a:endParaRPr lang="en-US" altLang="en-US" sz="2400">
                  <a:latin typeface="Garamond" panose="02020404030301010803" pitchFamily="18" charset="0"/>
                </a:endParaRPr>
              </a:p>
            </p:txBody>
          </p:sp>
          <p:sp>
            <p:nvSpPr>
              <p:cNvPr id="9274" name="AutoShape 113">
                <a:extLst>
                  <a:ext uri="{FF2B5EF4-FFF2-40B4-BE49-F238E27FC236}">
                    <a16:creationId xmlns:a16="http://schemas.microsoft.com/office/drawing/2014/main" id="{F8F0A4FC-2EA1-DA45-B264-819B563376A5}"/>
                  </a:ext>
                </a:extLst>
              </p:cNvPr>
              <p:cNvSpPr>
                <a:spLocks noChangeArrowheads="1"/>
              </p:cNvSpPr>
              <p:nvPr/>
            </p:nvSpPr>
            <p:spPr bwMode="auto">
              <a:xfrm>
                <a:off x="3765" y="5880"/>
                <a:ext cx="270" cy="150"/>
              </a:xfrm>
              <a:prstGeom prst="roundRect">
                <a:avLst>
                  <a:gd name="adj" fmla="val 16667"/>
                </a:avLst>
              </a:prstGeom>
              <a:solidFill>
                <a:srgbClr val="FFFFFF"/>
              </a:solidFill>
              <a:ln w="9525">
                <a:solidFill>
                  <a:srgbClr val="FF0000"/>
                </a:solidFill>
                <a:round/>
                <a:headEnd/>
                <a:tailEnd/>
              </a:ln>
            </p:spPr>
            <p:txBody>
              <a:bodyPr/>
              <a:lstStyle>
                <a:lvl1pPr>
                  <a:spcBef>
                    <a:spcPct val="20000"/>
                  </a:spcBef>
                  <a:buClr>
                    <a:srgbClr val="0BD0D9"/>
                  </a:buClr>
                  <a:buSzPct val="95000"/>
                  <a:buFont typeface="Wingdings 2" pitchFamily="2" charset="2"/>
                  <a:buChar char=""/>
                  <a:defRPr sz="2600">
                    <a:solidFill>
                      <a:schemeClr val="tx1"/>
                    </a:solidFill>
                    <a:latin typeface="Constantia" panose="02030602050306030303" pitchFamily="18" charset="0"/>
                  </a:defRPr>
                </a:lvl1pPr>
                <a:lvl2pPr marL="742950" indent="-285750">
                  <a:spcBef>
                    <a:spcPct val="20000"/>
                  </a:spcBef>
                  <a:buClr>
                    <a:schemeClr val="accent1"/>
                  </a:buClr>
                  <a:buSzPct val="85000"/>
                  <a:buFont typeface="Wingdings 2" pitchFamily="2" charset="2"/>
                  <a:buChar char=""/>
                  <a:defRPr sz="2400">
                    <a:solidFill>
                      <a:schemeClr val="tx1"/>
                    </a:solidFill>
                    <a:latin typeface="Constantia" panose="02030602050306030303" pitchFamily="18" charset="0"/>
                  </a:defRPr>
                </a:lvl2pPr>
                <a:lvl3pPr marL="1143000" indent="-228600">
                  <a:spcBef>
                    <a:spcPct val="20000"/>
                  </a:spcBef>
                  <a:buClr>
                    <a:schemeClr val="accent2"/>
                  </a:buClr>
                  <a:buSzPct val="70000"/>
                  <a:buFont typeface="Wingdings 2" pitchFamily="2" charset="2"/>
                  <a:buChar char=""/>
                  <a:defRPr sz="2100">
                    <a:solidFill>
                      <a:schemeClr val="tx1"/>
                    </a:solidFill>
                    <a:latin typeface="Constantia" panose="02030602050306030303" pitchFamily="18" charset="0"/>
                  </a:defRPr>
                </a:lvl3pPr>
                <a:lvl4pPr marL="1600200" indent="-228600">
                  <a:spcBef>
                    <a:spcPct val="20000"/>
                  </a:spcBef>
                  <a:buClr>
                    <a:srgbClr val="0BD0D9"/>
                  </a:buClr>
                  <a:buSzPct val="65000"/>
                  <a:buFont typeface="Wingdings 2" pitchFamily="2" charset="2"/>
                  <a:buChar char=""/>
                  <a:defRPr sz="2000">
                    <a:solidFill>
                      <a:schemeClr val="tx1"/>
                    </a:solidFill>
                    <a:latin typeface="Constantia" panose="02030602050306030303" pitchFamily="18" charset="0"/>
                  </a:defRPr>
                </a:lvl4pPr>
                <a:lvl5pPr marL="2057400" indent="-228600">
                  <a:spcBef>
                    <a:spcPct val="20000"/>
                  </a:spcBef>
                  <a:buClr>
                    <a:srgbClr val="10CF9B"/>
                  </a:buClr>
                  <a:buSzPct val="65000"/>
                  <a:buFont typeface="Wingdings 2" pitchFamily="2" charset="2"/>
                  <a:buChar char=""/>
                  <a:defRPr sz="2000">
                    <a:solidFill>
                      <a:schemeClr val="tx1"/>
                    </a:solidFill>
                    <a:latin typeface="Constantia" panose="02030602050306030303" pitchFamily="18" charset="0"/>
                  </a:defRPr>
                </a:lvl5pPr>
                <a:lvl6pPr marL="2514600" indent="-228600" eaLnBrk="0" fontAlgn="base" hangingPunct="0">
                  <a:spcBef>
                    <a:spcPct val="20000"/>
                  </a:spcBef>
                  <a:spcAft>
                    <a:spcPct val="0"/>
                  </a:spcAft>
                  <a:buClr>
                    <a:srgbClr val="10CF9B"/>
                  </a:buClr>
                  <a:buSzPct val="65000"/>
                  <a:buFont typeface="Wingdings 2" pitchFamily="2" charset="2"/>
                  <a:buChar char=""/>
                  <a:defRPr sz="2000">
                    <a:solidFill>
                      <a:schemeClr val="tx1"/>
                    </a:solidFill>
                    <a:latin typeface="Constantia" panose="02030602050306030303" pitchFamily="18" charset="0"/>
                  </a:defRPr>
                </a:lvl6pPr>
                <a:lvl7pPr marL="2971800" indent="-228600" eaLnBrk="0" fontAlgn="base" hangingPunct="0">
                  <a:spcBef>
                    <a:spcPct val="20000"/>
                  </a:spcBef>
                  <a:spcAft>
                    <a:spcPct val="0"/>
                  </a:spcAft>
                  <a:buClr>
                    <a:srgbClr val="10CF9B"/>
                  </a:buClr>
                  <a:buSzPct val="65000"/>
                  <a:buFont typeface="Wingdings 2" pitchFamily="2" charset="2"/>
                  <a:buChar char=""/>
                  <a:defRPr sz="2000">
                    <a:solidFill>
                      <a:schemeClr val="tx1"/>
                    </a:solidFill>
                    <a:latin typeface="Constantia" panose="02030602050306030303" pitchFamily="18" charset="0"/>
                  </a:defRPr>
                </a:lvl7pPr>
                <a:lvl8pPr marL="3429000" indent="-228600" eaLnBrk="0" fontAlgn="base" hangingPunct="0">
                  <a:spcBef>
                    <a:spcPct val="20000"/>
                  </a:spcBef>
                  <a:spcAft>
                    <a:spcPct val="0"/>
                  </a:spcAft>
                  <a:buClr>
                    <a:srgbClr val="10CF9B"/>
                  </a:buClr>
                  <a:buSzPct val="65000"/>
                  <a:buFont typeface="Wingdings 2" pitchFamily="2" charset="2"/>
                  <a:buChar char=""/>
                  <a:defRPr sz="2000">
                    <a:solidFill>
                      <a:schemeClr val="tx1"/>
                    </a:solidFill>
                    <a:latin typeface="Constantia" panose="02030602050306030303" pitchFamily="18" charset="0"/>
                  </a:defRPr>
                </a:lvl8pPr>
                <a:lvl9pPr marL="3886200" indent="-228600" eaLnBrk="0" fontAlgn="base" hangingPunct="0">
                  <a:spcBef>
                    <a:spcPct val="20000"/>
                  </a:spcBef>
                  <a:spcAft>
                    <a:spcPct val="0"/>
                  </a:spcAft>
                  <a:buClr>
                    <a:srgbClr val="10CF9B"/>
                  </a:buClr>
                  <a:buSzPct val="65000"/>
                  <a:buFont typeface="Wingdings 2" pitchFamily="2" charset="2"/>
                  <a:buChar char=""/>
                  <a:defRPr sz="2000">
                    <a:solidFill>
                      <a:schemeClr val="tx1"/>
                    </a:solidFill>
                    <a:latin typeface="Constantia" panose="02030602050306030303" pitchFamily="18" charset="0"/>
                  </a:defRPr>
                </a:lvl9pPr>
              </a:lstStyle>
              <a:p>
                <a:pPr eaLnBrk="1" hangingPunct="1">
                  <a:spcBef>
                    <a:spcPct val="0"/>
                  </a:spcBef>
                  <a:buClrTx/>
                  <a:buSzTx/>
                  <a:buFontTx/>
                  <a:buNone/>
                </a:pPr>
                <a:endParaRPr lang="en-US" altLang="en-US" sz="2400">
                  <a:latin typeface="Garamond" panose="02020404030301010803" pitchFamily="18" charset="0"/>
                </a:endParaRPr>
              </a:p>
            </p:txBody>
          </p:sp>
          <p:sp>
            <p:nvSpPr>
              <p:cNvPr id="9275" name="AutoShape 114">
                <a:extLst>
                  <a:ext uri="{FF2B5EF4-FFF2-40B4-BE49-F238E27FC236}">
                    <a16:creationId xmlns:a16="http://schemas.microsoft.com/office/drawing/2014/main" id="{8B2FEA50-BC4B-0F42-88D1-FF51162ACE24}"/>
                  </a:ext>
                </a:extLst>
              </p:cNvPr>
              <p:cNvSpPr>
                <a:spLocks noChangeArrowheads="1"/>
              </p:cNvSpPr>
              <p:nvPr/>
            </p:nvSpPr>
            <p:spPr bwMode="auto">
              <a:xfrm>
                <a:off x="3780" y="7110"/>
                <a:ext cx="270" cy="150"/>
              </a:xfrm>
              <a:prstGeom prst="roundRect">
                <a:avLst>
                  <a:gd name="adj" fmla="val 16667"/>
                </a:avLst>
              </a:prstGeom>
              <a:solidFill>
                <a:srgbClr val="FFFFFF"/>
              </a:solidFill>
              <a:ln w="9525">
                <a:solidFill>
                  <a:srgbClr val="FF0000"/>
                </a:solidFill>
                <a:round/>
                <a:headEnd/>
                <a:tailEnd/>
              </a:ln>
            </p:spPr>
            <p:txBody>
              <a:bodyPr/>
              <a:lstStyle>
                <a:lvl1pPr>
                  <a:spcBef>
                    <a:spcPct val="20000"/>
                  </a:spcBef>
                  <a:buClr>
                    <a:srgbClr val="0BD0D9"/>
                  </a:buClr>
                  <a:buSzPct val="95000"/>
                  <a:buFont typeface="Wingdings 2" pitchFamily="2" charset="2"/>
                  <a:buChar char=""/>
                  <a:defRPr sz="2600">
                    <a:solidFill>
                      <a:schemeClr val="tx1"/>
                    </a:solidFill>
                    <a:latin typeface="Constantia" panose="02030602050306030303" pitchFamily="18" charset="0"/>
                  </a:defRPr>
                </a:lvl1pPr>
                <a:lvl2pPr marL="742950" indent="-285750">
                  <a:spcBef>
                    <a:spcPct val="20000"/>
                  </a:spcBef>
                  <a:buClr>
                    <a:schemeClr val="accent1"/>
                  </a:buClr>
                  <a:buSzPct val="85000"/>
                  <a:buFont typeface="Wingdings 2" pitchFamily="2" charset="2"/>
                  <a:buChar char=""/>
                  <a:defRPr sz="2400">
                    <a:solidFill>
                      <a:schemeClr val="tx1"/>
                    </a:solidFill>
                    <a:latin typeface="Constantia" panose="02030602050306030303" pitchFamily="18" charset="0"/>
                  </a:defRPr>
                </a:lvl2pPr>
                <a:lvl3pPr marL="1143000" indent="-228600">
                  <a:spcBef>
                    <a:spcPct val="20000"/>
                  </a:spcBef>
                  <a:buClr>
                    <a:schemeClr val="accent2"/>
                  </a:buClr>
                  <a:buSzPct val="70000"/>
                  <a:buFont typeface="Wingdings 2" pitchFamily="2" charset="2"/>
                  <a:buChar char=""/>
                  <a:defRPr sz="2100">
                    <a:solidFill>
                      <a:schemeClr val="tx1"/>
                    </a:solidFill>
                    <a:latin typeface="Constantia" panose="02030602050306030303" pitchFamily="18" charset="0"/>
                  </a:defRPr>
                </a:lvl3pPr>
                <a:lvl4pPr marL="1600200" indent="-228600">
                  <a:spcBef>
                    <a:spcPct val="20000"/>
                  </a:spcBef>
                  <a:buClr>
                    <a:srgbClr val="0BD0D9"/>
                  </a:buClr>
                  <a:buSzPct val="65000"/>
                  <a:buFont typeface="Wingdings 2" pitchFamily="2" charset="2"/>
                  <a:buChar char=""/>
                  <a:defRPr sz="2000">
                    <a:solidFill>
                      <a:schemeClr val="tx1"/>
                    </a:solidFill>
                    <a:latin typeface="Constantia" panose="02030602050306030303" pitchFamily="18" charset="0"/>
                  </a:defRPr>
                </a:lvl4pPr>
                <a:lvl5pPr marL="2057400" indent="-228600">
                  <a:spcBef>
                    <a:spcPct val="20000"/>
                  </a:spcBef>
                  <a:buClr>
                    <a:srgbClr val="10CF9B"/>
                  </a:buClr>
                  <a:buSzPct val="65000"/>
                  <a:buFont typeface="Wingdings 2" pitchFamily="2" charset="2"/>
                  <a:buChar char=""/>
                  <a:defRPr sz="2000">
                    <a:solidFill>
                      <a:schemeClr val="tx1"/>
                    </a:solidFill>
                    <a:latin typeface="Constantia" panose="02030602050306030303" pitchFamily="18" charset="0"/>
                  </a:defRPr>
                </a:lvl5pPr>
                <a:lvl6pPr marL="2514600" indent="-228600" eaLnBrk="0" fontAlgn="base" hangingPunct="0">
                  <a:spcBef>
                    <a:spcPct val="20000"/>
                  </a:spcBef>
                  <a:spcAft>
                    <a:spcPct val="0"/>
                  </a:spcAft>
                  <a:buClr>
                    <a:srgbClr val="10CF9B"/>
                  </a:buClr>
                  <a:buSzPct val="65000"/>
                  <a:buFont typeface="Wingdings 2" pitchFamily="2" charset="2"/>
                  <a:buChar char=""/>
                  <a:defRPr sz="2000">
                    <a:solidFill>
                      <a:schemeClr val="tx1"/>
                    </a:solidFill>
                    <a:latin typeface="Constantia" panose="02030602050306030303" pitchFamily="18" charset="0"/>
                  </a:defRPr>
                </a:lvl6pPr>
                <a:lvl7pPr marL="2971800" indent="-228600" eaLnBrk="0" fontAlgn="base" hangingPunct="0">
                  <a:spcBef>
                    <a:spcPct val="20000"/>
                  </a:spcBef>
                  <a:spcAft>
                    <a:spcPct val="0"/>
                  </a:spcAft>
                  <a:buClr>
                    <a:srgbClr val="10CF9B"/>
                  </a:buClr>
                  <a:buSzPct val="65000"/>
                  <a:buFont typeface="Wingdings 2" pitchFamily="2" charset="2"/>
                  <a:buChar char=""/>
                  <a:defRPr sz="2000">
                    <a:solidFill>
                      <a:schemeClr val="tx1"/>
                    </a:solidFill>
                    <a:latin typeface="Constantia" panose="02030602050306030303" pitchFamily="18" charset="0"/>
                  </a:defRPr>
                </a:lvl7pPr>
                <a:lvl8pPr marL="3429000" indent="-228600" eaLnBrk="0" fontAlgn="base" hangingPunct="0">
                  <a:spcBef>
                    <a:spcPct val="20000"/>
                  </a:spcBef>
                  <a:spcAft>
                    <a:spcPct val="0"/>
                  </a:spcAft>
                  <a:buClr>
                    <a:srgbClr val="10CF9B"/>
                  </a:buClr>
                  <a:buSzPct val="65000"/>
                  <a:buFont typeface="Wingdings 2" pitchFamily="2" charset="2"/>
                  <a:buChar char=""/>
                  <a:defRPr sz="2000">
                    <a:solidFill>
                      <a:schemeClr val="tx1"/>
                    </a:solidFill>
                    <a:latin typeface="Constantia" panose="02030602050306030303" pitchFamily="18" charset="0"/>
                  </a:defRPr>
                </a:lvl8pPr>
                <a:lvl9pPr marL="3886200" indent="-228600" eaLnBrk="0" fontAlgn="base" hangingPunct="0">
                  <a:spcBef>
                    <a:spcPct val="20000"/>
                  </a:spcBef>
                  <a:spcAft>
                    <a:spcPct val="0"/>
                  </a:spcAft>
                  <a:buClr>
                    <a:srgbClr val="10CF9B"/>
                  </a:buClr>
                  <a:buSzPct val="65000"/>
                  <a:buFont typeface="Wingdings 2" pitchFamily="2" charset="2"/>
                  <a:buChar char=""/>
                  <a:defRPr sz="2000">
                    <a:solidFill>
                      <a:schemeClr val="tx1"/>
                    </a:solidFill>
                    <a:latin typeface="Constantia" panose="02030602050306030303" pitchFamily="18" charset="0"/>
                  </a:defRPr>
                </a:lvl9pPr>
              </a:lstStyle>
              <a:p>
                <a:pPr eaLnBrk="1" hangingPunct="1">
                  <a:spcBef>
                    <a:spcPct val="0"/>
                  </a:spcBef>
                  <a:buClrTx/>
                  <a:buSzTx/>
                  <a:buFontTx/>
                  <a:buNone/>
                </a:pPr>
                <a:endParaRPr lang="en-US" altLang="en-US" sz="2400">
                  <a:latin typeface="Garamond" panose="02020404030301010803" pitchFamily="18" charset="0"/>
                </a:endParaRPr>
              </a:p>
            </p:txBody>
          </p:sp>
          <p:sp>
            <p:nvSpPr>
              <p:cNvPr id="9276" name="Line 115">
                <a:extLst>
                  <a:ext uri="{FF2B5EF4-FFF2-40B4-BE49-F238E27FC236}">
                    <a16:creationId xmlns:a16="http://schemas.microsoft.com/office/drawing/2014/main" id="{10E78323-6BA2-3947-BBE0-D4E8AEF769E9}"/>
                  </a:ext>
                </a:extLst>
              </p:cNvPr>
              <p:cNvSpPr>
                <a:spLocks noChangeShapeType="1"/>
              </p:cNvSpPr>
              <p:nvPr/>
            </p:nvSpPr>
            <p:spPr bwMode="auto">
              <a:xfrm flipV="1">
                <a:off x="3630" y="6060"/>
                <a:ext cx="255" cy="240"/>
              </a:xfrm>
              <a:prstGeom prst="line">
                <a:avLst/>
              </a:prstGeom>
              <a:noFill/>
              <a:ln w="9525">
                <a:solidFill>
                  <a:srgbClr val="FF0000"/>
                </a:solidFill>
                <a:round/>
                <a:headEnd/>
                <a:tailEnd type="stealth" w="sm" len="sm"/>
              </a:ln>
              <a:extLst>
                <a:ext uri="{909E8E84-426E-40DD-AFC4-6F175D3DCCD1}">
                  <a14:hiddenFill xmlns:a14="http://schemas.microsoft.com/office/drawing/2010/main">
                    <a:noFill/>
                  </a14:hiddenFill>
                </a:ext>
              </a:extLst>
            </p:spPr>
            <p:txBody>
              <a:bodyPr/>
              <a:lstStyle/>
              <a:p>
                <a:endParaRPr lang="en-US">
                  <a:latin typeface="Garamond" panose="02020404030301010803" pitchFamily="18" charset="0"/>
                </a:endParaRPr>
              </a:p>
            </p:txBody>
          </p:sp>
          <p:sp>
            <p:nvSpPr>
              <p:cNvPr id="9277" name="Line 116">
                <a:extLst>
                  <a:ext uri="{FF2B5EF4-FFF2-40B4-BE49-F238E27FC236}">
                    <a16:creationId xmlns:a16="http://schemas.microsoft.com/office/drawing/2014/main" id="{855B8830-3444-A749-9325-A70EC5E684A7}"/>
                  </a:ext>
                </a:extLst>
              </p:cNvPr>
              <p:cNvSpPr>
                <a:spLocks noChangeShapeType="1"/>
              </p:cNvSpPr>
              <p:nvPr/>
            </p:nvSpPr>
            <p:spPr bwMode="auto">
              <a:xfrm>
                <a:off x="3930" y="6038"/>
                <a:ext cx="210" cy="240"/>
              </a:xfrm>
              <a:prstGeom prst="line">
                <a:avLst/>
              </a:prstGeom>
              <a:noFill/>
              <a:ln w="9525">
                <a:solidFill>
                  <a:srgbClr val="FF0000"/>
                </a:solidFill>
                <a:round/>
                <a:headEnd/>
                <a:tailEnd type="stealth" w="sm" len="sm"/>
              </a:ln>
              <a:extLst>
                <a:ext uri="{909E8E84-426E-40DD-AFC4-6F175D3DCCD1}">
                  <a14:hiddenFill xmlns:a14="http://schemas.microsoft.com/office/drawing/2010/main">
                    <a:noFill/>
                  </a14:hiddenFill>
                </a:ext>
              </a:extLst>
            </p:spPr>
            <p:txBody>
              <a:bodyPr/>
              <a:lstStyle/>
              <a:p>
                <a:endParaRPr lang="en-US">
                  <a:latin typeface="Garamond" panose="02020404030301010803" pitchFamily="18" charset="0"/>
                </a:endParaRPr>
              </a:p>
            </p:txBody>
          </p:sp>
          <p:sp>
            <p:nvSpPr>
              <p:cNvPr id="9278" name="Line 117">
                <a:extLst>
                  <a:ext uri="{FF2B5EF4-FFF2-40B4-BE49-F238E27FC236}">
                    <a16:creationId xmlns:a16="http://schemas.microsoft.com/office/drawing/2014/main" id="{965D8916-14CC-B049-AEAC-A7582574B573}"/>
                  </a:ext>
                </a:extLst>
              </p:cNvPr>
              <p:cNvSpPr>
                <a:spLocks noChangeShapeType="1"/>
              </p:cNvSpPr>
              <p:nvPr/>
            </p:nvSpPr>
            <p:spPr bwMode="auto">
              <a:xfrm rot="-5400000" flipH="1" flipV="1">
                <a:off x="3982" y="6901"/>
                <a:ext cx="165" cy="195"/>
              </a:xfrm>
              <a:prstGeom prst="line">
                <a:avLst/>
              </a:prstGeom>
              <a:noFill/>
              <a:ln w="9525">
                <a:solidFill>
                  <a:srgbClr val="FF0000"/>
                </a:solidFill>
                <a:round/>
                <a:headEnd/>
                <a:tailEnd type="stealth" w="sm" len="sm"/>
              </a:ln>
              <a:extLst>
                <a:ext uri="{909E8E84-426E-40DD-AFC4-6F175D3DCCD1}">
                  <a14:hiddenFill xmlns:a14="http://schemas.microsoft.com/office/drawing/2010/main">
                    <a:noFill/>
                  </a14:hiddenFill>
                </a:ext>
              </a:extLst>
            </p:spPr>
            <p:txBody>
              <a:bodyPr/>
              <a:lstStyle/>
              <a:p>
                <a:endParaRPr lang="en-US">
                  <a:latin typeface="Garamond" panose="02020404030301010803" pitchFamily="18" charset="0"/>
                </a:endParaRPr>
              </a:p>
            </p:txBody>
          </p:sp>
          <p:sp>
            <p:nvSpPr>
              <p:cNvPr id="9279" name="Line 118">
                <a:extLst>
                  <a:ext uri="{FF2B5EF4-FFF2-40B4-BE49-F238E27FC236}">
                    <a16:creationId xmlns:a16="http://schemas.microsoft.com/office/drawing/2014/main" id="{62F312DC-C8D2-2043-A388-1B7C6A28810C}"/>
                  </a:ext>
                </a:extLst>
              </p:cNvPr>
              <p:cNvSpPr>
                <a:spLocks noChangeShapeType="1"/>
              </p:cNvSpPr>
              <p:nvPr/>
            </p:nvSpPr>
            <p:spPr bwMode="auto">
              <a:xfrm>
                <a:off x="3645" y="6473"/>
                <a:ext cx="480" cy="240"/>
              </a:xfrm>
              <a:prstGeom prst="line">
                <a:avLst/>
              </a:prstGeom>
              <a:noFill/>
              <a:ln w="9525">
                <a:solidFill>
                  <a:srgbClr val="FF0000"/>
                </a:solidFill>
                <a:round/>
                <a:headEnd/>
                <a:tailEnd type="stealth" w="sm" len="sm"/>
              </a:ln>
              <a:extLst>
                <a:ext uri="{909E8E84-426E-40DD-AFC4-6F175D3DCCD1}">
                  <a14:hiddenFill xmlns:a14="http://schemas.microsoft.com/office/drawing/2010/main">
                    <a:noFill/>
                  </a14:hiddenFill>
                </a:ext>
              </a:extLst>
            </p:spPr>
            <p:txBody>
              <a:bodyPr/>
              <a:lstStyle/>
              <a:p>
                <a:endParaRPr lang="en-US">
                  <a:latin typeface="Garamond" panose="02020404030301010803" pitchFamily="18" charset="0"/>
                </a:endParaRPr>
              </a:p>
            </p:txBody>
          </p:sp>
          <p:sp>
            <p:nvSpPr>
              <p:cNvPr id="9280" name="Line 119">
                <a:extLst>
                  <a:ext uri="{FF2B5EF4-FFF2-40B4-BE49-F238E27FC236}">
                    <a16:creationId xmlns:a16="http://schemas.microsoft.com/office/drawing/2014/main" id="{952E73F0-8CB6-4A4D-BE96-ADDC9B5273FB}"/>
                  </a:ext>
                </a:extLst>
              </p:cNvPr>
              <p:cNvSpPr>
                <a:spLocks noChangeShapeType="1"/>
              </p:cNvSpPr>
              <p:nvPr/>
            </p:nvSpPr>
            <p:spPr bwMode="auto">
              <a:xfrm flipV="1">
                <a:off x="3660" y="6480"/>
                <a:ext cx="465" cy="270"/>
              </a:xfrm>
              <a:prstGeom prst="line">
                <a:avLst/>
              </a:prstGeom>
              <a:noFill/>
              <a:ln w="9525">
                <a:solidFill>
                  <a:srgbClr val="FF0000"/>
                </a:solidFill>
                <a:round/>
                <a:headEnd/>
                <a:tailEnd type="stealth" w="sm" len="sm"/>
              </a:ln>
              <a:extLst>
                <a:ext uri="{909E8E84-426E-40DD-AFC4-6F175D3DCCD1}">
                  <a14:hiddenFill xmlns:a14="http://schemas.microsoft.com/office/drawing/2010/main">
                    <a:noFill/>
                  </a14:hiddenFill>
                </a:ext>
              </a:extLst>
            </p:spPr>
            <p:txBody>
              <a:bodyPr/>
              <a:lstStyle/>
              <a:p>
                <a:endParaRPr lang="en-US">
                  <a:latin typeface="Garamond" panose="02020404030301010803" pitchFamily="18" charset="0"/>
                </a:endParaRPr>
              </a:p>
            </p:txBody>
          </p:sp>
        </p:grpSp>
        <p:grpSp>
          <p:nvGrpSpPr>
            <p:cNvPr id="9237" name="Group 120">
              <a:extLst>
                <a:ext uri="{FF2B5EF4-FFF2-40B4-BE49-F238E27FC236}">
                  <a16:creationId xmlns:a16="http://schemas.microsoft.com/office/drawing/2014/main" id="{52340945-9B53-ED4B-9EA5-C2CACA3981CC}"/>
                </a:ext>
              </a:extLst>
            </p:cNvPr>
            <p:cNvGrpSpPr>
              <a:grpSpLocks/>
            </p:cNvGrpSpPr>
            <p:nvPr/>
          </p:nvGrpSpPr>
          <p:grpSpPr bwMode="auto">
            <a:xfrm>
              <a:off x="7815" y="12314"/>
              <a:ext cx="1815" cy="1686"/>
              <a:chOff x="7515" y="7299"/>
              <a:chExt cx="1815" cy="1686"/>
            </a:xfrm>
          </p:grpSpPr>
          <p:sp>
            <p:nvSpPr>
              <p:cNvPr id="9256" name="AutoShape 121">
                <a:extLst>
                  <a:ext uri="{FF2B5EF4-FFF2-40B4-BE49-F238E27FC236}">
                    <a16:creationId xmlns:a16="http://schemas.microsoft.com/office/drawing/2014/main" id="{BC3DC37E-0645-6E42-A2E2-E47995EA7253}"/>
                  </a:ext>
                </a:extLst>
              </p:cNvPr>
              <p:cNvSpPr>
                <a:spLocks noChangeArrowheads="1"/>
              </p:cNvSpPr>
              <p:nvPr/>
            </p:nvSpPr>
            <p:spPr bwMode="auto">
              <a:xfrm>
                <a:off x="7971" y="7299"/>
                <a:ext cx="879" cy="974"/>
              </a:xfrm>
              <a:prstGeom prst="foldedCorner">
                <a:avLst>
                  <a:gd name="adj" fmla="val 42856"/>
                </a:avLst>
              </a:prstGeom>
              <a:solidFill>
                <a:srgbClr val="00FFFF"/>
              </a:solidFill>
              <a:ln w="9525">
                <a:solidFill>
                  <a:srgbClr val="FF0000"/>
                </a:solidFill>
                <a:round/>
                <a:headEnd/>
                <a:tailEnd/>
              </a:ln>
            </p:spPr>
            <p:txBody>
              <a:bodyPr/>
              <a:lstStyle>
                <a:lvl1pPr>
                  <a:spcBef>
                    <a:spcPct val="20000"/>
                  </a:spcBef>
                  <a:buClr>
                    <a:srgbClr val="0BD0D9"/>
                  </a:buClr>
                  <a:buSzPct val="95000"/>
                  <a:buFont typeface="Wingdings 2" pitchFamily="2" charset="2"/>
                  <a:buChar char=""/>
                  <a:defRPr sz="2600">
                    <a:solidFill>
                      <a:schemeClr val="tx1"/>
                    </a:solidFill>
                    <a:latin typeface="Constantia" panose="02030602050306030303" pitchFamily="18" charset="0"/>
                  </a:defRPr>
                </a:lvl1pPr>
                <a:lvl2pPr marL="742950" indent="-285750">
                  <a:spcBef>
                    <a:spcPct val="20000"/>
                  </a:spcBef>
                  <a:buClr>
                    <a:schemeClr val="accent1"/>
                  </a:buClr>
                  <a:buSzPct val="85000"/>
                  <a:buFont typeface="Wingdings 2" pitchFamily="2" charset="2"/>
                  <a:buChar char=""/>
                  <a:defRPr sz="2400">
                    <a:solidFill>
                      <a:schemeClr val="tx1"/>
                    </a:solidFill>
                    <a:latin typeface="Constantia" panose="02030602050306030303" pitchFamily="18" charset="0"/>
                  </a:defRPr>
                </a:lvl2pPr>
                <a:lvl3pPr marL="1143000" indent="-228600">
                  <a:spcBef>
                    <a:spcPct val="20000"/>
                  </a:spcBef>
                  <a:buClr>
                    <a:schemeClr val="accent2"/>
                  </a:buClr>
                  <a:buSzPct val="70000"/>
                  <a:buFont typeface="Wingdings 2" pitchFamily="2" charset="2"/>
                  <a:buChar char=""/>
                  <a:defRPr sz="2100">
                    <a:solidFill>
                      <a:schemeClr val="tx1"/>
                    </a:solidFill>
                    <a:latin typeface="Constantia" panose="02030602050306030303" pitchFamily="18" charset="0"/>
                  </a:defRPr>
                </a:lvl3pPr>
                <a:lvl4pPr marL="1600200" indent="-228600">
                  <a:spcBef>
                    <a:spcPct val="20000"/>
                  </a:spcBef>
                  <a:buClr>
                    <a:srgbClr val="0BD0D9"/>
                  </a:buClr>
                  <a:buSzPct val="65000"/>
                  <a:buFont typeface="Wingdings 2" pitchFamily="2" charset="2"/>
                  <a:buChar char=""/>
                  <a:defRPr sz="2000">
                    <a:solidFill>
                      <a:schemeClr val="tx1"/>
                    </a:solidFill>
                    <a:latin typeface="Constantia" panose="02030602050306030303" pitchFamily="18" charset="0"/>
                  </a:defRPr>
                </a:lvl4pPr>
                <a:lvl5pPr marL="2057400" indent="-228600">
                  <a:spcBef>
                    <a:spcPct val="20000"/>
                  </a:spcBef>
                  <a:buClr>
                    <a:srgbClr val="10CF9B"/>
                  </a:buClr>
                  <a:buSzPct val="65000"/>
                  <a:buFont typeface="Wingdings 2" pitchFamily="2" charset="2"/>
                  <a:buChar char=""/>
                  <a:defRPr sz="2000">
                    <a:solidFill>
                      <a:schemeClr val="tx1"/>
                    </a:solidFill>
                    <a:latin typeface="Constantia" panose="02030602050306030303" pitchFamily="18" charset="0"/>
                  </a:defRPr>
                </a:lvl5pPr>
                <a:lvl6pPr marL="2514600" indent="-228600" eaLnBrk="0" fontAlgn="base" hangingPunct="0">
                  <a:spcBef>
                    <a:spcPct val="20000"/>
                  </a:spcBef>
                  <a:spcAft>
                    <a:spcPct val="0"/>
                  </a:spcAft>
                  <a:buClr>
                    <a:srgbClr val="10CF9B"/>
                  </a:buClr>
                  <a:buSzPct val="65000"/>
                  <a:buFont typeface="Wingdings 2" pitchFamily="2" charset="2"/>
                  <a:buChar char=""/>
                  <a:defRPr sz="2000">
                    <a:solidFill>
                      <a:schemeClr val="tx1"/>
                    </a:solidFill>
                    <a:latin typeface="Constantia" panose="02030602050306030303" pitchFamily="18" charset="0"/>
                  </a:defRPr>
                </a:lvl6pPr>
                <a:lvl7pPr marL="2971800" indent="-228600" eaLnBrk="0" fontAlgn="base" hangingPunct="0">
                  <a:spcBef>
                    <a:spcPct val="20000"/>
                  </a:spcBef>
                  <a:spcAft>
                    <a:spcPct val="0"/>
                  </a:spcAft>
                  <a:buClr>
                    <a:srgbClr val="10CF9B"/>
                  </a:buClr>
                  <a:buSzPct val="65000"/>
                  <a:buFont typeface="Wingdings 2" pitchFamily="2" charset="2"/>
                  <a:buChar char=""/>
                  <a:defRPr sz="2000">
                    <a:solidFill>
                      <a:schemeClr val="tx1"/>
                    </a:solidFill>
                    <a:latin typeface="Constantia" panose="02030602050306030303" pitchFamily="18" charset="0"/>
                  </a:defRPr>
                </a:lvl7pPr>
                <a:lvl8pPr marL="3429000" indent="-228600" eaLnBrk="0" fontAlgn="base" hangingPunct="0">
                  <a:spcBef>
                    <a:spcPct val="20000"/>
                  </a:spcBef>
                  <a:spcAft>
                    <a:spcPct val="0"/>
                  </a:spcAft>
                  <a:buClr>
                    <a:srgbClr val="10CF9B"/>
                  </a:buClr>
                  <a:buSzPct val="65000"/>
                  <a:buFont typeface="Wingdings 2" pitchFamily="2" charset="2"/>
                  <a:buChar char=""/>
                  <a:defRPr sz="2000">
                    <a:solidFill>
                      <a:schemeClr val="tx1"/>
                    </a:solidFill>
                    <a:latin typeface="Constantia" panose="02030602050306030303" pitchFamily="18" charset="0"/>
                  </a:defRPr>
                </a:lvl8pPr>
                <a:lvl9pPr marL="3886200" indent="-228600" eaLnBrk="0" fontAlgn="base" hangingPunct="0">
                  <a:spcBef>
                    <a:spcPct val="20000"/>
                  </a:spcBef>
                  <a:spcAft>
                    <a:spcPct val="0"/>
                  </a:spcAft>
                  <a:buClr>
                    <a:srgbClr val="10CF9B"/>
                  </a:buClr>
                  <a:buSzPct val="65000"/>
                  <a:buFont typeface="Wingdings 2" pitchFamily="2" charset="2"/>
                  <a:buChar char=""/>
                  <a:defRPr sz="2000">
                    <a:solidFill>
                      <a:schemeClr val="tx1"/>
                    </a:solidFill>
                    <a:latin typeface="Constantia" panose="02030602050306030303" pitchFamily="18" charset="0"/>
                  </a:defRPr>
                </a:lvl9pPr>
              </a:lstStyle>
              <a:p>
                <a:pPr eaLnBrk="1" hangingPunct="1">
                  <a:spcBef>
                    <a:spcPct val="0"/>
                  </a:spcBef>
                  <a:buClrTx/>
                  <a:buSzTx/>
                  <a:buFontTx/>
                  <a:buNone/>
                </a:pPr>
                <a:endParaRPr lang="en-US" altLang="en-US" sz="2400">
                  <a:latin typeface="Garamond" panose="02020404030301010803" pitchFamily="18" charset="0"/>
                </a:endParaRPr>
              </a:p>
            </p:txBody>
          </p:sp>
          <p:sp>
            <p:nvSpPr>
              <p:cNvPr id="9257" name="Text Box 122">
                <a:extLst>
                  <a:ext uri="{FF2B5EF4-FFF2-40B4-BE49-F238E27FC236}">
                    <a16:creationId xmlns:a16="http://schemas.microsoft.com/office/drawing/2014/main" id="{4406EA77-9EA7-9C48-8DD1-7F658A4519A6}"/>
                  </a:ext>
                </a:extLst>
              </p:cNvPr>
              <p:cNvSpPr txBox="1">
                <a:spLocks noChangeArrowheads="1"/>
              </p:cNvSpPr>
              <p:nvPr/>
            </p:nvSpPr>
            <p:spPr bwMode="auto">
              <a:xfrm>
                <a:off x="7515" y="8357"/>
                <a:ext cx="1815" cy="62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BD0D9"/>
                  </a:buClr>
                  <a:buSzPct val="95000"/>
                  <a:buFont typeface="Wingdings 2" pitchFamily="2" charset="2"/>
                  <a:buChar char=""/>
                  <a:defRPr sz="2600">
                    <a:solidFill>
                      <a:schemeClr val="tx1"/>
                    </a:solidFill>
                    <a:latin typeface="Constantia" panose="02030602050306030303" pitchFamily="18" charset="0"/>
                  </a:defRPr>
                </a:lvl1pPr>
                <a:lvl2pPr marL="742950" indent="-285750">
                  <a:spcBef>
                    <a:spcPct val="20000"/>
                  </a:spcBef>
                  <a:buClr>
                    <a:schemeClr val="accent1"/>
                  </a:buClr>
                  <a:buSzPct val="85000"/>
                  <a:buFont typeface="Wingdings 2" pitchFamily="2" charset="2"/>
                  <a:buChar char=""/>
                  <a:defRPr sz="2400">
                    <a:solidFill>
                      <a:schemeClr val="tx1"/>
                    </a:solidFill>
                    <a:latin typeface="Constantia" panose="02030602050306030303" pitchFamily="18" charset="0"/>
                  </a:defRPr>
                </a:lvl2pPr>
                <a:lvl3pPr marL="1143000" indent="-228600">
                  <a:spcBef>
                    <a:spcPct val="20000"/>
                  </a:spcBef>
                  <a:buClr>
                    <a:schemeClr val="accent2"/>
                  </a:buClr>
                  <a:buSzPct val="70000"/>
                  <a:buFont typeface="Wingdings 2" pitchFamily="2" charset="2"/>
                  <a:buChar char=""/>
                  <a:defRPr sz="2100">
                    <a:solidFill>
                      <a:schemeClr val="tx1"/>
                    </a:solidFill>
                    <a:latin typeface="Constantia" panose="02030602050306030303" pitchFamily="18" charset="0"/>
                  </a:defRPr>
                </a:lvl3pPr>
                <a:lvl4pPr marL="1600200" indent="-228600">
                  <a:spcBef>
                    <a:spcPct val="20000"/>
                  </a:spcBef>
                  <a:buClr>
                    <a:srgbClr val="0BD0D9"/>
                  </a:buClr>
                  <a:buSzPct val="65000"/>
                  <a:buFont typeface="Wingdings 2" pitchFamily="2" charset="2"/>
                  <a:buChar char=""/>
                  <a:defRPr sz="2000">
                    <a:solidFill>
                      <a:schemeClr val="tx1"/>
                    </a:solidFill>
                    <a:latin typeface="Constantia" panose="02030602050306030303" pitchFamily="18" charset="0"/>
                  </a:defRPr>
                </a:lvl4pPr>
                <a:lvl5pPr marL="2057400" indent="-228600">
                  <a:spcBef>
                    <a:spcPct val="20000"/>
                  </a:spcBef>
                  <a:buClr>
                    <a:srgbClr val="10CF9B"/>
                  </a:buClr>
                  <a:buSzPct val="65000"/>
                  <a:buFont typeface="Wingdings 2" pitchFamily="2" charset="2"/>
                  <a:buChar char=""/>
                  <a:defRPr sz="2000">
                    <a:solidFill>
                      <a:schemeClr val="tx1"/>
                    </a:solidFill>
                    <a:latin typeface="Constantia" panose="02030602050306030303" pitchFamily="18" charset="0"/>
                  </a:defRPr>
                </a:lvl5pPr>
                <a:lvl6pPr marL="2514600" indent="-228600" eaLnBrk="0" fontAlgn="base" hangingPunct="0">
                  <a:spcBef>
                    <a:spcPct val="20000"/>
                  </a:spcBef>
                  <a:spcAft>
                    <a:spcPct val="0"/>
                  </a:spcAft>
                  <a:buClr>
                    <a:srgbClr val="10CF9B"/>
                  </a:buClr>
                  <a:buSzPct val="65000"/>
                  <a:buFont typeface="Wingdings 2" pitchFamily="2" charset="2"/>
                  <a:buChar char=""/>
                  <a:defRPr sz="2000">
                    <a:solidFill>
                      <a:schemeClr val="tx1"/>
                    </a:solidFill>
                    <a:latin typeface="Constantia" panose="02030602050306030303" pitchFamily="18" charset="0"/>
                  </a:defRPr>
                </a:lvl6pPr>
                <a:lvl7pPr marL="2971800" indent="-228600" eaLnBrk="0" fontAlgn="base" hangingPunct="0">
                  <a:spcBef>
                    <a:spcPct val="20000"/>
                  </a:spcBef>
                  <a:spcAft>
                    <a:spcPct val="0"/>
                  </a:spcAft>
                  <a:buClr>
                    <a:srgbClr val="10CF9B"/>
                  </a:buClr>
                  <a:buSzPct val="65000"/>
                  <a:buFont typeface="Wingdings 2" pitchFamily="2" charset="2"/>
                  <a:buChar char=""/>
                  <a:defRPr sz="2000">
                    <a:solidFill>
                      <a:schemeClr val="tx1"/>
                    </a:solidFill>
                    <a:latin typeface="Constantia" panose="02030602050306030303" pitchFamily="18" charset="0"/>
                  </a:defRPr>
                </a:lvl7pPr>
                <a:lvl8pPr marL="3429000" indent="-228600" eaLnBrk="0" fontAlgn="base" hangingPunct="0">
                  <a:spcBef>
                    <a:spcPct val="20000"/>
                  </a:spcBef>
                  <a:spcAft>
                    <a:spcPct val="0"/>
                  </a:spcAft>
                  <a:buClr>
                    <a:srgbClr val="10CF9B"/>
                  </a:buClr>
                  <a:buSzPct val="65000"/>
                  <a:buFont typeface="Wingdings 2" pitchFamily="2" charset="2"/>
                  <a:buChar char=""/>
                  <a:defRPr sz="2000">
                    <a:solidFill>
                      <a:schemeClr val="tx1"/>
                    </a:solidFill>
                    <a:latin typeface="Constantia" panose="02030602050306030303" pitchFamily="18" charset="0"/>
                  </a:defRPr>
                </a:lvl8pPr>
                <a:lvl9pPr marL="3886200" indent="-228600" eaLnBrk="0" fontAlgn="base" hangingPunct="0">
                  <a:spcBef>
                    <a:spcPct val="20000"/>
                  </a:spcBef>
                  <a:spcAft>
                    <a:spcPct val="0"/>
                  </a:spcAft>
                  <a:buClr>
                    <a:srgbClr val="10CF9B"/>
                  </a:buClr>
                  <a:buSzPct val="65000"/>
                  <a:buFont typeface="Wingdings 2" pitchFamily="2" charset="2"/>
                  <a:buChar char=""/>
                  <a:defRPr sz="2000">
                    <a:solidFill>
                      <a:schemeClr val="tx1"/>
                    </a:solidFill>
                    <a:latin typeface="Constantia" panose="02030602050306030303" pitchFamily="18" charset="0"/>
                  </a:defRPr>
                </a:lvl9pPr>
              </a:lstStyle>
              <a:p>
                <a:pPr eaLnBrk="1" hangingPunct="1">
                  <a:spcBef>
                    <a:spcPct val="0"/>
                  </a:spcBef>
                  <a:buClrTx/>
                  <a:buSzTx/>
                  <a:buFontTx/>
                  <a:buNone/>
                </a:pPr>
                <a:r>
                  <a:rPr lang="en-US" altLang="en-US" sz="1400">
                    <a:latin typeface="Garamond" panose="02020404030301010803" pitchFamily="18" charset="0"/>
                  </a:rPr>
                  <a:t>Code Inspection</a:t>
                </a:r>
              </a:p>
              <a:p>
                <a:pPr eaLnBrk="1" hangingPunct="1">
                  <a:spcBef>
                    <a:spcPct val="0"/>
                  </a:spcBef>
                  <a:buClrTx/>
                  <a:buSzTx/>
                  <a:buFontTx/>
                  <a:buNone/>
                </a:pPr>
                <a:r>
                  <a:rPr lang="en-US" altLang="en-US" sz="1400">
                    <a:latin typeface="Garamond" panose="02020404030301010803" pitchFamily="18" charset="0"/>
                  </a:rPr>
                  <a:t>Black Box Testing</a:t>
                </a:r>
              </a:p>
            </p:txBody>
          </p:sp>
          <p:sp>
            <p:nvSpPr>
              <p:cNvPr id="9258" name="AutoShape 123">
                <a:extLst>
                  <a:ext uri="{FF2B5EF4-FFF2-40B4-BE49-F238E27FC236}">
                    <a16:creationId xmlns:a16="http://schemas.microsoft.com/office/drawing/2014/main" id="{F7307478-EC16-DB44-A5A4-7B1AA0C65C08}"/>
                  </a:ext>
                </a:extLst>
              </p:cNvPr>
              <p:cNvSpPr>
                <a:spLocks noChangeArrowheads="1"/>
              </p:cNvSpPr>
              <p:nvPr/>
            </p:nvSpPr>
            <p:spPr bwMode="auto">
              <a:xfrm>
                <a:off x="8200" y="7428"/>
                <a:ext cx="382" cy="312"/>
              </a:xfrm>
              <a:prstGeom prst="sun">
                <a:avLst>
                  <a:gd name="adj" fmla="val 25000"/>
                </a:avLst>
              </a:prstGeom>
              <a:solidFill>
                <a:srgbClr val="FFFFFF"/>
              </a:solidFill>
              <a:ln w="9525">
                <a:solidFill>
                  <a:srgbClr val="000000"/>
                </a:solidFill>
                <a:miter lim="800000"/>
                <a:headEnd/>
                <a:tailEnd/>
              </a:ln>
            </p:spPr>
            <p:txBody>
              <a:bodyPr/>
              <a:lstStyle>
                <a:lvl1pPr>
                  <a:spcBef>
                    <a:spcPct val="20000"/>
                  </a:spcBef>
                  <a:buClr>
                    <a:srgbClr val="0BD0D9"/>
                  </a:buClr>
                  <a:buSzPct val="95000"/>
                  <a:buFont typeface="Wingdings 2" pitchFamily="2" charset="2"/>
                  <a:buChar char=""/>
                  <a:defRPr sz="2600">
                    <a:solidFill>
                      <a:schemeClr val="tx1"/>
                    </a:solidFill>
                    <a:latin typeface="Constantia" panose="02030602050306030303" pitchFamily="18" charset="0"/>
                  </a:defRPr>
                </a:lvl1pPr>
                <a:lvl2pPr marL="742950" indent="-285750">
                  <a:spcBef>
                    <a:spcPct val="20000"/>
                  </a:spcBef>
                  <a:buClr>
                    <a:schemeClr val="accent1"/>
                  </a:buClr>
                  <a:buSzPct val="85000"/>
                  <a:buFont typeface="Wingdings 2" pitchFamily="2" charset="2"/>
                  <a:buChar char=""/>
                  <a:defRPr sz="2400">
                    <a:solidFill>
                      <a:schemeClr val="tx1"/>
                    </a:solidFill>
                    <a:latin typeface="Constantia" panose="02030602050306030303" pitchFamily="18" charset="0"/>
                  </a:defRPr>
                </a:lvl2pPr>
                <a:lvl3pPr marL="1143000" indent="-228600">
                  <a:spcBef>
                    <a:spcPct val="20000"/>
                  </a:spcBef>
                  <a:buClr>
                    <a:schemeClr val="accent2"/>
                  </a:buClr>
                  <a:buSzPct val="70000"/>
                  <a:buFont typeface="Wingdings 2" pitchFamily="2" charset="2"/>
                  <a:buChar char=""/>
                  <a:defRPr sz="2100">
                    <a:solidFill>
                      <a:schemeClr val="tx1"/>
                    </a:solidFill>
                    <a:latin typeface="Constantia" panose="02030602050306030303" pitchFamily="18" charset="0"/>
                  </a:defRPr>
                </a:lvl3pPr>
                <a:lvl4pPr marL="1600200" indent="-228600">
                  <a:spcBef>
                    <a:spcPct val="20000"/>
                  </a:spcBef>
                  <a:buClr>
                    <a:srgbClr val="0BD0D9"/>
                  </a:buClr>
                  <a:buSzPct val="65000"/>
                  <a:buFont typeface="Wingdings 2" pitchFamily="2" charset="2"/>
                  <a:buChar char=""/>
                  <a:defRPr sz="2000">
                    <a:solidFill>
                      <a:schemeClr val="tx1"/>
                    </a:solidFill>
                    <a:latin typeface="Constantia" panose="02030602050306030303" pitchFamily="18" charset="0"/>
                  </a:defRPr>
                </a:lvl4pPr>
                <a:lvl5pPr marL="2057400" indent="-228600">
                  <a:spcBef>
                    <a:spcPct val="20000"/>
                  </a:spcBef>
                  <a:buClr>
                    <a:srgbClr val="10CF9B"/>
                  </a:buClr>
                  <a:buSzPct val="65000"/>
                  <a:buFont typeface="Wingdings 2" pitchFamily="2" charset="2"/>
                  <a:buChar char=""/>
                  <a:defRPr sz="2000">
                    <a:solidFill>
                      <a:schemeClr val="tx1"/>
                    </a:solidFill>
                    <a:latin typeface="Constantia" panose="02030602050306030303" pitchFamily="18" charset="0"/>
                  </a:defRPr>
                </a:lvl5pPr>
                <a:lvl6pPr marL="2514600" indent="-228600" eaLnBrk="0" fontAlgn="base" hangingPunct="0">
                  <a:spcBef>
                    <a:spcPct val="20000"/>
                  </a:spcBef>
                  <a:spcAft>
                    <a:spcPct val="0"/>
                  </a:spcAft>
                  <a:buClr>
                    <a:srgbClr val="10CF9B"/>
                  </a:buClr>
                  <a:buSzPct val="65000"/>
                  <a:buFont typeface="Wingdings 2" pitchFamily="2" charset="2"/>
                  <a:buChar char=""/>
                  <a:defRPr sz="2000">
                    <a:solidFill>
                      <a:schemeClr val="tx1"/>
                    </a:solidFill>
                    <a:latin typeface="Constantia" panose="02030602050306030303" pitchFamily="18" charset="0"/>
                  </a:defRPr>
                </a:lvl6pPr>
                <a:lvl7pPr marL="2971800" indent="-228600" eaLnBrk="0" fontAlgn="base" hangingPunct="0">
                  <a:spcBef>
                    <a:spcPct val="20000"/>
                  </a:spcBef>
                  <a:spcAft>
                    <a:spcPct val="0"/>
                  </a:spcAft>
                  <a:buClr>
                    <a:srgbClr val="10CF9B"/>
                  </a:buClr>
                  <a:buSzPct val="65000"/>
                  <a:buFont typeface="Wingdings 2" pitchFamily="2" charset="2"/>
                  <a:buChar char=""/>
                  <a:defRPr sz="2000">
                    <a:solidFill>
                      <a:schemeClr val="tx1"/>
                    </a:solidFill>
                    <a:latin typeface="Constantia" panose="02030602050306030303" pitchFamily="18" charset="0"/>
                  </a:defRPr>
                </a:lvl7pPr>
                <a:lvl8pPr marL="3429000" indent="-228600" eaLnBrk="0" fontAlgn="base" hangingPunct="0">
                  <a:spcBef>
                    <a:spcPct val="20000"/>
                  </a:spcBef>
                  <a:spcAft>
                    <a:spcPct val="0"/>
                  </a:spcAft>
                  <a:buClr>
                    <a:srgbClr val="10CF9B"/>
                  </a:buClr>
                  <a:buSzPct val="65000"/>
                  <a:buFont typeface="Wingdings 2" pitchFamily="2" charset="2"/>
                  <a:buChar char=""/>
                  <a:defRPr sz="2000">
                    <a:solidFill>
                      <a:schemeClr val="tx1"/>
                    </a:solidFill>
                    <a:latin typeface="Constantia" panose="02030602050306030303" pitchFamily="18" charset="0"/>
                  </a:defRPr>
                </a:lvl8pPr>
                <a:lvl9pPr marL="3886200" indent="-228600" eaLnBrk="0" fontAlgn="base" hangingPunct="0">
                  <a:spcBef>
                    <a:spcPct val="20000"/>
                  </a:spcBef>
                  <a:spcAft>
                    <a:spcPct val="0"/>
                  </a:spcAft>
                  <a:buClr>
                    <a:srgbClr val="10CF9B"/>
                  </a:buClr>
                  <a:buSzPct val="65000"/>
                  <a:buFont typeface="Wingdings 2" pitchFamily="2" charset="2"/>
                  <a:buChar char=""/>
                  <a:defRPr sz="2000">
                    <a:solidFill>
                      <a:schemeClr val="tx1"/>
                    </a:solidFill>
                    <a:latin typeface="Constantia" panose="02030602050306030303" pitchFamily="18" charset="0"/>
                  </a:defRPr>
                </a:lvl9pPr>
              </a:lstStyle>
              <a:p>
                <a:pPr eaLnBrk="1" hangingPunct="1">
                  <a:spcBef>
                    <a:spcPct val="0"/>
                  </a:spcBef>
                  <a:buClrTx/>
                  <a:buSzTx/>
                  <a:buFontTx/>
                  <a:buNone/>
                </a:pPr>
                <a:endParaRPr lang="en-US" altLang="en-US" sz="2400">
                  <a:latin typeface="Garamond" panose="02020404030301010803" pitchFamily="18" charset="0"/>
                </a:endParaRPr>
              </a:p>
            </p:txBody>
          </p:sp>
        </p:grpSp>
        <p:grpSp>
          <p:nvGrpSpPr>
            <p:cNvPr id="9238" name="Group 124">
              <a:extLst>
                <a:ext uri="{FF2B5EF4-FFF2-40B4-BE49-F238E27FC236}">
                  <a16:creationId xmlns:a16="http://schemas.microsoft.com/office/drawing/2014/main" id="{826C5F91-16B0-BE4D-8B77-2C6A1D7C2B29}"/>
                </a:ext>
              </a:extLst>
            </p:cNvPr>
            <p:cNvGrpSpPr>
              <a:grpSpLocks/>
            </p:cNvGrpSpPr>
            <p:nvPr/>
          </p:nvGrpSpPr>
          <p:grpSpPr bwMode="auto">
            <a:xfrm>
              <a:off x="8235" y="10209"/>
              <a:ext cx="885" cy="990"/>
              <a:chOff x="8865" y="2475"/>
              <a:chExt cx="540" cy="600"/>
            </a:xfrm>
          </p:grpSpPr>
          <p:sp>
            <p:nvSpPr>
              <p:cNvPr id="9254" name="Text Box 125">
                <a:extLst>
                  <a:ext uri="{FF2B5EF4-FFF2-40B4-BE49-F238E27FC236}">
                    <a16:creationId xmlns:a16="http://schemas.microsoft.com/office/drawing/2014/main" id="{C2A8AEB3-40DC-5E4B-8976-0B003EDF5F16}"/>
                  </a:ext>
                </a:extLst>
              </p:cNvPr>
              <p:cNvSpPr txBox="1">
                <a:spLocks noChangeArrowheads="1"/>
              </p:cNvSpPr>
              <p:nvPr/>
            </p:nvSpPr>
            <p:spPr bwMode="auto">
              <a:xfrm>
                <a:off x="8865" y="2475"/>
                <a:ext cx="540" cy="600"/>
              </a:xfrm>
              <a:prstGeom prst="rect">
                <a:avLst/>
              </a:prstGeom>
              <a:solidFill>
                <a:srgbClr val="99CCFF"/>
              </a:solidFill>
              <a:ln w="9525">
                <a:solidFill>
                  <a:srgbClr val="FF0066"/>
                </a:solidFill>
                <a:miter lim="800000"/>
                <a:headEnd/>
                <a:tailEnd/>
              </a:ln>
            </p:spPr>
            <p:txBody>
              <a:bodyPr/>
              <a:lstStyle>
                <a:lvl1pPr>
                  <a:spcBef>
                    <a:spcPct val="20000"/>
                  </a:spcBef>
                  <a:buClr>
                    <a:srgbClr val="0BD0D9"/>
                  </a:buClr>
                  <a:buSzPct val="95000"/>
                  <a:buFont typeface="Wingdings 2" pitchFamily="2" charset="2"/>
                  <a:buChar char=""/>
                  <a:defRPr sz="2600">
                    <a:solidFill>
                      <a:schemeClr val="tx1"/>
                    </a:solidFill>
                    <a:latin typeface="Constantia" panose="02030602050306030303" pitchFamily="18" charset="0"/>
                  </a:defRPr>
                </a:lvl1pPr>
                <a:lvl2pPr marL="742950" indent="-285750">
                  <a:spcBef>
                    <a:spcPct val="20000"/>
                  </a:spcBef>
                  <a:buClr>
                    <a:schemeClr val="accent1"/>
                  </a:buClr>
                  <a:buSzPct val="85000"/>
                  <a:buFont typeface="Wingdings 2" pitchFamily="2" charset="2"/>
                  <a:buChar char=""/>
                  <a:defRPr sz="2400">
                    <a:solidFill>
                      <a:schemeClr val="tx1"/>
                    </a:solidFill>
                    <a:latin typeface="Constantia" panose="02030602050306030303" pitchFamily="18" charset="0"/>
                  </a:defRPr>
                </a:lvl2pPr>
                <a:lvl3pPr marL="1143000" indent="-228600">
                  <a:spcBef>
                    <a:spcPct val="20000"/>
                  </a:spcBef>
                  <a:buClr>
                    <a:schemeClr val="accent2"/>
                  </a:buClr>
                  <a:buSzPct val="70000"/>
                  <a:buFont typeface="Wingdings 2" pitchFamily="2" charset="2"/>
                  <a:buChar char=""/>
                  <a:defRPr sz="2100">
                    <a:solidFill>
                      <a:schemeClr val="tx1"/>
                    </a:solidFill>
                    <a:latin typeface="Constantia" panose="02030602050306030303" pitchFamily="18" charset="0"/>
                  </a:defRPr>
                </a:lvl3pPr>
                <a:lvl4pPr marL="1600200" indent="-228600">
                  <a:spcBef>
                    <a:spcPct val="20000"/>
                  </a:spcBef>
                  <a:buClr>
                    <a:srgbClr val="0BD0D9"/>
                  </a:buClr>
                  <a:buSzPct val="65000"/>
                  <a:buFont typeface="Wingdings 2" pitchFamily="2" charset="2"/>
                  <a:buChar char=""/>
                  <a:defRPr sz="2000">
                    <a:solidFill>
                      <a:schemeClr val="tx1"/>
                    </a:solidFill>
                    <a:latin typeface="Constantia" panose="02030602050306030303" pitchFamily="18" charset="0"/>
                  </a:defRPr>
                </a:lvl4pPr>
                <a:lvl5pPr marL="2057400" indent="-228600">
                  <a:spcBef>
                    <a:spcPct val="20000"/>
                  </a:spcBef>
                  <a:buClr>
                    <a:srgbClr val="10CF9B"/>
                  </a:buClr>
                  <a:buSzPct val="65000"/>
                  <a:buFont typeface="Wingdings 2" pitchFamily="2" charset="2"/>
                  <a:buChar char=""/>
                  <a:defRPr sz="2000">
                    <a:solidFill>
                      <a:schemeClr val="tx1"/>
                    </a:solidFill>
                    <a:latin typeface="Constantia" panose="02030602050306030303" pitchFamily="18" charset="0"/>
                  </a:defRPr>
                </a:lvl5pPr>
                <a:lvl6pPr marL="2514600" indent="-228600" eaLnBrk="0" fontAlgn="base" hangingPunct="0">
                  <a:spcBef>
                    <a:spcPct val="20000"/>
                  </a:spcBef>
                  <a:spcAft>
                    <a:spcPct val="0"/>
                  </a:spcAft>
                  <a:buClr>
                    <a:srgbClr val="10CF9B"/>
                  </a:buClr>
                  <a:buSzPct val="65000"/>
                  <a:buFont typeface="Wingdings 2" pitchFamily="2" charset="2"/>
                  <a:buChar char=""/>
                  <a:defRPr sz="2000">
                    <a:solidFill>
                      <a:schemeClr val="tx1"/>
                    </a:solidFill>
                    <a:latin typeface="Constantia" panose="02030602050306030303" pitchFamily="18" charset="0"/>
                  </a:defRPr>
                </a:lvl6pPr>
                <a:lvl7pPr marL="2971800" indent="-228600" eaLnBrk="0" fontAlgn="base" hangingPunct="0">
                  <a:spcBef>
                    <a:spcPct val="20000"/>
                  </a:spcBef>
                  <a:spcAft>
                    <a:spcPct val="0"/>
                  </a:spcAft>
                  <a:buClr>
                    <a:srgbClr val="10CF9B"/>
                  </a:buClr>
                  <a:buSzPct val="65000"/>
                  <a:buFont typeface="Wingdings 2" pitchFamily="2" charset="2"/>
                  <a:buChar char=""/>
                  <a:defRPr sz="2000">
                    <a:solidFill>
                      <a:schemeClr val="tx1"/>
                    </a:solidFill>
                    <a:latin typeface="Constantia" panose="02030602050306030303" pitchFamily="18" charset="0"/>
                  </a:defRPr>
                </a:lvl7pPr>
                <a:lvl8pPr marL="3429000" indent="-228600" eaLnBrk="0" fontAlgn="base" hangingPunct="0">
                  <a:spcBef>
                    <a:spcPct val="20000"/>
                  </a:spcBef>
                  <a:spcAft>
                    <a:spcPct val="0"/>
                  </a:spcAft>
                  <a:buClr>
                    <a:srgbClr val="10CF9B"/>
                  </a:buClr>
                  <a:buSzPct val="65000"/>
                  <a:buFont typeface="Wingdings 2" pitchFamily="2" charset="2"/>
                  <a:buChar char=""/>
                  <a:defRPr sz="2000">
                    <a:solidFill>
                      <a:schemeClr val="tx1"/>
                    </a:solidFill>
                    <a:latin typeface="Constantia" panose="02030602050306030303" pitchFamily="18" charset="0"/>
                  </a:defRPr>
                </a:lvl8pPr>
                <a:lvl9pPr marL="3886200" indent="-228600" eaLnBrk="0" fontAlgn="base" hangingPunct="0">
                  <a:spcBef>
                    <a:spcPct val="20000"/>
                  </a:spcBef>
                  <a:spcAft>
                    <a:spcPct val="0"/>
                  </a:spcAft>
                  <a:buClr>
                    <a:srgbClr val="10CF9B"/>
                  </a:buClr>
                  <a:buSzPct val="65000"/>
                  <a:buFont typeface="Wingdings 2" pitchFamily="2" charset="2"/>
                  <a:buChar char=""/>
                  <a:defRPr sz="2000">
                    <a:solidFill>
                      <a:schemeClr val="tx1"/>
                    </a:solidFill>
                    <a:latin typeface="Constantia" panose="02030602050306030303" pitchFamily="18" charset="0"/>
                  </a:defRPr>
                </a:lvl9pPr>
              </a:lstStyle>
              <a:p>
                <a:pPr eaLnBrk="1" hangingPunct="1">
                  <a:spcBef>
                    <a:spcPct val="0"/>
                  </a:spcBef>
                  <a:buClrTx/>
                  <a:buSzTx/>
                  <a:buFontTx/>
                  <a:buNone/>
                </a:pPr>
                <a:endParaRPr lang="en-US" altLang="en-US" sz="1200">
                  <a:latin typeface="Garamond" panose="02020404030301010803" pitchFamily="18" charset="0"/>
                </a:endParaRPr>
              </a:p>
            </p:txBody>
          </p:sp>
          <p:sp>
            <p:nvSpPr>
              <p:cNvPr id="9255" name="Line 126">
                <a:extLst>
                  <a:ext uri="{FF2B5EF4-FFF2-40B4-BE49-F238E27FC236}">
                    <a16:creationId xmlns:a16="http://schemas.microsoft.com/office/drawing/2014/main" id="{42BE074E-BA10-B24D-B66F-C8FD773BFC53}"/>
                  </a:ext>
                </a:extLst>
              </p:cNvPr>
              <p:cNvSpPr>
                <a:spLocks noChangeShapeType="1"/>
              </p:cNvSpPr>
              <p:nvPr/>
            </p:nvSpPr>
            <p:spPr bwMode="auto">
              <a:xfrm>
                <a:off x="8865" y="2625"/>
                <a:ext cx="540" cy="0"/>
              </a:xfrm>
              <a:prstGeom prst="line">
                <a:avLst/>
              </a:prstGeom>
              <a:noFill/>
              <a:ln w="9525">
                <a:solidFill>
                  <a:srgbClr val="FF0066"/>
                </a:solidFill>
                <a:round/>
                <a:headEnd/>
                <a:tailEnd/>
              </a:ln>
              <a:extLst>
                <a:ext uri="{909E8E84-426E-40DD-AFC4-6F175D3DCCD1}">
                  <a14:hiddenFill xmlns:a14="http://schemas.microsoft.com/office/drawing/2010/main">
                    <a:noFill/>
                  </a14:hiddenFill>
                </a:ext>
              </a:extLst>
            </p:spPr>
            <p:txBody>
              <a:bodyPr/>
              <a:lstStyle/>
              <a:p>
                <a:endParaRPr lang="en-US">
                  <a:latin typeface="Garamond" panose="02020404030301010803" pitchFamily="18" charset="0"/>
                </a:endParaRPr>
              </a:p>
            </p:txBody>
          </p:sp>
        </p:grpSp>
        <p:sp>
          <p:nvSpPr>
            <p:cNvPr id="9239" name="Text Box 127">
              <a:extLst>
                <a:ext uri="{FF2B5EF4-FFF2-40B4-BE49-F238E27FC236}">
                  <a16:creationId xmlns:a16="http://schemas.microsoft.com/office/drawing/2014/main" id="{8A43264C-7AED-7540-80B5-61FF3EE3A248}"/>
                </a:ext>
              </a:extLst>
            </p:cNvPr>
            <p:cNvSpPr txBox="1">
              <a:spLocks noChangeArrowheads="1"/>
            </p:cNvSpPr>
            <p:nvPr/>
          </p:nvSpPr>
          <p:spPr bwMode="auto">
            <a:xfrm>
              <a:off x="7830" y="9359"/>
              <a:ext cx="1710" cy="43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BD0D9"/>
                </a:buClr>
                <a:buSzPct val="95000"/>
                <a:buFont typeface="Wingdings 2" pitchFamily="2" charset="2"/>
                <a:buChar char=""/>
                <a:defRPr sz="2600">
                  <a:solidFill>
                    <a:schemeClr val="tx1"/>
                  </a:solidFill>
                  <a:latin typeface="Constantia" panose="02030602050306030303" pitchFamily="18" charset="0"/>
                </a:defRPr>
              </a:lvl1pPr>
              <a:lvl2pPr marL="742950" indent="-285750">
                <a:spcBef>
                  <a:spcPct val="20000"/>
                </a:spcBef>
                <a:buClr>
                  <a:schemeClr val="accent1"/>
                </a:buClr>
                <a:buSzPct val="85000"/>
                <a:buFont typeface="Wingdings 2" pitchFamily="2" charset="2"/>
                <a:buChar char=""/>
                <a:defRPr sz="2400">
                  <a:solidFill>
                    <a:schemeClr val="tx1"/>
                  </a:solidFill>
                  <a:latin typeface="Constantia" panose="02030602050306030303" pitchFamily="18" charset="0"/>
                </a:defRPr>
              </a:lvl2pPr>
              <a:lvl3pPr marL="1143000" indent="-228600">
                <a:spcBef>
                  <a:spcPct val="20000"/>
                </a:spcBef>
                <a:buClr>
                  <a:schemeClr val="accent2"/>
                </a:buClr>
                <a:buSzPct val="70000"/>
                <a:buFont typeface="Wingdings 2" pitchFamily="2" charset="2"/>
                <a:buChar char=""/>
                <a:defRPr sz="2100">
                  <a:solidFill>
                    <a:schemeClr val="tx1"/>
                  </a:solidFill>
                  <a:latin typeface="Constantia" panose="02030602050306030303" pitchFamily="18" charset="0"/>
                </a:defRPr>
              </a:lvl3pPr>
              <a:lvl4pPr marL="1600200" indent="-228600">
                <a:spcBef>
                  <a:spcPct val="20000"/>
                </a:spcBef>
                <a:buClr>
                  <a:srgbClr val="0BD0D9"/>
                </a:buClr>
                <a:buSzPct val="65000"/>
                <a:buFont typeface="Wingdings 2" pitchFamily="2" charset="2"/>
                <a:buChar char=""/>
                <a:defRPr sz="2000">
                  <a:solidFill>
                    <a:schemeClr val="tx1"/>
                  </a:solidFill>
                  <a:latin typeface="Constantia" panose="02030602050306030303" pitchFamily="18" charset="0"/>
                </a:defRPr>
              </a:lvl4pPr>
              <a:lvl5pPr marL="2057400" indent="-228600">
                <a:spcBef>
                  <a:spcPct val="20000"/>
                </a:spcBef>
                <a:buClr>
                  <a:srgbClr val="10CF9B"/>
                </a:buClr>
                <a:buSzPct val="65000"/>
                <a:buFont typeface="Wingdings 2" pitchFamily="2" charset="2"/>
                <a:buChar char=""/>
                <a:defRPr sz="2000">
                  <a:solidFill>
                    <a:schemeClr val="tx1"/>
                  </a:solidFill>
                  <a:latin typeface="Constantia" panose="02030602050306030303" pitchFamily="18" charset="0"/>
                </a:defRPr>
              </a:lvl5pPr>
              <a:lvl6pPr marL="2514600" indent="-228600" eaLnBrk="0" fontAlgn="base" hangingPunct="0">
                <a:spcBef>
                  <a:spcPct val="20000"/>
                </a:spcBef>
                <a:spcAft>
                  <a:spcPct val="0"/>
                </a:spcAft>
                <a:buClr>
                  <a:srgbClr val="10CF9B"/>
                </a:buClr>
                <a:buSzPct val="65000"/>
                <a:buFont typeface="Wingdings 2" pitchFamily="2" charset="2"/>
                <a:buChar char=""/>
                <a:defRPr sz="2000">
                  <a:solidFill>
                    <a:schemeClr val="tx1"/>
                  </a:solidFill>
                  <a:latin typeface="Constantia" panose="02030602050306030303" pitchFamily="18" charset="0"/>
                </a:defRPr>
              </a:lvl6pPr>
              <a:lvl7pPr marL="2971800" indent="-228600" eaLnBrk="0" fontAlgn="base" hangingPunct="0">
                <a:spcBef>
                  <a:spcPct val="20000"/>
                </a:spcBef>
                <a:spcAft>
                  <a:spcPct val="0"/>
                </a:spcAft>
                <a:buClr>
                  <a:srgbClr val="10CF9B"/>
                </a:buClr>
                <a:buSzPct val="65000"/>
                <a:buFont typeface="Wingdings 2" pitchFamily="2" charset="2"/>
                <a:buChar char=""/>
                <a:defRPr sz="2000">
                  <a:solidFill>
                    <a:schemeClr val="tx1"/>
                  </a:solidFill>
                  <a:latin typeface="Constantia" panose="02030602050306030303" pitchFamily="18" charset="0"/>
                </a:defRPr>
              </a:lvl7pPr>
              <a:lvl8pPr marL="3429000" indent="-228600" eaLnBrk="0" fontAlgn="base" hangingPunct="0">
                <a:spcBef>
                  <a:spcPct val="20000"/>
                </a:spcBef>
                <a:spcAft>
                  <a:spcPct val="0"/>
                </a:spcAft>
                <a:buClr>
                  <a:srgbClr val="10CF9B"/>
                </a:buClr>
                <a:buSzPct val="65000"/>
                <a:buFont typeface="Wingdings 2" pitchFamily="2" charset="2"/>
                <a:buChar char=""/>
                <a:defRPr sz="2000">
                  <a:solidFill>
                    <a:schemeClr val="tx1"/>
                  </a:solidFill>
                  <a:latin typeface="Constantia" panose="02030602050306030303" pitchFamily="18" charset="0"/>
                </a:defRPr>
              </a:lvl8pPr>
              <a:lvl9pPr marL="3886200" indent="-228600" eaLnBrk="0" fontAlgn="base" hangingPunct="0">
                <a:spcBef>
                  <a:spcPct val="20000"/>
                </a:spcBef>
                <a:spcAft>
                  <a:spcPct val="0"/>
                </a:spcAft>
                <a:buClr>
                  <a:srgbClr val="10CF9B"/>
                </a:buClr>
                <a:buSzPct val="65000"/>
                <a:buFont typeface="Wingdings 2" pitchFamily="2" charset="2"/>
                <a:buChar char=""/>
                <a:defRPr sz="2000">
                  <a:solidFill>
                    <a:schemeClr val="tx1"/>
                  </a:solidFill>
                  <a:latin typeface="Constantia" panose="02030602050306030303" pitchFamily="18" charset="0"/>
                </a:defRPr>
              </a:lvl9pPr>
            </a:lstStyle>
            <a:p>
              <a:pPr algn="ctr" eaLnBrk="1" hangingPunct="1">
                <a:spcBef>
                  <a:spcPct val="0"/>
                </a:spcBef>
                <a:buClrTx/>
                <a:buSzTx/>
                <a:buFontTx/>
                <a:buNone/>
              </a:pPr>
              <a:r>
                <a:rPr lang="en-US" altLang="en-US" sz="1400">
                  <a:latin typeface="Garamond" panose="02020404030301010803" pitchFamily="18" charset="0"/>
                </a:rPr>
                <a:t>Implementation</a:t>
              </a:r>
            </a:p>
          </p:txBody>
        </p:sp>
        <p:sp>
          <p:nvSpPr>
            <p:cNvPr id="9240" name="Line 128">
              <a:extLst>
                <a:ext uri="{FF2B5EF4-FFF2-40B4-BE49-F238E27FC236}">
                  <a16:creationId xmlns:a16="http://schemas.microsoft.com/office/drawing/2014/main" id="{8665042F-9C0A-B54C-8BFA-2DD2E72F5F84}"/>
                </a:ext>
              </a:extLst>
            </p:cNvPr>
            <p:cNvSpPr>
              <a:spLocks noChangeShapeType="1"/>
            </p:cNvSpPr>
            <p:nvPr/>
          </p:nvSpPr>
          <p:spPr bwMode="auto">
            <a:xfrm flipV="1">
              <a:off x="8745" y="11330"/>
              <a:ext cx="0" cy="930"/>
            </a:xfrm>
            <a:prstGeom prst="line">
              <a:avLst/>
            </a:prstGeom>
            <a:noFill/>
            <a:ln w="19050">
              <a:solidFill>
                <a:srgbClr val="008000"/>
              </a:solidFill>
              <a:round/>
              <a:headEnd/>
              <a:tailEnd type="stealth" w="med" len="med"/>
            </a:ln>
            <a:extLst>
              <a:ext uri="{909E8E84-426E-40DD-AFC4-6F175D3DCCD1}">
                <a14:hiddenFill xmlns:a14="http://schemas.microsoft.com/office/drawing/2010/main">
                  <a:noFill/>
                </a14:hiddenFill>
              </a:ext>
            </a:extLst>
          </p:spPr>
          <p:txBody>
            <a:bodyPr/>
            <a:lstStyle/>
            <a:p>
              <a:endParaRPr lang="en-US">
                <a:latin typeface="Garamond" panose="02020404030301010803" pitchFamily="18" charset="0"/>
              </a:endParaRPr>
            </a:p>
          </p:txBody>
        </p:sp>
        <p:grpSp>
          <p:nvGrpSpPr>
            <p:cNvPr id="9241" name="Group 129">
              <a:extLst>
                <a:ext uri="{FF2B5EF4-FFF2-40B4-BE49-F238E27FC236}">
                  <a16:creationId xmlns:a16="http://schemas.microsoft.com/office/drawing/2014/main" id="{CAF32F95-C6BD-5B4B-B933-51BFFF1DE86E}"/>
                </a:ext>
              </a:extLst>
            </p:cNvPr>
            <p:cNvGrpSpPr>
              <a:grpSpLocks/>
            </p:cNvGrpSpPr>
            <p:nvPr/>
          </p:nvGrpSpPr>
          <p:grpSpPr bwMode="auto">
            <a:xfrm>
              <a:off x="2925" y="12359"/>
              <a:ext cx="1500" cy="1625"/>
              <a:chOff x="2640" y="7254"/>
              <a:chExt cx="1500" cy="1625"/>
            </a:xfrm>
          </p:grpSpPr>
          <p:sp>
            <p:nvSpPr>
              <p:cNvPr id="9251" name="AutoShape 130">
                <a:extLst>
                  <a:ext uri="{FF2B5EF4-FFF2-40B4-BE49-F238E27FC236}">
                    <a16:creationId xmlns:a16="http://schemas.microsoft.com/office/drawing/2014/main" id="{B5E2CE61-4ED4-584D-8FDA-9EEA4F7A8B04}"/>
                  </a:ext>
                </a:extLst>
              </p:cNvPr>
              <p:cNvSpPr>
                <a:spLocks noChangeArrowheads="1"/>
              </p:cNvSpPr>
              <p:nvPr/>
            </p:nvSpPr>
            <p:spPr bwMode="auto">
              <a:xfrm>
                <a:off x="2946" y="7254"/>
                <a:ext cx="879" cy="974"/>
              </a:xfrm>
              <a:prstGeom prst="foldedCorner">
                <a:avLst>
                  <a:gd name="adj" fmla="val 42856"/>
                </a:avLst>
              </a:prstGeom>
              <a:solidFill>
                <a:srgbClr val="00FF00"/>
              </a:solidFill>
              <a:ln w="9525">
                <a:solidFill>
                  <a:srgbClr val="FF0000"/>
                </a:solidFill>
                <a:round/>
                <a:headEnd/>
                <a:tailEnd/>
              </a:ln>
            </p:spPr>
            <p:txBody>
              <a:bodyPr/>
              <a:lstStyle>
                <a:lvl1pPr>
                  <a:spcBef>
                    <a:spcPct val="20000"/>
                  </a:spcBef>
                  <a:buClr>
                    <a:srgbClr val="0BD0D9"/>
                  </a:buClr>
                  <a:buSzPct val="95000"/>
                  <a:buFont typeface="Wingdings 2" pitchFamily="2" charset="2"/>
                  <a:buChar char=""/>
                  <a:defRPr sz="2600">
                    <a:solidFill>
                      <a:schemeClr val="tx1"/>
                    </a:solidFill>
                    <a:latin typeface="Constantia" panose="02030602050306030303" pitchFamily="18" charset="0"/>
                  </a:defRPr>
                </a:lvl1pPr>
                <a:lvl2pPr marL="742950" indent="-285750">
                  <a:spcBef>
                    <a:spcPct val="20000"/>
                  </a:spcBef>
                  <a:buClr>
                    <a:schemeClr val="accent1"/>
                  </a:buClr>
                  <a:buSzPct val="85000"/>
                  <a:buFont typeface="Wingdings 2" pitchFamily="2" charset="2"/>
                  <a:buChar char=""/>
                  <a:defRPr sz="2400">
                    <a:solidFill>
                      <a:schemeClr val="tx1"/>
                    </a:solidFill>
                    <a:latin typeface="Constantia" panose="02030602050306030303" pitchFamily="18" charset="0"/>
                  </a:defRPr>
                </a:lvl2pPr>
                <a:lvl3pPr marL="1143000" indent="-228600">
                  <a:spcBef>
                    <a:spcPct val="20000"/>
                  </a:spcBef>
                  <a:buClr>
                    <a:schemeClr val="accent2"/>
                  </a:buClr>
                  <a:buSzPct val="70000"/>
                  <a:buFont typeface="Wingdings 2" pitchFamily="2" charset="2"/>
                  <a:buChar char=""/>
                  <a:defRPr sz="2100">
                    <a:solidFill>
                      <a:schemeClr val="tx1"/>
                    </a:solidFill>
                    <a:latin typeface="Constantia" panose="02030602050306030303" pitchFamily="18" charset="0"/>
                  </a:defRPr>
                </a:lvl3pPr>
                <a:lvl4pPr marL="1600200" indent="-228600">
                  <a:spcBef>
                    <a:spcPct val="20000"/>
                  </a:spcBef>
                  <a:buClr>
                    <a:srgbClr val="0BD0D9"/>
                  </a:buClr>
                  <a:buSzPct val="65000"/>
                  <a:buFont typeface="Wingdings 2" pitchFamily="2" charset="2"/>
                  <a:buChar char=""/>
                  <a:defRPr sz="2000">
                    <a:solidFill>
                      <a:schemeClr val="tx1"/>
                    </a:solidFill>
                    <a:latin typeface="Constantia" panose="02030602050306030303" pitchFamily="18" charset="0"/>
                  </a:defRPr>
                </a:lvl4pPr>
                <a:lvl5pPr marL="2057400" indent="-228600">
                  <a:spcBef>
                    <a:spcPct val="20000"/>
                  </a:spcBef>
                  <a:buClr>
                    <a:srgbClr val="10CF9B"/>
                  </a:buClr>
                  <a:buSzPct val="65000"/>
                  <a:buFont typeface="Wingdings 2" pitchFamily="2" charset="2"/>
                  <a:buChar char=""/>
                  <a:defRPr sz="2000">
                    <a:solidFill>
                      <a:schemeClr val="tx1"/>
                    </a:solidFill>
                    <a:latin typeface="Constantia" panose="02030602050306030303" pitchFamily="18" charset="0"/>
                  </a:defRPr>
                </a:lvl5pPr>
                <a:lvl6pPr marL="2514600" indent="-228600" eaLnBrk="0" fontAlgn="base" hangingPunct="0">
                  <a:spcBef>
                    <a:spcPct val="20000"/>
                  </a:spcBef>
                  <a:spcAft>
                    <a:spcPct val="0"/>
                  </a:spcAft>
                  <a:buClr>
                    <a:srgbClr val="10CF9B"/>
                  </a:buClr>
                  <a:buSzPct val="65000"/>
                  <a:buFont typeface="Wingdings 2" pitchFamily="2" charset="2"/>
                  <a:buChar char=""/>
                  <a:defRPr sz="2000">
                    <a:solidFill>
                      <a:schemeClr val="tx1"/>
                    </a:solidFill>
                    <a:latin typeface="Constantia" panose="02030602050306030303" pitchFamily="18" charset="0"/>
                  </a:defRPr>
                </a:lvl6pPr>
                <a:lvl7pPr marL="2971800" indent="-228600" eaLnBrk="0" fontAlgn="base" hangingPunct="0">
                  <a:spcBef>
                    <a:spcPct val="20000"/>
                  </a:spcBef>
                  <a:spcAft>
                    <a:spcPct val="0"/>
                  </a:spcAft>
                  <a:buClr>
                    <a:srgbClr val="10CF9B"/>
                  </a:buClr>
                  <a:buSzPct val="65000"/>
                  <a:buFont typeface="Wingdings 2" pitchFamily="2" charset="2"/>
                  <a:buChar char=""/>
                  <a:defRPr sz="2000">
                    <a:solidFill>
                      <a:schemeClr val="tx1"/>
                    </a:solidFill>
                    <a:latin typeface="Constantia" panose="02030602050306030303" pitchFamily="18" charset="0"/>
                  </a:defRPr>
                </a:lvl7pPr>
                <a:lvl8pPr marL="3429000" indent="-228600" eaLnBrk="0" fontAlgn="base" hangingPunct="0">
                  <a:spcBef>
                    <a:spcPct val="20000"/>
                  </a:spcBef>
                  <a:spcAft>
                    <a:spcPct val="0"/>
                  </a:spcAft>
                  <a:buClr>
                    <a:srgbClr val="10CF9B"/>
                  </a:buClr>
                  <a:buSzPct val="65000"/>
                  <a:buFont typeface="Wingdings 2" pitchFamily="2" charset="2"/>
                  <a:buChar char=""/>
                  <a:defRPr sz="2000">
                    <a:solidFill>
                      <a:schemeClr val="tx1"/>
                    </a:solidFill>
                    <a:latin typeface="Constantia" panose="02030602050306030303" pitchFamily="18" charset="0"/>
                  </a:defRPr>
                </a:lvl8pPr>
                <a:lvl9pPr marL="3886200" indent="-228600" eaLnBrk="0" fontAlgn="base" hangingPunct="0">
                  <a:spcBef>
                    <a:spcPct val="20000"/>
                  </a:spcBef>
                  <a:spcAft>
                    <a:spcPct val="0"/>
                  </a:spcAft>
                  <a:buClr>
                    <a:srgbClr val="10CF9B"/>
                  </a:buClr>
                  <a:buSzPct val="65000"/>
                  <a:buFont typeface="Wingdings 2" pitchFamily="2" charset="2"/>
                  <a:buChar char=""/>
                  <a:defRPr sz="2000">
                    <a:solidFill>
                      <a:schemeClr val="tx1"/>
                    </a:solidFill>
                    <a:latin typeface="Constantia" panose="02030602050306030303" pitchFamily="18" charset="0"/>
                  </a:defRPr>
                </a:lvl9pPr>
              </a:lstStyle>
              <a:p>
                <a:pPr eaLnBrk="1" hangingPunct="1">
                  <a:spcBef>
                    <a:spcPct val="0"/>
                  </a:spcBef>
                  <a:buClrTx/>
                  <a:buSzTx/>
                  <a:buFontTx/>
                  <a:buNone/>
                </a:pPr>
                <a:endParaRPr lang="en-US" altLang="en-US" sz="2400">
                  <a:latin typeface="Garamond" panose="02020404030301010803" pitchFamily="18" charset="0"/>
                </a:endParaRPr>
              </a:p>
            </p:txBody>
          </p:sp>
          <p:sp>
            <p:nvSpPr>
              <p:cNvPr id="9252" name="Text Box 131">
                <a:extLst>
                  <a:ext uri="{FF2B5EF4-FFF2-40B4-BE49-F238E27FC236}">
                    <a16:creationId xmlns:a16="http://schemas.microsoft.com/office/drawing/2014/main" id="{B293A2C7-3AB0-7741-9975-F784D2D8483C}"/>
                  </a:ext>
                </a:extLst>
              </p:cNvPr>
              <p:cNvSpPr txBox="1">
                <a:spLocks noChangeArrowheads="1"/>
              </p:cNvSpPr>
              <p:nvPr/>
            </p:nvSpPr>
            <p:spPr bwMode="auto">
              <a:xfrm>
                <a:off x="2640" y="8296"/>
                <a:ext cx="1500" cy="58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BD0D9"/>
                  </a:buClr>
                  <a:buSzPct val="95000"/>
                  <a:buFont typeface="Wingdings 2" pitchFamily="2" charset="2"/>
                  <a:buChar char=""/>
                  <a:defRPr sz="2600">
                    <a:solidFill>
                      <a:schemeClr val="tx1"/>
                    </a:solidFill>
                    <a:latin typeface="Constantia" panose="02030602050306030303" pitchFamily="18" charset="0"/>
                  </a:defRPr>
                </a:lvl1pPr>
                <a:lvl2pPr marL="742950" indent="-285750">
                  <a:spcBef>
                    <a:spcPct val="20000"/>
                  </a:spcBef>
                  <a:buClr>
                    <a:schemeClr val="accent1"/>
                  </a:buClr>
                  <a:buSzPct val="85000"/>
                  <a:buFont typeface="Wingdings 2" pitchFamily="2" charset="2"/>
                  <a:buChar char=""/>
                  <a:defRPr sz="2400">
                    <a:solidFill>
                      <a:schemeClr val="tx1"/>
                    </a:solidFill>
                    <a:latin typeface="Constantia" panose="02030602050306030303" pitchFamily="18" charset="0"/>
                  </a:defRPr>
                </a:lvl2pPr>
                <a:lvl3pPr marL="1143000" indent="-228600">
                  <a:spcBef>
                    <a:spcPct val="20000"/>
                  </a:spcBef>
                  <a:buClr>
                    <a:schemeClr val="accent2"/>
                  </a:buClr>
                  <a:buSzPct val="70000"/>
                  <a:buFont typeface="Wingdings 2" pitchFamily="2" charset="2"/>
                  <a:buChar char=""/>
                  <a:defRPr sz="2100">
                    <a:solidFill>
                      <a:schemeClr val="tx1"/>
                    </a:solidFill>
                    <a:latin typeface="Constantia" panose="02030602050306030303" pitchFamily="18" charset="0"/>
                  </a:defRPr>
                </a:lvl3pPr>
                <a:lvl4pPr marL="1600200" indent="-228600">
                  <a:spcBef>
                    <a:spcPct val="20000"/>
                  </a:spcBef>
                  <a:buClr>
                    <a:srgbClr val="0BD0D9"/>
                  </a:buClr>
                  <a:buSzPct val="65000"/>
                  <a:buFont typeface="Wingdings 2" pitchFamily="2" charset="2"/>
                  <a:buChar char=""/>
                  <a:defRPr sz="2000">
                    <a:solidFill>
                      <a:schemeClr val="tx1"/>
                    </a:solidFill>
                    <a:latin typeface="Constantia" panose="02030602050306030303" pitchFamily="18" charset="0"/>
                  </a:defRPr>
                </a:lvl4pPr>
                <a:lvl5pPr marL="2057400" indent="-228600">
                  <a:spcBef>
                    <a:spcPct val="20000"/>
                  </a:spcBef>
                  <a:buClr>
                    <a:srgbClr val="10CF9B"/>
                  </a:buClr>
                  <a:buSzPct val="65000"/>
                  <a:buFont typeface="Wingdings 2" pitchFamily="2" charset="2"/>
                  <a:buChar char=""/>
                  <a:defRPr sz="2000">
                    <a:solidFill>
                      <a:schemeClr val="tx1"/>
                    </a:solidFill>
                    <a:latin typeface="Constantia" panose="02030602050306030303" pitchFamily="18" charset="0"/>
                  </a:defRPr>
                </a:lvl5pPr>
                <a:lvl6pPr marL="2514600" indent="-228600" eaLnBrk="0" fontAlgn="base" hangingPunct="0">
                  <a:spcBef>
                    <a:spcPct val="20000"/>
                  </a:spcBef>
                  <a:spcAft>
                    <a:spcPct val="0"/>
                  </a:spcAft>
                  <a:buClr>
                    <a:srgbClr val="10CF9B"/>
                  </a:buClr>
                  <a:buSzPct val="65000"/>
                  <a:buFont typeface="Wingdings 2" pitchFamily="2" charset="2"/>
                  <a:buChar char=""/>
                  <a:defRPr sz="2000">
                    <a:solidFill>
                      <a:schemeClr val="tx1"/>
                    </a:solidFill>
                    <a:latin typeface="Constantia" panose="02030602050306030303" pitchFamily="18" charset="0"/>
                  </a:defRPr>
                </a:lvl6pPr>
                <a:lvl7pPr marL="2971800" indent="-228600" eaLnBrk="0" fontAlgn="base" hangingPunct="0">
                  <a:spcBef>
                    <a:spcPct val="20000"/>
                  </a:spcBef>
                  <a:spcAft>
                    <a:spcPct val="0"/>
                  </a:spcAft>
                  <a:buClr>
                    <a:srgbClr val="10CF9B"/>
                  </a:buClr>
                  <a:buSzPct val="65000"/>
                  <a:buFont typeface="Wingdings 2" pitchFamily="2" charset="2"/>
                  <a:buChar char=""/>
                  <a:defRPr sz="2000">
                    <a:solidFill>
                      <a:schemeClr val="tx1"/>
                    </a:solidFill>
                    <a:latin typeface="Constantia" panose="02030602050306030303" pitchFamily="18" charset="0"/>
                  </a:defRPr>
                </a:lvl7pPr>
                <a:lvl8pPr marL="3429000" indent="-228600" eaLnBrk="0" fontAlgn="base" hangingPunct="0">
                  <a:spcBef>
                    <a:spcPct val="20000"/>
                  </a:spcBef>
                  <a:spcAft>
                    <a:spcPct val="0"/>
                  </a:spcAft>
                  <a:buClr>
                    <a:srgbClr val="10CF9B"/>
                  </a:buClr>
                  <a:buSzPct val="65000"/>
                  <a:buFont typeface="Wingdings 2" pitchFamily="2" charset="2"/>
                  <a:buChar char=""/>
                  <a:defRPr sz="2000">
                    <a:solidFill>
                      <a:schemeClr val="tx1"/>
                    </a:solidFill>
                    <a:latin typeface="Constantia" panose="02030602050306030303" pitchFamily="18" charset="0"/>
                  </a:defRPr>
                </a:lvl8pPr>
                <a:lvl9pPr marL="3886200" indent="-228600" eaLnBrk="0" fontAlgn="base" hangingPunct="0">
                  <a:spcBef>
                    <a:spcPct val="20000"/>
                  </a:spcBef>
                  <a:spcAft>
                    <a:spcPct val="0"/>
                  </a:spcAft>
                  <a:buClr>
                    <a:srgbClr val="10CF9B"/>
                  </a:buClr>
                  <a:buSzPct val="65000"/>
                  <a:buFont typeface="Wingdings 2" pitchFamily="2" charset="2"/>
                  <a:buChar char=""/>
                  <a:defRPr sz="2000">
                    <a:solidFill>
                      <a:schemeClr val="tx1"/>
                    </a:solidFill>
                    <a:latin typeface="Constantia" panose="02030602050306030303" pitchFamily="18" charset="0"/>
                  </a:defRPr>
                </a:lvl9pPr>
              </a:lstStyle>
              <a:p>
                <a:pPr algn="ctr" eaLnBrk="1" hangingPunct="1">
                  <a:spcBef>
                    <a:spcPct val="0"/>
                  </a:spcBef>
                  <a:buClrTx/>
                  <a:buSzTx/>
                  <a:buFontTx/>
                  <a:buNone/>
                </a:pPr>
                <a:r>
                  <a:rPr lang="en-US" altLang="en-US" sz="1400" dirty="0">
                    <a:latin typeface="Garamond" panose="02020404030301010803" pitchFamily="18" charset="0"/>
                  </a:rPr>
                  <a:t>Requirement</a:t>
                </a:r>
              </a:p>
              <a:p>
                <a:pPr algn="ctr" eaLnBrk="1" hangingPunct="1">
                  <a:spcBef>
                    <a:spcPct val="0"/>
                  </a:spcBef>
                  <a:buClrTx/>
                  <a:buSzTx/>
                  <a:buFontTx/>
                  <a:buNone/>
                </a:pPr>
                <a:r>
                  <a:rPr lang="en-US" altLang="en-US" sz="1400" dirty="0">
                    <a:latin typeface="Garamond" panose="02020404030301010803" pitchFamily="18" charset="0"/>
                  </a:rPr>
                  <a:t>Review</a:t>
                </a:r>
              </a:p>
              <a:p>
                <a:pPr algn="ctr" eaLnBrk="1" hangingPunct="1">
                  <a:spcBef>
                    <a:spcPct val="0"/>
                  </a:spcBef>
                  <a:buClrTx/>
                  <a:buSzTx/>
                  <a:buFontTx/>
                  <a:buNone/>
                </a:pPr>
                <a:endParaRPr lang="en-US" altLang="en-US" sz="1000" dirty="0">
                  <a:latin typeface="Garamond" panose="02020404030301010803" pitchFamily="18" charset="0"/>
                </a:endParaRPr>
              </a:p>
            </p:txBody>
          </p:sp>
          <p:sp>
            <p:nvSpPr>
              <p:cNvPr id="9253" name="AutoShape 132">
                <a:extLst>
                  <a:ext uri="{FF2B5EF4-FFF2-40B4-BE49-F238E27FC236}">
                    <a16:creationId xmlns:a16="http://schemas.microsoft.com/office/drawing/2014/main" id="{AECEDCF9-7068-2444-BE67-99ADF6465765}"/>
                  </a:ext>
                </a:extLst>
              </p:cNvPr>
              <p:cNvSpPr>
                <a:spLocks noChangeArrowheads="1"/>
              </p:cNvSpPr>
              <p:nvPr/>
            </p:nvSpPr>
            <p:spPr bwMode="auto">
              <a:xfrm>
                <a:off x="3175" y="7383"/>
                <a:ext cx="382" cy="312"/>
              </a:xfrm>
              <a:prstGeom prst="sun">
                <a:avLst>
                  <a:gd name="adj" fmla="val 25000"/>
                </a:avLst>
              </a:prstGeom>
              <a:solidFill>
                <a:srgbClr val="FFFFFF"/>
              </a:solidFill>
              <a:ln w="9525">
                <a:solidFill>
                  <a:srgbClr val="000000"/>
                </a:solidFill>
                <a:miter lim="800000"/>
                <a:headEnd/>
                <a:tailEnd/>
              </a:ln>
            </p:spPr>
            <p:txBody>
              <a:bodyPr/>
              <a:lstStyle>
                <a:lvl1pPr>
                  <a:spcBef>
                    <a:spcPct val="20000"/>
                  </a:spcBef>
                  <a:buClr>
                    <a:srgbClr val="0BD0D9"/>
                  </a:buClr>
                  <a:buSzPct val="95000"/>
                  <a:buFont typeface="Wingdings 2" pitchFamily="2" charset="2"/>
                  <a:buChar char=""/>
                  <a:defRPr sz="2600">
                    <a:solidFill>
                      <a:schemeClr val="tx1"/>
                    </a:solidFill>
                    <a:latin typeface="Constantia" panose="02030602050306030303" pitchFamily="18" charset="0"/>
                  </a:defRPr>
                </a:lvl1pPr>
                <a:lvl2pPr marL="742950" indent="-285750">
                  <a:spcBef>
                    <a:spcPct val="20000"/>
                  </a:spcBef>
                  <a:buClr>
                    <a:schemeClr val="accent1"/>
                  </a:buClr>
                  <a:buSzPct val="85000"/>
                  <a:buFont typeface="Wingdings 2" pitchFamily="2" charset="2"/>
                  <a:buChar char=""/>
                  <a:defRPr sz="2400">
                    <a:solidFill>
                      <a:schemeClr val="tx1"/>
                    </a:solidFill>
                    <a:latin typeface="Constantia" panose="02030602050306030303" pitchFamily="18" charset="0"/>
                  </a:defRPr>
                </a:lvl2pPr>
                <a:lvl3pPr marL="1143000" indent="-228600">
                  <a:spcBef>
                    <a:spcPct val="20000"/>
                  </a:spcBef>
                  <a:buClr>
                    <a:schemeClr val="accent2"/>
                  </a:buClr>
                  <a:buSzPct val="70000"/>
                  <a:buFont typeface="Wingdings 2" pitchFamily="2" charset="2"/>
                  <a:buChar char=""/>
                  <a:defRPr sz="2100">
                    <a:solidFill>
                      <a:schemeClr val="tx1"/>
                    </a:solidFill>
                    <a:latin typeface="Constantia" panose="02030602050306030303" pitchFamily="18" charset="0"/>
                  </a:defRPr>
                </a:lvl3pPr>
                <a:lvl4pPr marL="1600200" indent="-228600">
                  <a:spcBef>
                    <a:spcPct val="20000"/>
                  </a:spcBef>
                  <a:buClr>
                    <a:srgbClr val="0BD0D9"/>
                  </a:buClr>
                  <a:buSzPct val="65000"/>
                  <a:buFont typeface="Wingdings 2" pitchFamily="2" charset="2"/>
                  <a:buChar char=""/>
                  <a:defRPr sz="2000">
                    <a:solidFill>
                      <a:schemeClr val="tx1"/>
                    </a:solidFill>
                    <a:latin typeface="Constantia" panose="02030602050306030303" pitchFamily="18" charset="0"/>
                  </a:defRPr>
                </a:lvl4pPr>
                <a:lvl5pPr marL="2057400" indent="-228600">
                  <a:spcBef>
                    <a:spcPct val="20000"/>
                  </a:spcBef>
                  <a:buClr>
                    <a:srgbClr val="10CF9B"/>
                  </a:buClr>
                  <a:buSzPct val="65000"/>
                  <a:buFont typeface="Wingdings 2" pitchFamily="2" charset="2"/>
                  <a:buChar char=""/>
                  <a:defRPr sz="2000">
                    <a:solidFill>
                      <a:schemeClr val="tx1"/>
                    </a:solidFill>
                    <a:latin typeface="Constantia" panose="02030602050306030303" pitchFamily="18" charset="0"/>
                  </a:defRPr>
                </a:lvl5pPr>
                <a:lvl6pPr marL="2514600" indent="-228600" eaLnBrk="0" fontAlgn="base" hangingPunct="0">
                  <a:spcBef>
                    <a:spcPct val="20000"/>
                  </a:spcBef>
                  <a:spcAft>
                    <a:spcPct val="0"/>
                  </a:spcAft>
                  <a:buClr>
                    <a:srgbClr val="10CF9B"/>
                  </a:buClr>
                  <a:buSzPct val="65000"/>
                  <a:buFont typeface="Wingdings 2" pitchFamily="2" charset="2"/>
                  <a:buChar char=""/>
                  <a:defRPr sz="2000">
                    <a:solidFill>
                      <a:schemeClr val="tx1"/>
                    </a:solidFill>
                    <a:latin typeface="Constantia" panose="02030602050306030303" pitchFamily="18" charset="0"/>
                  </a:defRPr>
                </a:lvl6pPr>
                <a:lvl7pPr marL="2971800" indent="-228600" eaLnBrk="0" fontAlgn="base" hangingPunct="0">
                  <a:spcBef>
                    <a:spcPct val="20000"/>
                  </a:spcBef>
                  <a:spcAft>
                    <a:spcPct val="0"/>
                  </a:spcAft>
                  <a:buClr>
                    <a:srgbClr val="10CF9B"/>
                  </a:buClr>
                  <a:buSzPct val="65000"/>
                  <a:buFont typeface="Wingdings 2" pitchFamily="2" charset="2"/>
                  <a:buChar char=""/>
                  <a:defRPr sz="2000">
                    <a:solidFill>
                      <a:schemeClr val="tx1"/>
                    </a:solidFill>
                    <a:latin typeface="Constantia" panose="02030602050306030303" pitchFamily="18" charset="0"/>
                  </a:defRPr>
                </a:lvl7pPr>
                <a:lvl8pPr marL="3429000" indent="-228600" eaLnBrk="0" fontAlgn="base" hangingPunct="0">
                  <a:spcBef>
                    <a:spcPct val="20000"/>
                  </a:spcBef>
                  <a:spcAft>
                    <a:spcPct val="0"/>
                  </a:spcAft>
                  <a:buClr>
                    <a:srgbClr val="10CF9B"/>
                  </a:buClr>
                  <a:buSzPct val="65000"/>
                  <a:buFont typeface="Wingdings 2" pitchFamily="2" charset="2"/>
                  <a:buChar char=""/>
                  <a:defRPr sz="2000">
                    <a:solidFill>
                      <a:schemeClr val="tx1"/>
                    </a:solidFill>
                    <a:latin typeface="Constantia" panose="02030602050306030303" pitchFamily="18" charset="0"/>
                  </a:defRPr>
                </a:lvl8pPr>
                <a:lvl9pPr marL="3886200" indent="-228600" eaLnBrk="0" fontAlgn="base" hangingPunct="0">
                  <a:spcBef>
                    <a:spcPct val="20000"/>
                  </a:spcBef>
                  <a:spcAft>
                    <a:spcPct val="0"/>
                  </a:spcAft>
                  <a:buClr>
                    <a:srgbClr val="10CF9B"/>
                  </a:buClr>
                  <a:buSzPct val="65000"/>
                  <a:buFont typeface="Wingdings 2" pitchFamily="2" charset="2"/>
                  <a:buChar char=""/>
                  <a:defRPr sz="2000">
                    <a:solidFill>
                      <a:schemeClr val="tx1"/>
                    </a:solidFill>
                    <a:latin typeface="Constantia" panose="02030602050306030303" pitchFamily="18" charset="0"/>
                  </a:defRPr>
                </a:lvl9pPr>
              </a:lstStyle>
              <a:p>
                <a:pPr eaLnBrk="1" hangingPunct="1">
                  <a:spcBef>
                    <a:spcPct val="0"/>
                  </a:spcBef>
                  <a:buClrTx/>
                  <a:buSzTx/>
                  <a:buFontTx/>
                  <a:buNone/>
                </a:pPr>
                <a:endParaRPr lang="en-US" altLang="en-US" sz="2400">
                  <a:latin typeface="Garamond" panose="02020404030301010803" pitchFamily="18" charset="0"/>
                </a:endParaRPr>
              </a:p>
            </p:txBody>
          </p:sp>
        </p:grpSp>
        <p:grpSp>
          <p:nvGrpSpPr>
            <p:cNvPr id="9242" name="Group 133">
              <a:extLst>
                <a:ext uri="{FF2B5EF4-FFF2-40B4-BE49-F238E27FC236}">
                  <a16:creationId xmlns:a16="http://schemas.microsoft.com/office/drawing/2014/main" id="{F3619EE8-8F28-074C-85A0-0DDC165D04E6}"/>
                </a:ext>
              </a:extLst>
            </p:cNvPr>
            <p:cNvGrpSpPr>
              <a:grpSpLocks/>
            </p:cNvGrpSpPr>
            <p:nvPr/>
          </p:nvGrpSpPr>
          <p:grpSpPr bwMode="auto">
            <a:xfrm>
              <a:off x="5445" y="12329"/>
              <a:ext cx="1500" cy="1626"/>
              <a:chOff x="5115" y="7209"/>
              <a:chExt cx="1500" cy="1626"/>
            </a:xfrm>
          </p:grpSpPr>
          <p:sp>
            <p:nvSpPr>
              <p:cNvPr id="9247" name="Text Box 134">
                <a:extLst>
                  <a:ext uri="{FF2B5EF4-FFF2-40B4-BE49-F238E27FC236}">
                    <a16:creationId xmlns:a16="http://schemas.microsoft.com/office/drawing/2014/main" id="{77EFD43F-17E9-9648-A151-047A4BEDEC34}"/>
                  </a:ext>
                </a:extLst>
              </p:cNvPr>
              <p:cNvSpPr txBox="1">
                <a:spLocks noChangeArrowheads="1"/>
              </p:cNvSpPr>
              <p:nvPr/>
            </p:nvSpPr>
            <p:spPr bwMode="auto">
              <a:xfrm>
                <a:off x="5115" y="8252"/>
                <a:ext cx="1500" cy="58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BD0D9"/>
                  </a:buClr>
                  <a:buSzPct val="95000"/>
                  <a:buFont typeface="Wingdings 2" pitchFamily="2" charset="2"/>
                  <a:buChar char=""/>
                  <a:defRPr sz="2600">
                    <a:solidFill>
                      <a:schemeClr val="tx1"/>
                    </a:solidFill>
                    <a:latin typeface="Constantia" panose="02030602050306030303" pitchFamily="18" charset="0"/>
                  </a:defRPr>
                </a:lvl1pPr>
                <a:lvl2pPr marL="742950" indent="-285750">
                  <a:spcBef>
                    <a:spcPct val="20000"/>
                  </a:spcBef>
                  <a:buClr>
                    <a:schemeClr val="accent1"/>
                  </a:buClr>
                  <a:buSzPct val="85000"/>
                  <a:buFont typeface="Wingdings 2" pitchFamily="2" charset="2"/>
                  <a:buChar char=""/>
                  <a:defRPr sz="2400">
                    <a:solidFill>
                      <a:schemeClr val="tx1"/>
                    </a:solidFill>
                    <a:latin typeface="Constantia" panose="02030602050306030303" pitchFamily="18" charset="0"/>
                  </a:defRPr>
                </a:lvl2pPr>
                <a:lvl3pPr marL="1143000" indent="-228600">
                  <a:spcBef>
                    <a:spcPct val="20000"/>
                  </a:spcBef>
                  <a:buClr>
                    <a:schemeClr val="accent2"/>
                  </a:buClr>
                  <a:buSzPct val="70000"/>
                  <a:buFont typeface="Wingdings 2" pitchFamily="2" charset="2"/>
                  <a:buChar char=""/>
                  <a:defRPr sz="2100">
                    <a:solidFill>
                      <a:schemeClr val="tx1"/>
                    </a:solidFill>
                    <a:latin typeface="Constantia" panose="02030602050306030303" pitchFamily="18" charset="0"/>
                  </a:defRPr>
                </a:lvl3pPr>
                <a:lvl4pPr marL="1600200" indent="-228600">
                  <a:spcBef>
                    <a:spcPct val="20000"/>
                  </a:spcBef>
                  <a:buClr>
                    <a:srgbClr val="0BD0D9"/>
                  </a:buClr>
                  <a:buSzPct val="65000"/>
                  <a:buFont typeface="Wingdings 2" pitchFamily="2" charset="2"/>
                  <a:buChar char=""/>
                  <a:defRPr sz="2000">
                    <a:solidFill>
                      <a:schemeClr val="tx1"/>
                    </a:solidFill>
                    <a:latin typeface="Constantia" panose="02030602050306030303" pitchFamily="18" charset="0"/>
                  </a:defRPr>
                </a:lvl4pPr>
                <a:lvl5pPr marL="2057400" indent="-228600">
                  <a:spcBef>
                    <a:spcPct val="20000"/>
                  </a:spcBef>
                  <a:buClr>
                    <a:srgbClr val="10CF9B"/>
                  </a:buClr>
                  <a:buSzPct val="65000"/>
                  <a:buFont typeface="Wingdings 2" pitchFamily="2" charset="2"/>
                  <a:buChar char=""/>
                  <a:defRPr sz="2000">
                    <a:solidFill>
                      <a:schemeClr val="tx1"/>
                    </a:solidFill>
                    <a:latin typeface="Constantia" panose="02030602050306030303" pitchFamily="18" charset="0"/>
                  </a:defRPr>
                </a:lvl5pPr>
                <a:lvl6pPr marL="2514600" indent="-228600" eaLnBrk="0" fontAlgn="base" hangingPunct="0">
                  <a:spcBef>
                    <a:spcPct val="20000"/>
                  </a:spcBef>
                  <a:spcAft>
                    <a:spcPct val="0"/>
                  </a:spcAft>
                  <a:buClr>
                    <a:srgbClr val="10CF9B"/>
                  </a:buClr>
                  <a:buSzPct val="65000"/>
                  <a:buFont typeface="Wingdings 2" pitchFamily="2" charset="2"/>
                  <a:buChar char=""/>
                  <a:defRPr sz="2000">
                    <a:solidFill>
                      <a:schemeClr val="tx1"/>
                    </a:solidFill>
                    <a:latin typeface="Constantia" panose="02030602050306030303" pitchFamily="18" charset="0"/>
                  </a:defRPr>
                </a:lvl6pPr>
                <a:lvl7pPr marL="2971800" indent="-228600" eaLnBrk="0" fontAlgn="base" hangingPunct="0">
                  <a:spcBef>
                    <a:spcPct val="20000"/>
                  </a:spcBef>
                  <a:spcAft>
                    <a:spcPct val="0"/>
                  </a:spcAft>
                  <a:buClr>
                    <a:srgbClr val="10CF9B"/>
                  </a:buClr>
                  <a:buSzPct val="65000"/>
                  <a:buFont typeface="Wingdings 2" pitchFamily="2" charset="2"/>
                  <a:buChar char=""/>
                  <a:defRPr sz="2000">
                    <a:solidFill>
                      <a:schemeClr val="tx1"/>
                    </a:solidFill>
                    <a:latin typeface="Constantia" panose="02030602050306030303" pitchFamily="18" charset="0"/>
                  </a:defRPr>
                </a:lvl7pPr>
                <a:lvl8pPr marL="3429000" indent="-228600" eaLnBrk="0" fontAlgn="base" hangingPunct="0">
                  <a:spcBef>
                    <a:spcPct val="20000"/>
                  </a:spcBef>
                  <a:spcAft>
                    <a:spcPct val="0"/>
                  </a:spcAft>
                  <a:buClr>
                    <a:srgbClr val="10CF9B"/>
                  </a:buClr>
                  <a:buSzPct val="65000"/>
                  <a:buFont typeface="Wingdings 2" pitchFamily="2" charset="2"/>
                  <a:buChar char=""/>
                  <a:defRPr sz="2000">
                    <a:solidFill>
                      <a:schemeClr val="tx1"/>
                    </a:solidFill>
                    <a:latin typeface="Constantia" panose="02030602050306030303" pitchFamily="18" charset="0"/>
                  </a:defRPr>
                </a:lvl8pPr>
                <a:lvl9pPr marL="3886200" indent="-228600" eaLnBrk="0" fontAlgn="base" hangingPunct="0">
                  <a:spcBef>
                    <a:spcPct val="20000"/>
                  </a:spcBef>
                  <a:spcAft>
                    <a:spcPct val="0"/>
                  </a:spcAft>
                  <a:buClr>
                    <a:srgbClr val="10CF9B"/>
                  </a:buClr>
                  <a:buSzPct val="65000"/>
                  <a:buFont typeface="Wingdings 2" pitchFamily="2" charset="2"/>
                  <a:buChar char=""/>
                  <a:defRPr sz="2000">
                    <a:solidFill>
                      <a:schemeClr val="tx1"/>
                    </a:solidFill>
                    <a:latin typeface="Constantia" panose="02030602050306030303" pitchFamily="18" charset="0"/>
                  </a:defRPr>
                </a:lvl9pPr>
              </a:lstStyle>
              <a:p>
                <a:pPr algn="ctr" eaLnBrk="1" hangingPunct="1">
                  <a:spcBef>
                    <a:spcPct val="0"/>
                  </a:spcBef>
                  <a:buClrTx/>
                  <a:buSzTx/>
                  <a:buFontTx/>
                  <a:buNone/>
                </a:pPr>
                <a:r>
                  <a:rPr lang="en-US" altLang="en-US" sz="1400">
                    <a:latin typeface="Garamond" panose="02020404030301010803" pitchFamily="18" charset="0"/>
                  </a:rPr>
                  <a:t>Design</a:t>
                </a:r>
              </a:p>
              <a:p>
                <a:pPr algn="ctr" eaLnBrk="1" hangingPunct="1">
                  <a:spcBef>
                    <a:spcPct val="0"/>
                  </a:spcBef>
                  <a:buClrTx/>
                  <a:buSzTx/>
                  <a:buFontTx/>
                  <a:buNone/>
                </a:pPr>
                <a:r>
                  <a:rPr lang="en-US" altLang="en-US" sz="1400">
                    <a:latin typeface="Garamond" panose="02020404030301010803" pitchFamily="18" charset="0"/>
                  </a:rPr>
                  <a:t>Review</a:t>
                </a:r>
              </a:p>
              <a:p>
                <a:pPr algn="ctr" eaLnBrk="1" hangingPunct="1">
                  <a:spcBef>
                    <a:spcPct val="0"/>
                  </a:spcBef>
                  <a:buClrTx/>
                  <a:buSzTx/>
                  <a:buFontTx/>
                  <a:buNone/>
                </a:pPr>
                <a:endParaRPr lang="en-US" altLang="en-US" sz="1000">
                  <a:latin typeface="Garamond" panose="02020404030301010803" pitchFamily="18" charset="0"/>
                </a:endParaRPr>
              </a:p>
            </p:txBody>
          </p:sp>
          <p:grpSp>
            <p:nvGrpSpPr>
              <p:cNvPr id="9248" name="Group 135">
                <a:extLst>
                  <a:ext uri="{FF2B5EF4-FFF2-40B4-BE49-F238E27FC236}">
                    <a16:creationId xmlns:a16="http://schemas.microsoft.com/office/drawing/2014/main" id="{EF3B160B-72F5-6D4A-8582-B901F75E84A1}"/>
                  </a:ext>
                </a:extLst>
              </p:cNvPr>
              <p:cNvGrpSpPr>
                <a:grpSpLocks/>
              </p:cNvGrpSpPr>
              <p:nvPr/>
            </p:nvGrpSpPr>
            <p:grpSpPr bwMode="auto">
              <a:xfrm>
                <a:off x="5421" y="7209"/>
                <a:ext cx="879" cy="974"/>
                <a:chOff x="5421" y="7209"/>
                <a:chExt cx="879" cy="974"/>
              </a:xfrm>
            </p:grpSpPr>
            <p:sp>
              <p:nvSpPr>
                <p:cNvPr id="9249" name="AutoShape 136">
                  <a:extLst>
                    <a:ext uri="{FF2B5EF4-FFF2-40B4-BE49-F238E27FC236}">
                      <a16:creationId xmlns:a16="http://schemas.microsoft.com/office/drawing/2014/main" id="{660EF327-9FE9-A741-9BD0-8A1597ACCA0E}"/>
                    </a:ext>
                  </a:extLst>
                </p:cNvPr>
                <p:cNvSpPr>
                  <a:spLocks noChangeArrowheads="1"/>
                </p:cNvSpPr>
                <p:nvPr/>
              </p:nvSpPr>
              <p:spPr bwMode="auto">
                <a:xfrm>
                  <a:off x="5421" y="7209"/>
                  <a:ext cx="879" cy="974"/>
                </a:xfrm>
                <a:prstGeom prst="foldedCorner">
                  <a:avLst>
                    <a:gd name="adj" fmla="val 42856"/>
                  </a:avLst>
                </a:prstGeom>
                <a:solidFill>
                  <a:srgbClr val="FF9933"/>
                </a:solidFill>
                <a:ln w="9525">
                  <a:solidFill>
                    <a:srgbClr val="FF0000"/>
                  </a:solidFill>
                  <a:round/>
                  <a:headEnd/>
                  <a:tailEnd/>
                </a:ln>
              </p:spPr>
              <p:txBody>
                <a:bodyPr/>
                <a:lstStyle>
                  <a:lvl1pPr>
                    <a:spcBef>
                      <a:spcPct val="20000"/>
                    </a:spcBef>
                    <a:buClr>
                      <a:srgbClr val="0BD0D9"/>
                    </a:buClr>
                    <a:buSzPct val="95000"/>
                    <a:buFont typeface="Wingdings 2" pitchFamily="2" charset="2"/>
                    <a:buChar char=""/>
                    <a:defRPr sz="2600">
                      <a:solidFill>
                        <a:schemeClr val="tx1"/>
                      </a:solidFill>
                      <a:latin typeface="Constantia" panose="02030602050306030303" pitchFamily="18" charset="0"/>
                    </a:defRPr>
                  </a:lvl1pPr>
                  <a:lvl2pPr marL="742950" indent="-285750">
                    <a:spcBef>
                      <a:spcPct val="20000"/>
                    </a:spcBef>
                    <a:buClr>
                      <a:schemeClr val="accent1"/>
                    </a:buClr>
                    <a:buSzPct val="85000"/>
                    <a:buFont typeface="Wingdings 2" pitchFamily="2" charset="2"/>
                    <a:buChar char=""/>
                    <a:defRPr sz="2400">
                      <a:solidFill>
                        <a:schemeClr val="tx1"/>
                      </a:solidFill>
                      <a:latin typeface="Constantia" panose="02030602050306030303" pitchFamily="18" charset="0"/>
                    </a:defRPr>
                  </a:lvl2pPr>
                  <a:lvl3pPr marL="1143000" indent="-228600">
                    <a:spcBef>
                      <a:spcPct val="20000"/>
                    </a:spcBef>
                    <a:buClr>
                      <a:schemeClr val="accent2"/>
                    </a:buClr>
                    <a:buSzPct val="70000"/>
                    <a:buFont typeface="Wingdings 2" pitchFamily="2" charset="2"/>
                    <a:buChar char=""/>
                    <a:defRPr sz="2100">
                      <a:solidFill>
                        <a:schemeClr val="tx1"/>
                      </a:solidFill>
                      <a:latin typeface="Constantia" panose="02030602050306030303" pitchFamily="18" charset="0"/>
                    </a:defRPr>
                  </a:lvl3pPr>
                  <a:lvl4pPr marL="1600200" indent="-228600">
                    <a:spcBef>
                      <a:spcPct val="20000"/>
                    </a:spcBef>
                    <a:buClr>
                      <a:srgbClr val="0BD0D9"/>
                    </a:buClr>
                    <a:buSzPct val="65000"/>
                    <a:buFont typeface="Wingdings 2" pitchFamily="2" charset="2"/>
                    <a:buChar char=""/>
                    <a:defRPr sz="2000">
                      <a:solidFill>
                        <a:schemeClr val="tx1"/>
                      </a:solidFill>
                      <a:latin typeface="Constantia" panose="02030602050306030303" pitchFamily="18" charset="0"/>
                    </a:defRPr>
                  </a:lvl4pPr>
                  <a:lvl5pPr marL="2057400" indent="-228600">
                    <a:spcBef>
                      <a:spcPct val="20000"/>
                    </a:spcBef>
                    <a:buClr>
                      <a:srgbClr val="10CF9B"/>
                    </a:buClr>
                    <a:buSzPct val="65000"/>
                    <a:buFont typeface="Wingdings 2" pitchFamily="2" charset="2"/>
                    <a:buChar char=""/>
                    <a:defRPr sz="2000">
                      <a:solidFill>
                        <a:schemeClr val="tx1"/>
                      </a:solidFill>
                      <a:latin typeface="Constantia" panose="02030602050306030303" pitchFamily="18" charset="0"/>
                    </a:defRPr>
                  </a:lvl5pPr>
                  <a:lvl6pPr marL="2514600" indent="-228600" eaLnBrk="0" fontAlgn="base" hangingPunct="0">
                    <a:spcBef>
                      <a:spcPct val="20000"/>
                    </a:spcBef>
                    <a:spcAft>
                      <a:spcPct val="0"/>
                    </a:spcAft>
                    <a:buClr>
                      <a:srgbClr val="10CF9B"/>
                    </a:buClr>
                    <a:buSzPct val="65000"/>
                    <a:buFont typeface="Wingdings 2" pitchFamily="2" charset="2"/>
                    <a:buChar char=""/>
                    <a:defRPr sz="2000">
                      <a:solidFill>
                        <a:schemeClr val="tx1"/>
                      </a:solidFill>
                      <a:latin typeface="Constantia" panose="02030602050306030303" pitchFamily="18" charset="0"/>
                    </a:defRPr>
                  </a:lvl6pPr>
                  <a:lvl7pPr marL="2971800" indent="-228600" eaLnBrk="0" fontAlgn="base" hangingPunct="0">
                    <a:spcBef>
                      <a:spcPct val="20000"/>
                    </a:spcBef>
                    <a:spcAft>
                      <a:spcPct val="0"/>
                    </a:spcAft>
                    <a:buClr>
                      <a:srgbClr val="10CF9B"/>
                    </a:buClr>
                    <a:buSzPct val="65000"/>
                    <a:buFont typeface="Wingdings 2" pitchFamily="2" charset="2"/>
                    <a:buChar char=""/>
                    <a:defRPr sz="2000">
                      <a:solidFill>
                        <a:schemeClr val="tx1"/>
                      </a:solidFill>
                      <a:latin typeface="Constantia" panose="02030602050306030303" pitchFamily="18" charset="0"/>
                    </a:defRPr>
                  </a:lvl7pPr>
                  <a:lvl8pPr marL="3429000" indent="-228600" eaLnBrk="0" fontAlgn="base" hangingPunct="0">
                    <a:spcBef>
                      <a:spcPct val="20000"/>
                    </a:spcBef>
                    <a:spcAft>
                      <a:spcPct val="0"/>
                    </a:spcAft>
                    <a:buClr>
                      <a:srgbClr val="10CF9B"/>
                    </a:buClr>
                    <a:buSzPct val="65000"/>
                    <a:buFont typeface="Wingdings 2" pitchFamily="2" charset="2"/>
                    <a:buChar char=""/>
                    <a:defRPr sz="2000">
                      <a:solidFill>
                        <a:schemeClr val="tx1"/>
                      </a:solidFill>
                      <a:latin typeface="Constantia" panose="02030602050306030303" pitchFamily="18" charset="0"/>
                    </a:defRPr>
                  </a:lvl8pPr>
                  <a:lvl9pPr marL="3886200" indent="-228600" eaLnBrk="0" fontAlgn="base" hangingPunct="0">
                    <a:spcBef>
                      <a:spcPct val="20000"/>
                    </a:spcBef>
                    <a:spcAft>
                      <a:spcPct val="0"/>
                    </a:spcAft>
                    <a:buClr>
                      <a:srgbClr val="10CF9B"/>
                    </a:buClr>
                    <a:buSzPct val="65000"/>
                    <a:buFont typeface="Wingdings 2" pitchFamily="2" charset="2"/>
                    <a:buChar char=""/>
                    <a:defRPr sz="2000">
                      <a:solidFill>
                        <a:schemeClr val="tx1"/>
                      </a:solidFill>
                      <a:latin typeface="Constantia" panose="02030602050306030303" pitchFamily="18" charset="0"/>
                    </a:defRPr>
                  </a:lvl9pPr>
                </a:lstStyle>
                <a:p>
                  <a:pPr eaLnBrk="1" hangingPunct="1">
                    <a:spcBef>
                      <a:spcPct val="0"/>
                    </a:spcBef>
                    <a:buClrTx/>
                    <a:buSzTx/>
                    <a:buFontTx/>
                    <a:buNone/>
                  </a:pPr>
                  <a:endParaRPr lang="en-US" altLang="en-US" sz="2400">
                    <a:latin typeface="Garamond" panose="02020404030301010803" pitchFamily="18" charset="0"/>
                  </a:endParaRPr>
                </a:p>
              </p:txBody>
            </p:sp>
            <p:sp>
              <p:nvSpPr>
                <p:cNvPr id="9250" name="AutoShape 137">
                  <a:extLst>
                    <a:ext uri="{FF2B5EF4-FFF2-40B4-BE49-F238E27FC236}">
                      <a16:creationId xmlns:a16="http://schemas.microsoft.com/office/drawing/2014/main" id="{F0F79F3E-E29F-DA4C-A197-DF6F4E9D604F}"/>
                    </a:ext>
                  </a:extLst>
                </p:cNvPr>
                <p:cNvSpPr>
                  <a:spLocks noChangeArrowheads="1"/>
                </p:cNvSpPr>
                <p:nvPr/>
              </p:nvSpPr>
              <p:spPr bwMode="auto">
                <a:xfrm>
                  <a:off x="5650" y="7338"/>
                  <a:ext cx="382" cy="312"/>
                </a:xfrm>
                <a:prstGeom prst="sun">
                  <a:avLst>
                    <a:gd name="adj" fmla="val 25000"/>
                  </a:avLst>
                </a:prstGeom>
                <a:solidFill>
                  <a:srgbClr val="FFFFFF"/>
                </a:solidFill>
                <a:ln w="9525">
                  <a:solidFill>
                    <a:srgbClr val="000000"/>
                  </a:solidFill>
                  <a:miter lim="800000"/>
                  <a:headEnd/>
                  <a:tailEnd/>
                </a:ln>
              </p:spPr>
              <p:txBody>
                <a:bodyPr/>
                <a:lstStyle>
                  <a:lvl1pPr>
                    <a:spcBef>
                      <a:spcPct val="20000"/>
                    </a:spcBef>
                    <a:buClr>
                      <a:srgbClr val="0BD0D9"/>
                    </a:buClr>
                    <a:buSzPct val="95000"/>
                    <a:buFont typeface="Wingdings 2" pitchFamily="2" charset="2"/>
                    <a:buChar char=""/>
                    <a:defRPr sz="2600">
                      <a:solidFill>
                        <a:schemeClr val="tx1"/>
                      </a:solidFill>
                      <a:latin typeface="Constantia" panose="02030602050306030303" pitchFamily="18" charset="0"/>
                    </a:defRPr>
                  </a:lvl1pPr>
                  <a:lvl2pPr marL="742950" indent="-285750">
                    <a:spcBef>
                      <a:spcPct val="20000"/>
                    </a:spcBef>
                    <a:buClr>
                      <a:schemeClr val="accent1"/>
                    </a:buClr>
                    <a:buSzPct val="85000"/>
                    <a:buFont typeface="Wingdings 2" pitchFamily="2" charset="2"/>
                    <a:buChar char=""/>
                    <a:defRPr sz="2400">
                      <a:solidFill>
                        <a:schemeClr val="tx1"/>
                      </a:solidFill>
                      <a:latin typeface="Constantia" panose="02030602050306030303" pitchFamily="18" charset="0"/>
                    </a:defRPr>
                  </a:lvl2pPr>
                  <a:lvl3pPr marL="1143000" indent="-228600">
                    <a:spcBef>
                      <a:spcPct val="20000"/>
                    </a:spcBef>
                    <a:buClr>
                      <a:schemeClr val="accent2"/>
                    </a:buClr>
                    <a:buSzPct val="70000"/>
                    <a:buFont typeface="Wingdings 2" pitchFamily="2" charset="2"/>
                    <a:buChar char=""/>
                    <a:defRPr sz="2100">
                      <a:solidFill>
                        <a:schemeClr val="tx1"/>
                      </a:solidFill>
                      <a:latin typeface="Constantia" panose="02030602050306030303" pitchFamily="18" charset="0"/>
                    </a:defRPr>
                  </a:lvl3pPr>
                  <a:lvl4pPr marL="1600200" indent="-228600">
                    <a:spcBef>
                      <a:spcPct val="20000"/>
                    </a:spcBef>
                    <a:buClr>
                      <a:srgbClr val="0BD0D9"/>
                    </a:buClr>
                    <a:buSzPct val="65000"/>
                    <a:buFont typeface="Wingdings 2" pitchFamily="2" charset="2"/>
                    <a:buChar char=""/>
                    <a:defRPr sz="2000">
                      <a:solidFill>
                        <a:schemeClr val="tx1"/>
                      </a:solidFill>
                      <a:latin typeface="Constantia" panose="02030602050306030303" pitchFamily="18" charset="0"/>
                    </a:defRPr>
                  </a:lvl4pPr>
                  <a:lvl5pPr marL="2057400" indent="-228600">
                    <a:spcBef>
                      <a:spcPct val="20000"/>
                    </a:spcBef>
                    <a:buClr>
                      <a:srgbClr val="10CF9B"/>
                    </a:buClr>
                    <a:buSzPct val="65000"/>
                    <a:buFont typeface="Wingdings 2" pitchFamily="2" charset="2"/>
                    <a:buChar char=""/>
                    <a:defRPr sz="2000">
                      <a:solidFill>
                        <a:schemeClr val="tx1"/>
                      </a:solidFill>
                      <a:latin typeface="Constantia" panose="02030602050306030303" pitchFamily="18" charset="0"/>
                    </a:defRPr>
                  </a:lvl5pPr>
                  <a:lvl6pPr marL="2514600" indent="-228600" eaLnBrk="0" fontAlgn="base" hangingPunct="0">
                    <a:spcBef>
                      <a:spcPct val="20000"/>
                    </a:spcBef>
                    <a:spcAft>
                      <a:spcPct val="0"/>
                    </a:spcAft>
                    <a:buClr>
                      <a:srgbClr val="10CF9B"/>
                    </a:buClr>
                    <a:buSzPct val="65000"/>
                    <a:buFont typeface="Wingdings 2" pitchFamily="2" charset="2"/>
                    <a:buChar char=""/>
                    <a:defRPr sz="2000">
                      <a:solidFill>
                        <a:schemeClr val="tx1"/>
                      </a:solidFill>
                      <a:latin typeface="Constantia" panose="02030602050306030303" pitchFamily="18" charset="0"/>
                    </a:defRPr>
                  </a:lvl6pPr>
                  <a:lvl7pPr marL="2971800" indent="-228600" eaLnBrk="0" fontAlgn="base" hangingPunct="0">
                    <a:spcBef>
                      <a:spcPct val="20000"/>
                    </a:spcBef>
                    <a:spcAft>
                      <a:spcPct val="0"/>
                    </a:spcAft>
                    <a:buClr>
                      <a:srgbClr val="10CF9B"/>
                    </a:buClr>
                    <a:buSzPct val="65000"/>
                    <a:buFont typeface="Wingdings 2" pitchFamily="2" charset="2"/>
                    <a:buChar char=""/>
                    <a:defRPr sz="2000">
                      <a:solidFill>
                        <a:schemeClr val="tx1"/>
                      </a:solidFill>
                      <a:latin typeface="Constantia" panose="02030602050306030303" pitchFamily="18" charset="0"/>
                    </a:defRPr>
                  </a:lvl7pPr>
                  <a:lvl8pPr marL="3429000" indent="-228600" eaLnBrk="0" fontAlgn="base" hangingPunct="0">
                    <a:spcBef>
                      <a:spcPct val="20000"/>
                    </a:spcBef>
                    <a:spcAft>
                      <a:spcPct val="0"/>
                    </a:spcAft>
                    <a:buClr>
                      <a:srgbClr val="10CF9B"/>
                    </a:buClr>
                    <a:buSzPct val="65000"/>
                    <a:buFont typeface="Wingdings 2" pitchFamily="2" charset="2"/>
                    <a:buChar char=""/>
                    <a:defRPr sz="2000">
                      <a:solidFill>
                        <a:schemeClr val="tx1"/>
                      </a:solidFill>
                      <a:latin typeface="Constantia" panose="02030602050306030303" pitchFamily="18" charset="0"/>
                    </a:defRPr>
                  </a:lvl8pPr>
                  <a:lvl9pPr marL="3886200" indent="-228600" eaLnBrk="0" fontAlgn="base" hangingPunct="0">
                    <a:spcBef>
                      <a:spcPct val="20000"/>
                    </a:spcBef>
                    <a:spcAft>
                      <a:spcPct val="0"/>
                    </a:spcAft>
                    <a:buClr>
                      <a:srgbClr val="10CF9B"/>
                    </a:buClr>
                    <a:buSzPct val="65000"/>
                    <a:buFont typeface="Wingdings 2" pitchFamily="2" charset="2"/>
                    <a:buChar char=""/>
                    <a:defRPr sz="2000">
                      <a:solidFill>
                        <a:schemeClr val="tx1"/>
                      </a:solidFill>
                      <a:latin typeface="Constantia" panose="02030602050306030303" pitchFamily="18" charset="0"/>
                    </a:defRPr>
                  </a:lvl9pPr>
                </a:lstStyle>
                <a:p>
                  <a:pPr eaLnBrk="1" hangingPunct="1">
                    <a:spcBef>
                      <a:spcPct val="0"/>
                    </a:spcBef>
                    <a:buClrTx/>
                    <a:buSzTx/>
                    <a:buFontTx/>
                    <a:buNone/>
                  </a:pPr>
                  <a:endParaRPr lang="en-US" altLang="en-US" sz="2400">
                    <a:latin typeface="Garamond" panose="02020404030301010803" pitchFamily="18" charset="0"/>
                  </a:endParaRPr>
                </a:p>
              </p:txBody>
            </p:sp>
          </p:grpSp>
        </p:grpSp>
        <p:sp>
          <p:nvSpPr>
            <p:cNvPr id="9243" name="Line 138">
              <a:extLst>
                <a:ext uri="{FF2B5EF4-FFF2-40B4-BE49-F238E27FC236}">
                  <a16:creationId xmlns:a16="http://schemas.microsoft.com/office/drawing/2014/main" id="{F2D06D03-C74B-4D44-A619-DF40AE05683F}"/>
                </a:ext>
              </a:extLst>
            </p:cNvPr>
            <p:cNvSpPr>
              <a:spLocks noChangeShapeType="1"/>
            </p:cNvSpPr>
            <p:nvPr/>
          </p:nvSpPr>
          <p:spPr bwMode="auto">
            <a:xfrm flipV="1">
              <a:off x="6120" y="11345"/>
              <a:ext cx="0" cy="930"/>
            </a:xfrm>
            <a:prstGeom prst="line">
              <a:avLst/>
            </a:prstGeom>
            <a:noFill/>
            <a:ln w="19050">
              <a:solidFill>
                <a:srgbClr val="008000"/>
              </a:solidFill>
              <a:round/>
              <a:headEnd/>
              <a:tailEnd type="stealth" w="med" len="med"/>
            </a:ln>
            <a:extLst>
              <a:ext uri="{909E8E84-426E-40DD-AFC4-6F175D3DCCD1}">
                <a14:hiddenFill xmlns:a14="http://schemas.microsoft.com/office/drawing/2010/main">
                  <a:noFill/>
                </a14:hiddenFill>
              </a:ext>
            </a:extLst>
          </p:spPr>
          <p:txBody>
            <a:bodyPr/>
            <a:lstStyle/>
            <a:p>
              <a:endParaRPr lang="en-US">
                <a:latin typeface="Garamond" panose="02020404030301010803" pitchFamily="18" charset="0"/>
              </a:endParaRPr>
            </a:p>
          </p:txBody>
        </p:sp>
        <p:sp>
          <p:nvSpPr>
            <p:cNvPr id="9244" name="Line 139">
              <a:extLst>
                <a:ext uri="{FF2B5EF4-FFF2-40B4-BE49-F238E27FC236}">
                  <a16:creationId xmlns:a16="http://schemas.microsoft.com/office/drawing/2014/main" id="{B2F93BCA-B2FA-3440-8BE8-BF1AF1958650}"/>
                </a:ext>
              </a:extLst>
            </p:cNvPr>
            <p:cNvSpPr>
              <a:spLocks noChangeShapeType="1"/>
            </p:cNvSpPr>
            <p:nvPr/>
          </p:nvSpPr>
          <p:spPr bwMode="auto">
            <a:xfrm flipV="1">
              <a:off x="3585" y="11330"/>
              <a:ext cx="0" cy="930"/>
            </a:xfrm>
            <a:prstGeom prst="line">
              <a:avLst/>
            </a:prstGeom>
            <a:noFill/>
            <a:ln w="19050">
              <a:solidFill>
                <a:srgbClr val="008000"/>
              </a:solidFill>
              <a:round/>
              <a:headEnd/>
              <a:tailEnd type="stealth" w="med" len="med"/>
            </a:ln>
            <a:extLst>
              <a:ext uri="{909E8E84-426E-40DD-AFC4-6F175D3DCCD1}">
                <a14:hiddenFill xmlns:a14="http://schemas.microsoft.com/office/drawing/2010/main">
                  <a:noFill/>
                </a14:hiddenFill>
              </a:ext>
            </a:extLst>
          </p:spPr>
          <p:txBody>
            <a:bodyPr/>
            <a:lstStyle/>
            <a:p>
              <a:endParaRPr lang="en-US">
                <a:latin typeface="Garamond" panose="02020404030301010803" pitchFamily="18" charset="0"/>
              </a:endParaRPr>
            </a:p>
          </p:txBody>
        </p:sp>
        <p:sp>
          <p:nvSpPr>
            <p:cNvPr id="9245" name="Text Box 140">
              <a:extLst>
                <a:ext uri="{FF2B5EF4-FFF2-40B4-BE49-F238E27FC236}">
                  <a16:creationId xmlns:a16="http://schemas.microsoft.com/office/drawing/2014/main" id="{6B4123B4-7EA4-F846-8B1A-A3E5AD8FCF64}"/>
                </a:ext>
              </a:extLst>
            </p:cNvPr>
            <p:cNvSpPr txBox="1">
              <a:spLocks noChangeArrowheads="1"/>
            </p:cNvSpPr>
            <p:nvPr/>
          </p:nvSpPr>
          <p:spPr bwMode="auto">
            <a:xfrm>
              <a:off x="6971" y="14810"/>
              <a:ext cx="2751" cy="87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BD0D9"/>
                </a:buClr>
                <a:buSzPct val="95000"/>
                <a:buFont typeface="Wingdings 2" pitchFamily="2" charset="2"/>
                <a:buChar char=""/>
                <a:defRPr sz="2600">
                  <a:solidFill>
                    <a:schemeClr val="tx1"/>
                  </a:solidFill>
                  <a:latin typeface="Constantia" panose="02030602050306030303" pitchFamily="18" charset="0"/>
                </a:defRPr>
              </a:lvl1pPr>
              <a:lvl2pPr marL="742950" indent="-285750">
                <a:spcBef>
                  <a:spcPct val="20000"/>
                </a:spcBef>
                <a:buClr>
                  <a:schemeClr val="accent1"/>
                </a:buClr>
                <a:buSzPct val="85000"/>
                <a:buFont typeface="Wingdings 2" pitchFamily="2" charset="2"/>
                <a:buChar char=""/>
                <a:defRPr sz="2400">
                  <a:solidFill>
                    <a:schemeClr val="tx1"/>
                  </a:solidFill>
                  <a:latin typeface="Constantia" panose="02030602050306030303" pitchFamily="18" charset="0"/>
                </a:defRPr>
              </a:lvl2pPr>
              <a:lvl3pPr marL="1143000" indent="-228600">
                <a:spcBef>
                  <a:spcPct val="20000"/>
                </a:spcBef>
                <a:buClr>
                  <a:schemeClr val="accent2"/>
                </a:buClr>
                <a:buSzPct val="70000"/>
                <a:buFont typeface="Wingdings 2" pitchFamily="2" charset="2"/>
                <a:buChar char=""/>
                <a:defRPr sz="2100">
                  <a:solidFill>
                    <a:schemeClr val="tx1"/>
                  </a:solidFill>
                  <a:latin typeface="Constantia" panose="02030602050306030303" pitchFamily="18" charset="0"/>
                </a:defRPr>
              </a:lvl3pPr>
              <a:lvl4pPr marL="1600200" indent="-228600">
                <a:spcBef>
                  <a:spcPct val="20000"/>
                </a:spcBef>
                <a:buClr>
                  <a:srgbClr val="0BD0D9"/>
                </a:buClr>
                <a:buSzPct val="65000"/>
                <a:buFont typeface="Wingdings 2" pitchFamily="2" charset="2"/>
                <a:buChar char=""/>
                <a:defRPr sz="2000">
                  <a:solidFill>
                    <a:schemeClr val="tx1"/>
                  </a:solidFill>
                  <a:latin typeface="Constantia" panose="02030602050306030303" pitchFamily="18" charset="0"/>
                </a:defRPr>
              </a:lvl4pPr>
              <a:lvl5pPr marL="2057400" indent="-228600">
                <a:spcBef>
                  <a:spcPct val="20000"/>
                </a:spcBef>
                <a:buClr>
                  <a:srgbClr val="10CF9B"/>
                </a:buClr>
                <a:buSzPct val="65000"/>
                <a:buFont typeface="Wingdings 2" pitchFamily="2" charset="2"/>
                <a:buChar char=""/>
                <a:defRPr sz="2000">
                  <a:solidFill>
                    <a:schemeClr val="tx1"/>
                  </a:solidFill>
                  <a:latin typeface="Constantia" panose="02030602050306030303" pitchFamily="18" charset="0"/>
                </a:defRPr>
              </a:lvl5pPr>
              <a:lvl6pPr marL="2514600" indent="-228600" eaLnBrk="0" fontAlgn="base" hangingPunct="0">
                <a:spcBef>
                  <a:spcPct val="20000"/>
                </a:spcBef>
                <a:spcAft>
                  <a:spcPct val="0"/>
                </a:spcAft>
                <a:buClr>
                  <a:srgbClr val="10CF9B"/>
                </a:buClr>
                <a:buSzPct val="65000"/>
                <a:buFont typeface="Wingdings 2" pitchFamily="2" charset="2"/>
                <a:buChar char=""/>
                <a:defRPr sz="2000">
                  <a:solidFill>
                    <a:schemeClr val="tx1"/>
                  </a:solidFill>
                  <a:latin typeface="Constantia" panose="02030602050306030303" pitchFamily="18" charset="0"/>
                </a:defRPr>
              </a:lvl6pPr>
              <a:lvl7pPr marL="2971800" indent="-228600" eaLnBrk="0" fontAlgn="base" hangingPunct="0">
                <a:spcBef>
                  <a:spcPct val="20000"/>
                </a:spcBef>
                <a:spcAft>
                  <a:spcPct val="0"/>
                </a:spcAft>
                <a:buClr>
                  <a:srgbClr val="10CF9B"/>
                </a:buClr>
                <a:buSzPct val="65000"/>
                <a:buFont typeface="Wingdings 2" pitchFamily="2" charset="2"/>
                <a:buChar char=""/>
                <a:defRPr sz="2000">
                  <a:solidFill>
                    <a:schemeClr val="tx1"/>
                  </a:solidFill>
                  <a:latin typeface="Constantia" panose="02030602050306030303" pitchFamily="18" charset="0"/>
                </a:defRPr>
              </a:lvl7pPr>
              <a:lvl8pPr marL="3429000" indent="-228600" eaLnBrk="0" fontAlgn="base" hangingPunct="0">
                <a:spcBef>
                  <a:spcPct val="20000"/>
                </a:spcBef>
                <a:spcAft>
                  <a:spcPct val="0"/>
                </a:spcAft>
                <a:buClr>
                  <a:srgbClr val="10CF9B"/>
                </a:buClr>
                <a:buSzPct val="65000"/>
                <a:buFont typeface="Wingdings 2" pitchFamily="2" charset="2"/>
                <a:buChar char=""/>
                <a:defRPr sz="2000">
                  <a:solidFill>
                    <a:schemeClr val="tx1"/>
                  </a:solidFill>
                  <a:latin typeface="Constantia" panose="02030602050306030303" pitchFamily="18" charset="0"/>
                </a:defRPr>
              </a:lvl8pPr>
              <a:lvl9pPr marL="3886200" indent="-228600" eaLnBrk="0" fontAlgn="base" hangingPunct="0">
                <a:spcBef>
                  <a:spcPct val="20000"/>
                </a:spcBef>
                <a:spcAft>
                  <a:spcPct val="0"/>
                </a:spcAft>
                <a:buClr>
                  <a:srgbClr val="10CF9B"/>
                </a:buClr>
                <a:buSzPct val="65000"/>
                <a:buFont typeface="Wingdings 2" pitchFamily="2" charset="2"/>
                <a:buChar char=""/>
                <a:defRPr sz="2000">
                  <a:solidFill>
                    <a:schemeClr val="tx1"/>
                  </a:solidFill>
                  <a:latin typeface="Constantia" panose="02030602050306030303" pitchFamily="18" charset="0"/>
                </a:defRPr>
              </a:lvl9pPr>
            </a:lstStyle>
            <a:p>
              <a:pPr eaLnBrk="1" hangingPunct="1">
                <a:spcBef>
                  <a:spcPct val="0"/>
                </a:spcBef>
                <a:buClrTx/>
                <a:buSzTx/>
                <a:buFontTx/>
                <a:buNone/>
              </a:pPr>
              <a:r>
                <a:rPr lang="en-US" altLang="en-US" sz="1400">
                  <a:latin typeface="Garamond" panose="02020404030301010803" pitchFamily="18" charset="0"/>
                </a:rPr>
                <a:t>Verification:</a:t>
              </a:r>
            </a:p>
            <a:p>
              <a:pPr eaLnBrk="1" hangingPunct="1">
                <a:spcBef>
                  <a:spcPct val="0"/>
                </a:spcBef>
                <a:buClrTx/>
                <a:buSzTx/>
                <a:buFontTx/>
                <a:buNone/>
              </a:pPr>
              <a:r>
                <a:rPr lang="en-US" altLang="en-US" sz="1400">
                  <a:latin typeface="Garamond" panose="02020404030301010803" pitchFamily="18" charset="0"/>
                </a:rPr>
                <a:t>Implementation Against Design</a:t>
              </a:r>
            </a:p>
          </p:txBody>
        </p:sp>
        <p:sp>
          <p:nvSpPr>
            <p:cNvPr id="9246" name="Text Box 141">
              <a:extLst>
                <a:ext uri="{FF2B5EF4-FFF2-40B4-BE49-F238E27FC236}">
                  <a16:creationId xmlns:a16="http://schemas.microsoft.com/office/drawing/2014/main" id="{73A39971-54E0-E141-AF3D-E05E2E87E00C}"/>
                </a:ext>
              </a:extLst>
            </p:cNvPr>
            <p:cNvSpPr txBox="1">
              <a:spLocks noChangeArrowheads="1"/>
            </p:cNvSpPr>
            <p:nvPr/>
          </p:nvSpPr>
          <p:spPr bwMode="auto">
            <a:xfrm>
              <a:off x="3762" y="14827"/>
              <a:ext cx="2445" cy="87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BD0D9"/>
                </a:buClr>
                <a:buSzPct val="95000"/>
                <a:buFont typeface="Wingdings 2" pitchFamily="2" charset="2"/>
                <a:buChar char=""/>
                <a:defRPr sz="2600">
                  <a:solidFill>
                    <a:schemeClr val="tx1"/>
                  </a:solidFill>
                  <a:latin typeface="Constantia" panose="02030602050306030303" pitchFamily="18" charset="0"/>
                </a:defRPr>
              </a:lvl1pPr>
              <a:lvl2pPr marL="742950" indent="-285750">
                <a:spcBef>
                  <a:spcPct val="20000"/>
                </a:spcBef>
                <a:buClr>
                  <a:schemeClr val="accent1"/>
                </a:buClr>
                <a:buSzPct val="85000"/>
                <a:buFont typeface="Wingdings 2" pitchFamily="2" charset="2"/>
                <a:buChar char=""/>
                <a:defRPr sz="2400">
                  <a:solidFill>
                    <a:schemeClr val="tx1"/>
                  </a:solidFill>
                  <a:latin typeface="Constantia" panose="02030602050306030303" pitchFamily="18" charset="0"/>
                </a:defRPr>
              </a:lvl2pPr>
              <a:lvl3pPr marL="1143000" indent="-228600">
                <a:spcBef>
                  <a:spcPct val="20000"/>
                </a:spcBef>
                <a:buClr>
                  <a:schemeClr val="accent2"/>
                </a:buClr>
                <a:buSzPct val="70000"/>
                <a:buFont typeface="Wingdings 2" pitchFamily="2" charset="2"/>
                <a:buChar char=""/>
                <a:defRPr sz="2100">
                  <a:solidFill>
                    <a:schemeClr val="tx1"/>
                  </a:solidFill>
                  <a:latin typeface="Constantia" panose="02030602050306030303" pitchFamily="18" charset="0"/>
                </a:defRPr>
              </a:lvl3pPr>
              <a:lvl4pPr marL="1600200" indent="-228600">
                <a:spcBef>
                  <a:spcPct val="20000"/>
                </a:spcBef>
                <a:buClr>
                  <a:srgbClr val="0BD0D9"/>
                </a:buClr>
                <a:buSzPct val="65000"/>
                <a:buFont typeface="Wingdings 2" pitchFamily="2" charset="2"/>
                <a:buChar char=""/>
                <a:defRPr sz="2000">
                  <a:solidFill>
                    <a:schemeClr val="tx1"/>
                  </a:solidFill>
                  <a:latin typeface="Constantia" panose="02030602050306030303" pitchFamily="18" charset="0"/>
                </a:defRPr>
              </a:lvl4pPr>
              <a:lvl5pPr marL="2057400" indent="-228600">
                <a:spcBef>
                  <a:spcPct val="20000"/>
                </a:spcBef>
                <a:buClr>
                  <a:srgbClr val="10CF9B"/>
                </a:buClr>
                <a:buSzPct val="65000"/>
                <a:buFont typeface="Wingdings 2" pitchFamily="2" charset="2"/>
                <a:buChar char=""/>
                <a:defRPr sz="2000">
                  <a:solidFill>
                    <a:schemeClr val="tx1"/>
                  </a:solidFill>
                  <a:latin typeface="Constantia" panose="02030602050306030303" pitchFamily="18" charset="0"/>
                </a:defRPr>
              </a:lvl5pPr>
              <a:lvl6pPr marL="2514600" indent="-228600" eaLnBrk="0" fontAlgn="base" hangingPunct="0">
                <a:spcBef>
                  <a:spcPct val="20000"/>
                </a:spcBef>
                <a:spcAft>
                  <a:spcPct val="0"/>
                </a:spcAft>
                <a:buClr>
                  <a:srgbClr val="10CF9B"/>
                </a:buClr>
                <a:buSzPct val="65000"/>
                <a:buFont typeface="Wingdings 2" pitchFamily="2" charset="2"/>
                <a:buChar char=""/>
                <a:defRPr sz="2000">
                  <a:solidFill>
                    <a:schemeClr val="tx1"/>
                  </a:solidFill>
                  <a:latin typeface="Constantia" panose="02030602050306030303" pitchFamily="18" charset="0"/>
                </a:defRPr>
              </a:lvl6pPr>
              <a:lvl7pPr marL="2971800" indent="-228600" eaLnBrk="0" fontAlgn="base" hangingPunct="0">
                <a:spcBef>
                  <a:spcPct val="20000"/>
                </a:spcBef>
                <a:spcAft>
                  <a:spcPct val="0"/>
                </a:spcAft>
                <a:buClr>
                  <a:srgbClr val="10CF9B"/>
                </a:buClr>
                <a:buSzPct val="65000"/>
                <a:buFont typeface="Wingdings 2" pitchFamily="2" charset="2"/>
                <a:buChar char=""/>
                <a:defRPr sz="2000">
                  <a:solidFill>
                    <a:schemeClr val="tx1"/>
                  </a:solidFill>
                  <a:latin typeface="Constantia" panose="02030602050306030303" pitchFamily="18" charset="0"/>
                </a:defRPr>
              </a:lvl7pPr>
              <a:lvl8pPr marL="3429000" indent="-228600" eaLnBrk="0" fontAlgn="base" hangingPunct="0">
                <a:spcBef>
                  <a:spcPct val="20000"/>
                </a:spcBef>
                <a:spcAft>
                  <a:spcPct val="0"/>
                </a:spcAft>
                <a:buClr>
                  <a:srgbClr val="10CF9B"/>
                </a:buClr>
                <a:buSzPct val="65000"/>
                <a:buFont typeface="Wingdings 2" pitchFamily="2" charset="2"/>
                <a:buChar char=""/>
                <a:defRPr sz="2000">
                  <a:solidFill>
                    <a:schemeClr val="tx1"/>
                  </a:solidFill>
                  <a:latin typeface="Constantia" panose="02030602050306030303" pitchFamily="18" charset="0"/>
                </a:defRPr>
              </a:lvl8pPr>
              <a:lvl9pPr marL="3886200" indent="-228600" eaLnBrk="0" fontAlgn="base" hangingPunct="0">
                <a:spcBef>
                  <a:spcPct val="20000"/>
                </a:spcBef>
                <a:spcAft>
                  <a:spcPct val="0"/>
                </a:spcAft>
                <a:buClr>
                  <a:srgbClr val="10CF9B"/>
                </a:buClr>
                <a:buSzPct val="65000"/>
                <a:buFont typeface="Wingdings 2" pitchFamily="2" charset="2"/>
                <a:buChar char=""/>
                <a:defRPr sz="2000">
                  <a:solidFill>
                    <a:schemeClr val="tx1"/>
                  </a:solidFill>
                  <a:latin typeface="Constantia" panose="02030602050306030303" pitchFamily="18" charset="0"/>
                </a:defRPr>
              </a:lvl9pPr>
            </a:lstStyle>
            <a:p>
              <a:pPr eaLnBrk="1" hangingPunct="1">
                <a:spcBef>
                  <a:spcPct val="0"/>
                </a:spcBef>
                <a:buClrTx/>
                <a:buSzTx/>
                <a:buFontTx/>
                <a:buNone/>
              </a:pPr>
              <a:r>
                <a:rPr lang="en-US" altLang="en-US" sz="1400">
                  <a:latin typeface="Garamond" panose="02020404030301010803" pitchFamily="18" charset="0"/>
                </a:rPr>
                <a:t>Verification:</a:t>
              </a:r>
            </a:p>
            <a:p>
              <a:pPr eaLnBrk="1" hangingPunct="1">
                <a:spcBef>
                  <a:spcPct val="0"/>
                </a:spcBef>
                <a:buClrTx/>
                <a:buSzTx/>
                <a:buFontTx/>
                <a:buNone/>
              </a:pPr>
              <a:r>
                <a:rPr lang="en-US" altLang="en-US" sz="1400">
                  <a:latin typeface="Garamond" panose="02020404030301010803" pitchFamily="18" charset="0"/>
                </a:rPr>
                <a:t>Design Against Requirement</a:t>
              </a:r>
            </a:p>
          </p:txBody>
        </p:sp>
      </p:grpSp>
      <p:sp>
        <p:nvSpPr>
          <p:cNvPr id="74" name="TextBox 73">
            <a:extLst>
              <a:ext uri="{FF2B5EF4-FFF2-40B4-BE49-F238E27FC236}">
                <a16:creationId xmlns:a16="http://schemas.microsoft.com/office/drawing/2014/main" id="{250933CC-2E10-AE42-A640-9190591F4D77}"/>
              </a:ext>
            </a:extLst>
          </p:cNvPr>
          <p:cNvSpPr txBox="1"/>
          <p:nvPr/>
        </p:nvSpPr>
        <p:spPr>
          <a:xfrm>
            <a:off x="3282372" y="6312668"/>
            <a:ext cx="2667000" cy="369332"/>
          </a:xfrm>
          <a:prstGeom prst="rect">
            <a:avLst/>
          </a:prstGeom>
          <a:noFill/>
        </p:spPr>
        <p:txBody>
          <a:bodyPr wrap="square" rtlCol="0">
            <a:spAutoFit/>
          </a:bodyPr>
          <a:lstStyle/>
          <a:p>
            <a:pPr algn="ctr"/>
            <a:r>
              <a:rPr lang="en-US" dirty="0">
                <a:latin typeface="Garamond" panose="02020404030301010803" pitchFamily="18" charset="0"/>
              </a:rPr>
              <a:t>Fig. 2</a:t>
            </a:r>
          </a:p>
        </p:txBody>
      </p:sp>
    </p:spTree>
    <p:extLst>
      <p:ext uri="{BB962C8B-B14F-4D97-AF65-F5344CB8AC3E}">
        <p14:creationId xmlns:p14="http://schemas.microsoft.com/office/powerpoint/2010/main" val="2108392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EEC6C0-412A-47A3-BA20-975E49FAA657}"/>
              </a:ext>
            </a:extLst>
          </p:cNvPr>
          <p:cNvSpPr>
            <a:spLocks noGrp="1"/>
          </p:cNvSpPr>
          <p:nvPr>
            <p:ph type="title"/>
          </p:nvPr>
        </p:nvSpPr>
        <p:spPr/>
        <p:txBody>
          <a:bodyPr>
            <a:normAutofit/>
          </a:bodyPr>
          <a:lstStyle/>
          <a:p>
            <a:r>
              <a:rPr lang="en-US" altLang="en-US" sz="4000" b="1" dirty="0">
                <a:solidFill>
                  <a:schemeClr val="bg1"/>
                </a:solidFill>
                <a:latin typeface="Garamond" panose="02020404030301010803" pitchFamily="18" charset="0"/>
                <a:cs typeface="Times New Roman" panose="02020603050405020304" pitchFamily="18" charset="0"/>
              </a:rPr>
              <a:t>Advantages of V &amp; V</a:t>
            </a:r>
            <a:endParaRPr lang="en-US" sz="4000" dirty="0">
              <a:solidFill>
                <a:schemeClr val="bg1"/>
              </a:solidFill>
            </a:endParaRPr>
          </a:p>
        </p:txBody>
      </p:sp>
      <p:sp>
        <p:nvSpPr>
          <p:cNvPr id="4" name="Content Placeholder 3">
            <a:extLst>
              <a:ext uri="{FF2B5EF4-FFF2-40B4-BE49-F238E27FC236}">
                <a16:creationId xmlns:a16="http://schemas.microsoft.com/office/drawing/2014/main" id="{CEF5F0F5-07DE-C74E-BA8B-777F1976443C}"/>
              </a:ext>
            </a:extLst>
          </p:cNvPr>
          <p:cNvSpPr>
            <a:spLocks noGrp="1"/>
          </p:cNvSpPr>
          <p:nvPr>
            <p:ph sz="half" idx="1"/>
          </p:nvPr>
        </p:nvSpPr>
        <p:spPr>
          <a:xfrm>
            <a:off x="457200" y="1962024"/>
            <a:ext cx="4038600" cy="4309474"/>
          </a:xfrm>
        </p:spPr>
        <p:txBody>
          <a:bodyPr>
            <a:normAutofit lnSpcReduction="10000"/>
          </a:bodyPr>
          <a:lstStyle/>
          <a:p>
            <a:pPr marL="0" indent="0">
              <a:buNone/>
            </a:pPr>
            <a:r>
              <a:rPr lang="en-US" sz="2400" b="1" dirty="0">
                <a:latin typeface="Garamond" panose="02020404030301010803" pitchFamily="18" charset="0"/>
              </a:rPr>
              <a:t>Advantages of Verification</a:t>
            </a:r>
          </a:p>
          <a:p>
            <a:pPr>
              <a:buFont typeface="Arial" panose="020B0604020202020204" pitchFamily="34" charset="0"/>
              <a:buChar char="•"/>
            </a:pPr>
            <a:r>
              <a:rPr lang="en-US" sz="2400" dirty="0">
                <a:latin typeface="Garamond" panose="02020404030301010803" pitchFamily="18" charset="0"/>
              </a:rPr>
              <a:t>Verification helps in lowering the number of the defects that may be encountered in the later stages of development.</a:t>
            </a:r>
            <a:r>
              <a:rPr lang="en-US" sz="1600" dirty="0">
                <a:latin typeface="Garamond" panose="02020404030301010803" pitchFamily="18" charset="0"/>
              </a:rPr>
              <a:t>[1]</a:t>
            </a:r>
          </a:p>
          <a:p>
            <a:pPr marL="0" indent="0">
              <a:buNone/>
            </a:pPr>
            <a:endParaRPr lang="en-US" sz="2400" dirty="0">
              <a:latin typeface="Garamond" panose="02020404030301010803" pitchFamily="18" charset="0"/>
            </a:endParaRPr>
          </a:p>
          <a:p>
            <a:pPr>
              <a:buFont typeface="Arial" panose="020B0604020202020204" pitchFamily="34" charset="0"/>
              <a:buChar char="•"/>
            </a:pPr>
            <a:r>
              <a:rPr lang="en-US" sz="2400" dirty="0">
                <a:latin typeface="Garamond" panose="02020404030301010803" pitchFamily="18" charset="0"/>
              </a:rPr>
              <a:t>Verification helps in building the product as per the customer specifications and needs.</a:t>
            </a:r>
            <a:r>
              <a:rPr lang="en-US" sz="1600" dirty="0">
                <a:latin typeface="Garamond" panose="02020404030301010803" pitchFamily="18" charset="0"/>
              </a:rPr>
              <a:t>[1]</a:t>
            </a:r>
          </a:p>
          <a:p>
            <a:pPr>
              <a:buFont typeface="Arial" panose="020B0604020202020204" pitchFamily="34" charset="0"/>
              <a:buChar char="•"/>
            </a:pPr>
            <a:endParaRPr lang="en-US" sz="2400" dirty="0">
              <a:latin typeface="Garamond" panose="02020404030301010803" pitchFamily="18" charset="0"/>
            </a:endParaRPr>
          </a:p>
        </p:txBody>
      </p:sp>
      <p:sp>
        <p:nvSpPr>
          <p:cNvPr id="5" name="Content Placeholder 4">
            <a:extLst>
              <a:ext uri="{FF2B5EF4-FFF2-40B4-BE49-F238E27FC236}">
                <a16:creationId xmlns:a16="http://schemas.microsoft.com/office/drawing/2014/main" id="{D0DF3879-6389-B143-9E33-FF927D6CD665}"/>
              </a:ext>
            </a:extLst>
          </p:cNvPr>
          <p:cNvSpPr>
            <a:spLocks noGrp="1"/>
          </p:cNvSpPr>
          <p:nvPr>
            <p:ph sz="half" idx="2"/>
          </p:nvPr>
        </p:nvSpPr>
        <p:spPr>
          <a:xfrm>
            <a:off x="4648202" y="1962024"/>
            <a:ext cx="4038600" cy="4309474"/>
          </a:xfrm>
        </p:spPr>
        <p:txBody>
          <a:bodyPr>
            <a:normAutofit lnSpcReduction="10000"/>
          </a:bodyPr>
          <a:lstStyle/>
          <a:p>
            <a:pPr marL="0" indent="0">
              <a:buNone/>
            </a:pPr>
            <a:r>
              <a:rPr lang="en-US" sz="2400" b="1" dirty="0">
                <a:latin typeface="Garamond" panose="02020404030301010803" pitchFamily="18" charset="0"/>
              </a:rPr>
              <a:t>Advantages of Validation</a:t>
            </a:r>
          </a:p>
          <a:p>
            <a:r>
              <a:rPr lang="en-US" sz="2400" dirty="0">
                <a:latin typeface="Garamond" panose="02020404030301010803" pitchFamily="18" charset="0"/>
              </a:rPr>
              <a:t>During verification if some defects are missed, then during the validation process they can be caught as failures.</a:t>
            </a:r>
            <a:r>
              <a:rPr lang="en-US" sz="1600" dirty="0">
                <a:latin typeface="Garamond" panose="02020404030301010803" pitchFamily="18" charset="0"/>
              </a:rPr>
              <a:t>[1]</a:t>
            </a:r>
          </a:p>
          <a:p>
            <a:pPr marL="0" indent="0">
              <a:buNone/>
            </a:pPr>
            <a:endParaRPr lang="en-US" sz="2400" dirty="0">
              <a:latin typeface="Garamond" panose="02020404030301010803" pitchFamily="18" charset="0"/>
            </a:endParaRPr>
          </a:p>
          <a:p>
            <a:r>
              <a:rPr lang="en-US" sz="2400" dirty="0">
                <a:latin typeface="Garamond" panose="02020404030301010803" pitchFamily="18" charset="0"/>
              </a:rPr>
              <a:t>Validation helps in building the right product as per the customer’s requirement which in turn will satisfy their business process needs.</a:t>
            </a:r>
            <a:endParaRPr lang="en-US" sz="1600" dirty="0">
              <a:latin typeface="Garamond" panose="02020404030301010803" pitchFamily="18" charset="0"/>
            </a:endParaRPr>
          </a:p>
        </p:txBody>
      </p:sp>
    </p:spTree>
    <p:extLst>
      <p:ext uri="{BB962C8B-B14F-4D97-AF65-F5344CB8AC3E}">
        <p14:creationId xmlns:p14="http://schemas.microsoft.com/office/powerpoint/2010/main" val="2400861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EEC6C0-412A-47A3-BA20-975E49FAA657}"/>
              </a:ext>
            </a:extLst>
          </p:cNvPr>
          <p:cNvSpPr>
            <a:spLocks noGrp="1"/>
          </p:cNvSpPr>
          <p:nvPr>
            <p:ph type="title"/>
          </p:nvPr>
        </p:nvSpPr>
        <p:spPr/>
        <p:txBody>
          <a:bodyPr>
            <a:normAutofit/>
          </a:bodyPr>
          <a:lstStyle/>
          <a:p>
            <a:r>
              <a:rPr lang="en-US" altLang="en-US" sz="4000" b="1" dirty="0">
                <a:solidFill>
                  <a:schemeClr val="bg1"/>
                </a:solidFill>
                <a:latin typeface="Garamond" panose="02020404030301010803" pitchFamily="18" charset="0"/>
                <a:cs typeface="Times New Roman" panose="02020603050405020304" pitchFamily="18" charset="0"/>
              </a:rPr>
              <a:t>Advantages of V &amp; V</a:t>
            </a:r>
            <a:endParaRPr lang="en-US" sz="4000" dirty="0">
              <a:solidFill>
                <a:schemeClr val="bg1"/>
              </a:solidFill>
            </a:endParaRPr>
          </a:p>
        </p:txBody>
      </p:sp>
      <p:sp>
        <p:nvSpPr>
          <p:cNvPr id="3" name="Content Placeholder 2">
            <a:extLst>
              <a:ext uri="{FF2B5EF4-FFF2-40B4-BE49-F238E27FC236}">
                <a16:creationId xmlns:a16="http://schemas.microsoft.com/office/drawing/2014/main" id="{78DF888E-C406-4938-BF78-8619C93480F1}"/>
              </a:ext>
            </a:extLst>
          </p:cNvPr>
          <p:cNvSpPr>
            <a:spLocks noGrp="1"/>
          </p:cNvSpPr>
          <p:nvPr>
            <p:ph sz="half" idx="1"/>
          </p:nvPr>
        </p:nvSpPr>
        <p:spPr>
          <a:xfrm>
            <a:off x="457200" y="1930679"/>
            <a:ext cx="4038600" cy="4275274"/>
          </a:xfrm>
        </p:spPr>
        <p:txBody>
          <a:bodyPr>
            <a:noAutofit/>
          </a:bodyPr>
          <a:lstStyle/>
          <a:p>
            <a:pPr marL="0" indent="0">
              <a:buNone/>
            </a:pPr>
            <a:r>
              <a:rPr lang="en-US" sz="2400" b="1" dirty="0">
                <a:latin typeface="Garamond" panose="02020404030301010803" pitchFamily="18" charset="0"/>
              </a:rPr>
              <a:t>Advantages of Verification</a:t>
            </a:r>
          </a:p>
          <a:p>
            <a:r>
              <a:rPr lang="en-US" sz="2400" dirty="0">
                <a:latin typeface="Garamond" panose="02020404030301010803" pitchFamily="18" charset="0"/>
              </a:rPr>
              <a:t>Verifying the product at the starting phase of the development will help in understanding the product in a more comprehensive way.</a:t>
            </a:r>
          </a:p>
          <a:p>
            <a:endParaRPr lang="en-US" sz="2400" dirty="0">
              <a:latin typeface="Garamond" panose="02020404030301010803" pitchFamily="18" charset="0"/>
            </a:endParaRPr>
          </a:p>
          <a:p>
            <a:r>
              <a:rPr lang="en-US" sz="2400" dirty="0">
                <a:latin typeface="Garamond" panose="02020404030301010803" pitchFamily="18" charset="0"/>
              </a:rPr>
              <a:t>Verification reduces the chances of failures in the software application or product.</a:t>
            </a:r>
          </a:p>
        </p:txBody>
      </p:sp>
      <p:sp>
        <p:nvSpPr>
          <p:cNvPr id="4" name="Content Placeholder 3">
            <a:extLst>
              <a:ext uri="{FF2B5EF4-FFF2-40B4-BE49-F238E27FC236}">
                <a16:creationId xmlns:a16="http://schemas.microsoft.com/office/drawing/2014/main" id="{5EB23BA9-1CA2-B94B-8E40-CD1C0F07C0F5}"/>
              </a:ext>
            </a:extLst>
          </p:cNvPr>
          <p:cNvSpPr>
            <a:spLocks noGrp="1"/>
          </p:cNvSpPr>
          <p:nvPr>
            <p:ph sz="half" idx="2"/>
          </p:nvPr>
        </p:nvSpPr>
        <p:spPr>
          <a:xfrm>
            <a:off x="4648200" y="1930679"/>
            <a:ext cx="4038600" cy="4275274"/>
          </a:xfrm>
        </p:spPr>
        <p:txBody>
          <a:bodyPr>
            <a:noAutofit/>
          </a:bodyPr>
          <a:lstStyle/>
          <a:p>
            <a:pPr marL="0" indent="0">
              <a:buNone/>
            </a:pPr>
            <a:r>
              <a:rPr lang="en-US" sz="2400" b="1" dirty="0">
                <a:latin typeface="Garamond" panose="02020404030301010803" pitchFamily="18" charset="0"/>
              </a:rPr>
              <a:t>Advantages of Validation</a:t>
            </a:r>
          </a:p>
          <a:p>
            <a:r>
              <a:rPr lang="en-US" sz="2400" dirty="0">
                <a:latin typeface="Garamond" panose="02020404030301010803" pitchFamily="18" charset="0"/>
              </a:rPr>
              <a:t>Validation is done during testing like feature testing, integration testing, system testing, load testing, compatibility testing, stress testing, etc.</a:t>
            </a:r>
            <a:r>
              <a:rPr lang="en-US" sz="1600" dirty="0">
                <a:latin typeface="Garamond" panose="02020404030301010803" pitchFamily="18" charset="0"/>
              </a:rPr>
              <a:t>[1]</a:t>
            </a:r>
          </a:p>
        </p:txBody>
      </p:sp>
    </p:spTree>
    <p:extLst>
      <p:ext uri="{BB962C8B-B14F-4D97-AF65-F5344CB8AC3E}">
        <p14:creationId xmlns:p14="http://schemas.microsoft.com/office/powerpoint/2010/main" val="16941007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EEC6C0-412A-47A3-BA20-975E49FAA657}"/>
              </a:ext>
            </a:extLst>
          </p:cNvPr>
          <p:cNvSpPr>
            <a:spLocks noGrp="1"/>
          </p:cNvSpPr>
          <p:nvPr>
            <p:ph type="title"/>
          </p:nvPr>
        </p:nvSpPr>
        <p:spPr/>
        <p:txBody>
          <a:bodyPr>
            <a:normAutofit fontScale="90000"/>
          </a:bodyPr>
          <a:lstStyle/>
          <a:p>
            <a:r>
              <a:rPr lang="en-US" b="1" dirty="0">
                <a:latin typeface="Garamond" panose="02020404030301010803" pitchFamily="18" charset="0"/>
                <a:cs typeface="Times New Roman" pitchFamily="18" charset="0"/>
              </a:rPr>
              <a:t>V/ V </a:t>
            </a:r>
            <a:br>
              <a:rPr lang="en-US" b="1" dirty="0">
                <a:latin typeface="Garamond" panose="02020404030301010803" pitchFamily="18" charset="0"/>
                <a:cs typeface="Times New Roman" pitchFamily="18" charset="0"/>
              </a:rPr>
            </a:br>
            <a:r>
              <a:rPr lang="en-US" b="1" dirty="0">
                <a:latin typeface="Garamond" panose="02020404030301010803" pitchFamily="18" charset="0"/>
                <a:cs typeface="Times New Roman" pitchFamily="18" charset="0"/>
              </a:rPr>
              <a:t>&amp; Software Testing </a:t>
            </a:r>
            <a:endParaRPr lang="en-US" dirty="0"/>
          </a:p>
        </p:txBody>
      </p:sp>
      <p:sp>
        <p:nvSpPr>
          <p:cNvPr id="3" name="Content Placeholder 2">
            <a:extLst>
              <a:ext uri="{FF2B5EF4-FFF2-40B4-BE49-F238E27FC236}">
                <a16:creationId xmlns:a16="http://schemas.microsoft.com/office/drawing/2014/main" id="{78DF888E-C406-4938-BF78-8619C93480F1}"/>
              </a:ext>
            </a:extLst>
          </p:cNvPr>
          <p:cNvSpPr>
            <a:spLocks noGrp="1"/>
          </p:cNvSpPr>
          <p:nvPr>
            <p:ph idx="1"/>
          </p:nvPr>
        </p:nvSpPr>
        <p:spPr/>
        <p:txBody>
          <a:bodyPr>
            <a:normAutofit/>
          </a:bodyPr>
          <a:lstStyle/>
          <a:p>
            <a:endParaRPr lang="en-US" sz="2400" dirty="0">
              <a:latin typeface="Garamond" panose="02020404030301010803" pitchFamily="18" charset="0"/>
            </a:endParaRPr>
          </a:p>
          <a:p>
            <a:pPr marL="0" indent="0">
              <a:buNone/>
            </a:pPr>
            <a:endParaRPr lang="en-US" sz="2400" dirty="0">
              <a:latin typeface="Garamond" panose="02020404030301010803" pitchFamily="18" charset="0"/>
            </a:endParaRPr>
          </a:p>
          <a:p>
            <a:r>
              <a:rPr lang="en-US" sz="2400" dirty="0">
                <a:latin typeface="Garamond" panose="02020404030301010803" pitchFamily="18" charset="0"/>
              </a:rPr>
              <a:t>In the context of testing, “</a:t>
            </a:r>
            <a:r>
              <a:rPr lang="en-US" sz="2400" b="1" dirty="0">
                <a:latin typeface="Garamond" panose="02020404030301010803" pitchFamily="18" charset="0"/>
              </a:rPr>
              <a:t>Verification and Validation</a:t>
            </a:r>
            <a:r>
              <a:rPr lang="en-US" sz="2400" dirty="0">
                <a:latin typeface="Garamond" panose="02020404030301010803" pitchFamily="18" charset="0"/>
              </a:rPr>
              <a:t>” are the two widely and commonly used terms. Most of the times, we consider both the terms as the same, but these terms are quite different.</a:t>
            </a:r>
            <a:br>
              <a:rPr lang="en-US" sz="2400" dirty="0">
                <a:latin typeface="Garamond" panose="02020404030301010803" pitchFamily="18" charset="0"/>
              </a:rPr>
            </a:br>
            <a:endParaRPr lang="en-US" sz="2400" dirty="0">
              <a:highlight>
                <a:srgbClr val="FFFF00"/>
              </a:highlight>
              <a:latin typeface="Garamond" panose="02020404030301010803" pitchFamily="18" charset="0"/>
            </a:endParaRPr>
          </a:p>
        </p:txBody>
      </p:sp>
      <p:sp>
        <p:nvSpPr>
          <p:cNvPr id="4" name="Rectangle 3">
            <a:extLst>
              <a:ext uri="{FF2B5EF4-FFF2-40B4-BE49-F238E27FC236}">
                <a16:creationId xmlns:a16="http://schemas.microsoft.com/office/drawing/2014/main" id="{90C45966-A0F2-6A43-90DC-95FDC51D5F27}"/>
              </a:ext>
            </a:extLst>
          </p:cNvPr>
          <p:cNvSpPr/>
          <p:nvPr/>
        </p:nvSpPr>
        <p:spPr>
          <a:xfrm>
            <a:off x="457200" y="2818245"/>
            <a:ext cx="8229600" cy="1687143"/>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42102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EEC6C0-412A-47A3-BA20-975E49FAA657}"/>
              </a:ext>
            </a:extLst>
          </p:cNvPr>
          <p:cNvSpPr>
            <a:spLocks noGrp="1"/>
          </p:cNvSpPr>
          <p:nvPr>
            <p:ph type="title"/>
          </p:nvPr>
        </p:nvSpPr>
        <p:spPr/>
        <p:txBody>
          <a:bodyPr/>
          <a:lstStyle/>
          <a:p>
            <a:r>
              <a:rPr lang="en-US" altLang="en-US" b="1" dirty="0">
                <a:latin typeface="Garamond" panose="02020404030301010803" pitchFamily="18" charset="0"/>
                <a:cs typeface="Times New Roman" panose="02020603050405020304" pitchFamily="18" charset="0"/>
              </a:rPr>
              <a:t>Independent V &amp; V</a:t>
            </a:r>
            <a:endParaRPr lang="en-US" dirty="0"/>
          </a:p>
        </p:txBody>
      </p:sp>
      <p:sp>
        <p:nvSpPr>
          <p:cNvPr id="3" name="Content Placeholder 2">
            <a:extLst>
              <a:ext uri="{FF2B5EF4-FFF2-40B4-BE49-F238E27FC236}">
                <a16:creationId xmlns:a16="http://schemas.microsoft.com/office/drawing/2014/main" id="{78DF888E-C406-4938-BF78-8619C93480F1}"/>
              </a:ext>
            </a:extLst>
          </p:cNvPr>
          <p:cNvSpPr>
            <a:spLocks noGrp="1"/>
          </p:cNvSpPr>
          <p:nvPr>
            <p:ph idx="1"/>
          </p:nvPr>
        </p:nvSpPr>
        <p:spPr/>
        <p:txBody>
          <a:bodyPr>
            <a:normAutofit/>
          </a:bodyPr>
          <a:lstStyle/>
          <a:p>
            <a:pPr marL="0" indent="0">
              <a:buNone/>
            </a:pPr>
            <a:endParaRPr lang="en-US" sz="2400" b="1" dirty="0">
              <a:latin typeface="Garamond" panose="02020404030301010803" pitchFamily="18" charset="0"/>
            </a:endParaRPr>
          </a:p>
          <a:p>
            <a:pPr marL="0" indent="0">
              <a:buNone/>
            </a:pPr>
            <a:r>
              <a:rPr lang="en-US" sz="2400" b="1" dirty="0">
                <a:latin typeface="Garamond" panose="02020404030301010803" pitchFamily="18" charset="0"/>
              </a:rPr>
              <a:t>Independent verification</a:t>
            </a:r>
            <a:r>
              <a:rPr lang="en-US" sz="2400" dirty="0">
                <a:latin typeface="Garamond" panose="02020404030301010803" pitchFamily="18" charset="0"/>
              </a:rPr>
              <a:t> focuses on determining that the software development plan (SDP) aligns with specific end goals.</a:t>
            </a:r>
            <a:r>
              <a:rPr lang="en-US" sz="1600" dirty="0">
                <a:latin typeface="Garamond" panose="02020404030301010803" pitchFamily="18" charset="0"/>
              </a:rPr>
              <a:t>[2]</a:t>
            </a:r>
          </a:p>
          <a:p>
            <a:pPr marL="0" indent="0">
              <a:buNone/>
            </a:pPr>
            <a:endParaRPr lang="en-US" sz="2400" dirty="0">
              <a:latin typeface="Garamond" panose="02020404030301010803" pitchFamily="18" charset="0"/>
            </a:endParaRPr>
          </a:p>
          <a:p>
            <a:pPr marL="0" indent="0">
              <a:buNone/>
            </a:pPr>
            <a:r>
              <a:rPr lang="en-US" sz="2400" b="1" dirty="0">
                <a:latin typeface="Garamond" panose="02020404030301010803" pitchFamily="18" charset="0"/>
              </a:rPr>
              <a:t>Independent validation </a:t>
            </a:r>
            <a:r>
              <a:rPr lang="en-US" sz="2400" dirty="0">
                <a:latin typeface="Garamond" panose="02020404030301010803" pitchFamily="18" charset="0"/>
              </a:rPr>
              <a:t>is the latter step in IV&amp;V testing, flowing logically from the verification process. While verification examines the requirements, validation focuses on the final product, ensuring that the software fulfills the requirements determined by the verified SDP. </a:t>
            </a:r>
            <a:r>
              <a:rPr lang="en-US" sz="1600" dirty="0">
                <a:latin typeface="Garamond" panose="02020404030301010803" pitchFamily="18" charset="0"/>
              </a:rPr>
              <a:t>[2]</a:t>
            </a:r>
            <a:endParaRPr lang="en-US" sz="1600" dirty="0">
              <a:highlight>
                <a:srgbClr val="FFFF00"/>
              </a:highlight>
              <a:latin typeface="Garamond" panose="02020404030301010803" pitchFamily="18" charset="0"/>
            </a:endParaRPr>
          </a:p>
        </p:txBody>
      </p:sp>
      <p:sp>
        <p:nvSpPr>
          <p:cNvPr id="4" name="Rectangle 3">
            <a:extLst>
              <a:ext uri="{FF2B5EF4-FFF2-40B4-BE49-F238E27FC236}">
                <a16:creationId xmlns:a16="http://schemas.microsoft.com/office/drawing/2014/main" id="{593AC5D8-4553-C449-B9FF-92CCD7E7D2A4}"/>
              </a:ext>
            </a:extLst>
          </p:cNvPr>
          <p:cNvSpPr/>
          <p:nvPr/>
        </p:nvSpPr>
        <p:spPr>
          <a:xfrm>
            <a:off x="457200" y="3641811"/>
            <a:ext cx="8229600" cy="1947535"/>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C2771B9D-BA58-C241-9140-8764081E25F7}"/>
              </a:ext>
            </a:extLst>
          </p:cNvPr>
          <p:cNvSpPr/>
          <p:nvPr/>
        </p:nvSpPr>
        <p:spPr>
          <a:xfrm>
            <a:off x="457200" y="2319306"/>
            <a:ext cx="8229600" cy="1055337"/>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3636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br>
              <a:rPr lang="en-US" sz="4800" b="1" dirty="0">
                <a:latin typeface="Garamond" panose="02020404030301010803" pitchFamily="18" charset="0"/>
                <a:ea typeface="+mn-ea"/>
                <a:cs typeface="+mn-cs"/>
              </a:rPr>
            </a:br>
            <a:r>
              <a:rPr lang="en-US" sz="4000" b="1" dirty="0">
                <a:latin typeface="Garamond" panose="02020404030301010803" pitchFamily="18" charset="0"/>
                <a:ea typeface="+mn-ea"/>
                <a:cs typeface="+mn-cs"/>
              </a:rPr>
              <a:t>Types of Systems</a:t>
            </a:r>
            <a:br>
              <a:rPr lang="en-US" sz="4800" b="1" dirty="0">
                <a:latin typeface="Garamond" panose="02020404030301010803" pitchFamily="18" charset="0"/>
                <a:ea typeface="+mn-ea"/>
                <a:cs typeface="+mn-cs"/>
              </a:rPr>
            </a:br>
            <a:endParaRPr lang="en-US" sz="4800" b="1" dirty="0">
              <a:latin typeface="Garamond" panose="02020404030301010803" pitchFamily="18" charset="0"/>
              <a:ea typeface="+mn-ea"/>
              <a:cs typeface="+mn-cs"/>
            </a:endParaRPr>
          </a:p>
        </p:txBody>
      </p:sp>
      <p:sp>
        <p:nvSpPr>
          <p:cNvPr id="3" name="Content Placeholder 2"/>
          <p:cNvSpPr>
            <a:spLocks noGrp="1"/>
          </p:cNvSpPr>
          <p:nvPr>
            <p:ph idx="1"/>
          </p:nvPr>
        </p:nvSpPr>
        <p:spPr/>
        <p:txBody>
          <a:bodyPr>
            <a:normAutofit/>
          </a:bodyPr>
          <a:lstStyle/>
          <a:p>
            <a:pPr>
              <a:buClr>
                <a:schemeClr val="tx2"/>
              </a:buClr>
            </a:pPr>
            <a:r>
              <a:rPr lang="en-US" sz="2800" b="1" dirty="0">
                <a:latin typeface="Garamond" panose="02020404030301010803" pitchFamily="18" charset="0"/>
                <a:cs typeface="Times New Roman" pitchFamily="18" charset="0"/>
              </a:rPr>
              <a:t>Open systems</a:t>
            </a:r>
          </a:p>
          <a:p>
            <a:pPr>
              <a:buClr>
                <a:schemeClr val="tx2"/>
              </a:buClr>
            </a:pPr>
            <a:r>
              <a:rPr lang="en-US" sz="2800" b="1" dirty="0">
                <a:latin typeface="Garamond" panose="02020404030301010803" pitchFamily="18" charset="0"/>
                <a:cs typeface="Times New Roman" pitchFamily="18" charset="0"/>
              </a:rPr>
              <a:t>Closed systems</a:t>
            </a:r>
          </a:p>
          <a:p>
            <a:pPr>
              <a:buClr>
                <a:schemeClr val="tx2"/>
              </a:buClr>
            </a:pPr>
            <a:r>
              <a:rPr lang="en-US" sz="2800" b="1" dirty="0">
                <a:latin typeface="Garamond" panose="02020404030301010803" pitchFamily="18" charset="0"/>
                <a:cs typeface="Times New Roman" pitchFamily="18" charset="0"/>
              </a:rPr>
              <a:t>Conceptual systems</a:t>
            </a:r>
          </a:p>
          <a:p>
            <a:pPr>
              <a:buClr>
                <a:schemeClr val="tx2"/>
              </a:buClr>
            </a:pPr>
            <a:r>
              <a:rPr lang="en-US" sz="2800" b="1" dirty="0">
                <a:latin typeface="Garamond" panose="02020404030301010803" pitchFamily="18" charset="0"/>
                <a:cs typeface="Times New Roman" pitchFamily="18" charset="0"/>
              </a:rPr>
              <a:t>Physical systems</a:t>
            </a:r>
          </a:p>
          <a:p>
            <a:pPr>
              <a:buClr>
                <a:schemeClr val="tx2"/>
              </a:buClr>
            </a:pPr>
            <a:r>
              <a:rPr lang="en-US" sz="2800" b="1" dirty="0">
                <a:latin typeface="Garamond" panose="02020404030301010803" pitchFamily="18" charset="0"/>
                <a:cs typeface="Times New Roman" pitchFamily="18" charset="0"/>
              </a:rPr>
              <a:t>Static systems</a:t>
            </a:r>
          </a:p>
          <a:p>
            <a:pPr>
              <a:buClr>
                <a:schemeClr val="tx2"/>
              </a:buClr>
            </a:pPr>
            <a:r>
              <a:rPr lang="en-US" sz="2800" b="1" dirty="0">
                <a:latin typeface="Garamond" panose="02020404030301010803" pitchFamily="18" charset="0"/>
                <a:cs typeface="Times New Roman" pitchFamily="18" charset="0"/>
              </a:rPr>
              <a:t>Dynamic systems</a:t>
            </a:r>
          </a:p>
          <a:p>
            <a:endParaRPr lang="en-US" sz="2400" dirty="0">
              <a:latin typeface="Garamond" panose="02020404030301010803" pitchFamily="18" charset="0"/>
            </a:endParaRPr>
          </a:p>
        </p:txBody>
      </p:sp>
      <p:sp>
        <p:nvSpPr>
          <p:cNvPr id="4" name="Slide Number Placeholder 3">
            <a:extLst>
              <a:ext uri="{FF2B5EF4-FFF2-40B4-BE49-F238E27FC236}">
                <a16:creationId xmlns:a16="http://schemas.microsoft.com/office/drawing/2014/main" id="{DECF6F66-3D8C-334D-AD98-DC9BC1C72919}"/>
              </a:ext>
            </a:extLst>
          </p:cNvPr>
          <p:cNvSpPr>
            <a:spLocks noGrp="1"/>
          </p:cNvSpPr>
          <p:nvPr>
            <p:ph type="sldNum" sz="quarter" idx="4294967295"/>
          </p:nvPr>
        </p:nvSpPr>
        <p:spPr>
          <a:xfrm>
            <a:off x="7086600" y="6356350"/>
            <a:ext cx="2057400" cy="365125"/>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A514042-282F-4A4C-AEE0-05D5E3952A87}" type="slidenum">
              <a:rPr lang="en-US" altLang="en-US" smtClean="0"/>
              <a:pPr/>
              <a:t>6</a:t>
            </a:fld>
            <a:endParaRPr lang="en-US" altLang="en-US" dirty="0"/>
          </a:p>
        </p:txBody>
      </p:sp>
    </p:spTree>
    <p:extLst>
      <p:ext uri="{BB962C8B-B14F-4D97-AF65-F5344CB8AC3E}">
        <p14:creationId xmlns:p14="http://schemas.microsoft.com/office/powerpoint/2010/main" val="2497706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5DDB67-2598-9D42-BFDD-BA0E75C9D95A}"/>
              </a:ext>
            </a:extLst>
          </p:cNvPr>
          <p:cNvSpPr>
            <a:spLocks noGrp="1"/>
          </p:cNvSpPr>
          <p:nvPr>
            <p:ph type="title"/>
          </p:nvPr>
        </p:nvSpPr>
        <p:spPr>
          <a:xfrm>
            <a:off x="457200" y="0"/>
            <a:ext cx="8229600" cy="1143000"/>
          </a:xfrm>
        </p:spPr>
        <p:txBody>
          <a:bodyPr>
            <a:normAutofit fontScale="90000"/>
          </a:bodyPr>
          <a:lstStyle/>
          <a:p>
            <a:pPr algn="ctr" eaLnBrk="1" fontAlgn="auto" hangingPunct="1">
              <a:spcAft>
                <a:spcPts val="0"/>
              </a:spcAft>
              <a:defRPr/>
            </a:pPr>
            <a:br>
              <a:rPr lang="en-US" dirty="0">
                <a:latin typeface="Garamond" panose="02020404030301010803" pitchFamily="18" charset="0"/>
                <a:cs typeface="Times New Roman" pitchFamily="18" charset="0"/>
              </a:rPr>
            </a:br>
            <a:r>
              <a:rPr lang="en-US" dirty="0">
                <a:latin typeface="Garamond" panose="02020404030301010803" pitchFamily="18" charset="0"/>
                <a:cs typeface="Times New Roman" pitchFamily="18" charset="0"/>
              </a:rPr>
              <a:t> </a:t>
            </a:r>
            <a:r>
              <a:rPr lang="en-US" sz="4400" b="1" dirty="0">
                <a:latin typeface="Garamond" panose="02020404030301010803" pitchFamily="18" charset="0"/>
                <a:cs typeface="Times New Roman" pitchFamily="18" charset="0"/>
              </a:rPr>
              <a:t>V/ V </a:t>
            </a:r>
            <a:br>
              <a:rPr lang="en-US" sz="4400" b="1" dirty="0">
                <a:latin typeface="Garamond" panose="02020404030301010803" pitchFamily="18" charset="0"/>
                <a:cs typeface="Times New Roman" pitchFamily="18" charset="0"/>
              </a:rPr>
            </a:br>
            <a:r>
              <a:rPr lang="en-US" sz="4400" b="1" dirty="0">
                <a:latin typeface="Garamond" panose="02020404030301010803" pitchFamily="18" charset="0"/>
                <a:cs typeface="Times New Roman" pitchFamily="18" charset="0"/>
              </a:rPr>
              <a:t>&amp; Software Testing</a:t>
            </a:r>
          </a:p>
        </p:txBody>
      </p:sp>
      <p:sp>
        <p:nvSpPr>
          <p:cNvPr id="10243" name="Content Placeholder 2">
            <a:extLst>
              <a:ext uri="{FF2B5EF4-FFF2-40B4-BE49-F238E27FC236}">
                <a16:creationId xmlns:a16="http://schemas.microsoft.com/office/drawing/2014/main" id="{D90D5748-6A96-D14F-AD30-6B1EC65923CF}"/>
              </a:ext>
            </a:extLst>
          </p:cNvPr>
          <p:cNvSpPr>
            <a:spLocks noGrp="1"/>
          </p:cNvSpPr>
          <p:nvPr>
            <p:ph idx="1"/>
          </p:nvPr>
        </p:nvSpPr>
        <p:spPr>
          <a:xfrm>
            <a:off x="270587" y="3428999"/>
            <a:ext cx="8416213" cy="939035"/>
          </a:xfrm>
        </p:spPr>
        <p:txBody>
          <a:bodyPr>
            <a:normAutofit/>
          </a:bodyPr>
          <a:lstStyle/>
          <a:p>
            <a:pPr marL="0" indent="0" algn="just">
              <a:buClrTx/>
              <a:buNone/>
            </a:pPr>
            <a:r>
              <a:rPr lang="en-US" altLang="en-US" sz="2400" b="1" dirty="0">
                <a:latin typeface="Garamond" panose="02020404030301010803" pitchFamily="18" charset="0"/>
                <a:cs typeface="Times New Roman" panose="02020603050405020304" pitchFamily="18" charset="0"/>
              </a:rPr>
              <a:t>Testing</a:t>
            </a:r>
            <a:r>
              <a:rPr lang="en-US" altLang="en-US" sz="2400" dirty="0">
                <a:latin typeface="Garamond" panose="02020404030301010803" pitchFamily="18" charset="0"/>
                <a:cs typeface="Times New Roman" panose="02020603050405020304" pitchFamily="18" charset="0"/>
              </a:rPr>
              <a:t> is a process of executing a program with the </a:t>
            </a:r>
            <a:r>
              <a:rPr lang="en-US" altLang="en-US" sz="2400" b="1" dirty="0">
                <a:latin typeface="Garamond" panose="02020404030301010803" pitchFamily="18" charset="0"/>
                <a:cs typeface="Times New Roman" panose="02020603050405020304" pitchFamily="18" charset="0"/>
              </a:rPr>
              <a:t>intent of finding defects.</a:t>
            </a:r>
          </a:p>
          <a:p>
            <a:endParaRPr lang="en-US" altLang="en-US" sz="1400" dirty="0">
              <a:latin typeface="Garamond" panose="02020404030301010803" pitchFamily="18" charset="0"/>
              <a:cs typeface="Times New Roman" panose="02020603050405020304" pitchFamily="18" charset="0"/>
            </a:endParaRPr>
          </a:p>
        </p:txBody>
      </p:sp>
      <p:sp>
        <p:nvSpPr>
          <p:cNvPr id="10245" name="Slide Number Placeholder 4">
            <a:extLst>
              <a:ext uri="{FF2B5EF4-FFF2-40B4-BE49-F238E27FC236}">
                <a16:creationId xmlns:a16="http://schemas.microsoft.com/office/drawing/2014/main" id="{F057072A-8F97-1C4C-9BEC-A08C21C7CB1D}"/>
              </a:ext>
            </a:extLst>
          </p:cNvPr>
          <p:cNvSpPr>
            <a:spLocks noGrp="1"/>
          </p:cNvSpPr>
          <p:nvPr>
            <p:ph type="sldNum" sz="quarter" idx="4294967295"/>
          </p:nvPr>
        </p:nvSpPr>
        <p:spPr bwMode="auto">
          <a:xfrm>
            <a:off x="83820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defPPr>
              <a:defRPr lang="en-GB"/>
            </a:defPPr>
            <a:lvl1pPr algn="r" rtl="0" eaLnBrk="1" fontAlgn="base" hangingPunct="1">
              <a:spcBef>
                <a:spcPct val="0"/>
              </a:spcBef>
              <a:spcAft>
                <a:spcPct val="0"/>
              </a:spcAft>
              <a:defRPr sz="1200" b="1" kern="1200">
                <a:solidFill>
                  <a:srgbClr val="045C75"/>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b="1"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b="1"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b="1"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b="1" kern="1200">
                <a:solidFill>
                  <a:schemeClr val="tx1"/>
                </a:solidFill>
                <a:latin typeface="Times New Roman" panose="02020603050405020304" pitchFamily="18" charset="0"/>
                <a:ea typeface="+mn-ea"/>
                <a:cs typeface="+mn-cs"/>
              </a:defRPr>
            </a:lvl5pPr>
            <a:lvl6pPr marL="2286000" algn="l" defTabSz="914400" rtl="0" eaLnBrk="1" latinLnBrk="0" hangingPunct="1">
              <a:defRPr sz="2400" b="1" kern="1200">
                <a:solidFill>
                  <a:schemeClr val="tx1"/>
                </a:solidFill>
                <a:latin typeface="Times New Roman" panose="02020603050405020304" pitchFamily="18" charset="0"/>
                <a:ea typeface="+mn-ea"/>
                <a:cs typeface="+mn-cs"/>
              </a:defRPr>
            </a:lvl6pPr>
            <a:lvl7pPr marL="2743200" algn="l" defTabSz="914400" rtl="0" eaLnBrk="1" latinLnBrk="0" hangingPunct="1">
              <a:defRPr sz="2400" b="1" kern="1200">
                <a:solidFill>
                  <a:schemeClr val="tx1"/>
                </a:solidFill>
                <a:latin typeface="Times New Roman" panose="02020603050405020304" pitchFamily="18" charset="0"/>
                <a:ea typeface="+mn-ea"/>
                <a:cs typeface="+mn-cs"/>
              </a:defRPr>
            </a:lvl7pPr>
            <a:lvl8pPr marL="3200400" algn="l" defTabSz="914400" rtl="0" eaLnBrk="1" latinLnBrk="0" hangingPunct="1">
              <a:defRPr sz="2400" b="1" kern="1200">
                <a:solidFill>
                  <a:schemeClr val="tx1"/>
                </a:solidFill>
                <a:latin typeface="Times New Roman" panose="02020603050405020304" pitchFamily="18" charset="0"/>
                <a:ea typeface="+mn-ea"/>
                <a:cs typeface="+mn-cs"/>
              </a:defRPr>
            </a:lvl8pPr>
            <a:lvl9pPr marL="3657600" algn="l" defTabSz="914400" rtl="0" eaLnBrk="1" latinLnBrk="0" hangingPunct="1">
              <a:defRPr sz="2400" b="1" kern="1200">
                <a:solidFill>
                  <a:schemeClr val="tx1"/>
                </a:solidFill>
                <a:latin typeface="Times New Roman" panose="02020603050405020304" pitchFamily="18" charset="0"/>
                <a:ea typeface="+mn-ea"/>
                <a:cs typeface="+mn-cs"/>
              </a:defRPr>
            </a:lvl9pPr>
          </a:lstStyle>
          <a:p>
            <a:pPr>
              <a:spcBef>
                <a:spcPct val="0"/>
              </a:spcBef>
              <a:buClrTx/>
              <a:buSzTx/>
              <a:buFontTx/>
              <a:buNone/>
            </a:pPr>
            <a:fld id="{CCB0EC77-73AB-5348-9000-FD8D62973F55}" type="slidenum">
              <a:rPr lang="en-US" altLang="en-US" smtClean="0"/>
              <a:pPr>
                <a:spcBef>
                  <a:spcPct val="0"/>
                </a:spcBef>
                <a:buClrTx/>
                <a:buSzTx/>
                <a:buFontTx/>
                <a:buNone/>
              </a:pPr>
              <a:t>60</a:t>
            </a:fld>
            <a:endParaRPr lang="en-US" altLang="en-US" sz="1200">
              <a:solidFill>
                <a:srgbClr val="045C75"/>
              </a:solidFill>
              <a:latin typeface="Times New Roman" panose="02020603050405020304" pitchFamily="18" charset="0"/>
              <a:cs typeface="Times New Roman" panose="02020603050405020304" pitchFamily="18" charset="0"/>
            </a:endParaRPr>
          </a:p>
        </p:txBody>
      </p:sp>
      <p:sp>
        <p:nvSpPr>
          <p:cNvPr id="7" name="Rectangle 6">
            <a:extLst>
              <a:ext uri="{FF2B5EF4-FFF2-40B4-BE49-F238E27FC236}">
                <a16:creationId xmlns:a16="http://schemas.microsoft.com/office/drawing/2014/main" id="{E3F6CC51-E245-FF42-B60F-BDCF6AFC00BD}"/>
              </a:ext>
            </a:extLst>
          </p:cNvPr>
          <p:cNvSpPr/>
          <p:nvPr/>
        </p:nvSpPr>
        <p:spPr>
          <a:xfrm>
            <a:off x="270587" y="3242141"/>
            <a:ext cx="8521075" cy="128747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670796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266" name="Rectangle 5">
            <a:extLst>
              <a:ext uri="{FF2B5EF4-FFF2-40B4-BE49-F238E27FC236}">
                <a16:creationId xmlns:a16="http://schemas.microsoft.com/office/drawing/2014/main" id="{CB2E6448-07DC-CD4C-854A-90D1D75EC3D8}"/>
              </a:ext>
            </a:extLst>
          </p:cNvPr>
          <p:cNvSpPr>
            <a:spLocks noGrp="1" noChangeArrowheads="1"/>
          </p:cNvSpPr>
          <p:nvPr>
            <p:ph type="title"/>
          </p:nvPr>
        </p:nvSpPr>
        <p:spPr/>
        <p:txBody>
          <a:bodyPr/>
          <a:lstStyle/>
          <a:p>
            <a:pPr algn="ctr" eaLnBrk="1" hangingPunct="1"/>
            <a:r>
              <a:rPr lang="en-GB" altLang="en-US" sz="4000" b="1" dirty="0">
                <a:latin typeface="Garamond" panose="02020404030301010803" pitchFamily="18" charset="0"/>
                <a:cs typeface="Times New Roman" panose="02020603050405020304" pitchFamily="18" charset="0"/>
              </a:rPr>
              <a:t>Software Testing</a:t>
            </a:r>
            <a:endParaRPr lang="en-US" altLang="en-US" sz="4000" b="1" dirty="0">
              <a:latin typeface="Garamond" panose="02020404030301010803" pitchFamily="18" charset="0"/>
              <a:cs typeface="Times New Roman" panose="02020603050405020304" pitchFamily="18" charset="0"/>
            </a:endParaRPr>
          </a:p>
        </p:txBody>
      </p:sp>
      <p:sp>
        <p:nvSpPr>
          <p:cNvPr id="18435" name="Rectangle 3">
            <a:extLst>
              <a:ext uri="{FF2B5EF4-FFF2-40B4-BE49-F238E27FC236}">
                <a16:creationId xmlns:a16="http://schemas.microsoft.com/office/drawing/2014/main" id="{A2403419-C8D6-DC40-B3CD-C5B7DC47F3F3}"/>
              </a:ext>
            </a:extLst>
          </p:cNvPr>
          <p:cNvSpPr>
            <a:spLocks noGrp="1" noChangeArrowheads="1"/>
          </p:cNvSpPr>
          <p:nvPr>
            <p:ph idx="1"/>
          </p:nvPr>
        </p:nvSpPr>
        <p:spPr>
          <a:xfrm>
            <a:off x="457200" y="2066038"/>
            <a:ext cx="8229600" cy="3869199"/>
          </a:xfrm>
          <a:solidFill>
            <a:schemeClr val="bg1"/>
          </a:solidFill>
        </p:spPr>
        <p:txBody>
          <a:bodyPr lIns="90488" tIns="44450" rIns="90488" bIns="44450">
            <a:normAutofit/>
          </a:bodyPr>
          <a:lstStyle/>
          <a:p>
            <a:pPr marL="457200" lvl="1" indent="-457200">
              <a:buClr>
                <a:schemeClr val="tx1"/>
              </a:buClr>
              <a:buSzPct val="95000"/>
              <a:defRPr/>
            </a:pPr>
            <a:r>
              <a:rPr lang="en-GB" sz="2400" dirty="0">
                <a:latin typeface="Garamond" panose="02020404030301010803" pitchFamily="18" charset="0"/>
                <a:cs typeface="Times New Roman" pitchFamily="18" charset="0"/>
              </a:rPr>
              <a:t>Testing is a critical &amp; important part of the V &amp; V Process</a:t>
            </a:r>
          </a:p>
          <a:p>
            <a:pPr marL="457200" lvl="1" indent="-457200">
              <a:buClr>
                <a:schemeClr val="tx1"/>
              </a:buClr>
              <a:buSzPct val="95000"/>
              <a:defRPr/>
            </a:pPr>
            <a:endParaRPr lang="en-GB" sz="2400" dirty="0">
              <a:latin typeface="Garamond" panose="02020404030301010803" pitchFamily="18" charset="0"/>
              <a:cs typeface="Times New Roman" pitchFamily="18" charset="0"/>
            </a:endParaRPr>
          </a:p>
          <a:p>
            <a:pPr marL="457200" lvl="1" indent="-457200">
              <a:buClr>
                <a:schemeClr val="tx1"/>
              </a:buClr>
              <a:buSzPct val="95000"/>
              <a:defRPr/>
            </a:pPr>
            <a:r>
              <a:rPr lang="en-GB" sz="2400" dirty="0">
                <a:latin typeface="Garamond" panose="02020404030301010803" pitchFamily="18" charset="0"/>
                <a:cs typeface="Times New Roman" pitchFamily="18" charset="0"/>
              </a:rPr>
              <a:t>Consists of a set of activities that have to be </a:t>
            </a:r>
            <a:r>
              <a:rPr lang="en-GB" sz="2400" b="1" dirty="0">
                <a:latin typeface="Garamond" panose="02020404030301010803" pitchFamily="18" charset="0"/>
                <a:cs typeface="Times New Roman" pitchFamily="18" charset="0"/>
              </a:rPr>
              <a:t>planned and conducted systematically</a:t>
            </a:r>
            <a:r>
              <a:rPr lang="en-GB" sz="2400" dirty="0">
                <a:latin typeface="Garamond" panose="02020404030301010803" pitchFamily="18" charset="0"/>
                <a:cs typeface="Times New Roman" pitchFamily="18" charset="0"/>
              </a:rPr>
              <a:t> (testing strategy) </a:t>
            </a:r>
          </a:p>
          <a:p>
            <a:pPr marL="457200" lvl="1" indent="-457200">
              <a:buClr>
                <a:schemeClr val="tx1"/>
              </a:buClr>
              <a:buSzPct val="95000"/>
              <a:defRPr/>
            </a:pPr>
            <a:endParaRPr lang="en-GB" sz="2400" dirty="0">
              <a:latin typeface="Garamond" panose="02020404030301010803" pitchFamily="18" charset="0"/>
              <a:cs typeface="Times New Roman" pitchFamily="18" charset="0"/>
            </a:endParaRPr>
          </a:p>
          <a:p>
            <a:pPr marL="457200" lvl="1" indent="-457200">
              <a:buClr>
                <a:schemeClr val="tx1"/>
              </a:buClr>
              <a:buSzPct val="95000"/>
              <a:defRPr/>
            </a:pPr>
            <a:r>
              <a:rPr lang="en-GB" sz="2400" dirty="0">
                <a:latin typeface="Garamond" panose="02020404030301010803" pitchFamily="18" charset="0"/>
                <a:cs typeface="Times New Roman" pitchFamily="18" charset="0"/>
              </a:rPr>
              <a:t>Includes </a:t>
            </a:r>
            <a:r>
              <a:rPr lang="en-GB" sz="2400" b="1" dirty="0">
                <a:latin typeface="Garamond" panose="02020404030301010803" pitchFamily="18" charset="0"/>
                <a:cs typeface="Times New Roman" pitchFamily="18" charset="0"/>
              </a:rPr>
              <a:t>low level tests </a:t>
            </a:r>
            <a:r>
              <a:rPr lang="en-GB" sz="2400" dirty="0">
                <a:latin typeface="Garamond" panose="02020404030301010803" pitchFamily="18" charset="0"/>
                <a:cs typeface="Times New Roman" pitchFamily="18" charset="0"/>
              </a:rPr>
              <a:t>(to verify implementation) and </a:t>
            </a:r>
            <a:r>
              <a:rPr lang="en-GB" sz="2400" b="1" dirty="0">
                <a:latin typeface="Garamond" panose="02020404030301010803" pitchFamily="18" charset="0"/>
                <a:cs typeface="Times New Roman" pitchFamily="18" charset="0"/>
              </a:rPr>
              <a:t>high level tests </a:t>
            </a:r>
            <a:r>
              <a:rPr lang="en-GB" sz="2400" dirty="0">
                <a:latin typeface="Garamond" panose="02020404030301010803" pitchFamily="18" charset="0"/>
                <a:cs typeface="Times New Roman" pitchFamily="18" charset="0"/>
              </a:rPr>
              <a:t>(to validate against the specification requirements document).</a:t>
            </a:r>
          </a:p>
        </p:txBody>
      </p:sp>
      <p:sp>
        <p:nvSpPr>
          <p:cNvPr id="11269" name="Slide Number Placeholder 4">
            <a:extLst>
              <a:ext uri="{FF2B5EF4-FFF2-40B4-BE49-F238E27FC236}">
                <a16:creationId xmlns:a16="http://schemas.microsoft.com/office/drawing/2014/main" id="{DD09214C-9A4B-B34A-AA6C-B365D622C870}"/>
              </a:ext>
            </a:extLst>
          </p:cNvPr>
          <p:cNvSpPr>
            <a:spLocks noGrp="1"/>
          </p:cNvSpPr>
          <p:nvPr>
            <p:ph type="sldNum" sz="quarter" idx="4294967295"/>
          </p:nvPr>
        </p:nvSpPr>
        <p:spPr bwMode="auto">
          <a:xfrm>
            <a:off x="83820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defPPr>
              <a:defRPr lang="en-GB"/>
            </a:defPPr>
            <a:lvl1pPr algn="r" rtl="0" eaLnBrk="1" fontAlgn="base" hangingPunct="1">
              <a:spcBef>
                <a:spcPct val="0"/>
              </a:spcBef>
              <a:spcAft>
                <a:spcPct val="0"/>
              </a:spcAft>
              <a:defRPr sz="1200" b="1" kern="1200">
                <a:solidFill>
                  <a:srgbClr val="045C75"/>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b="1"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b="1"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b="1"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b="1" kern="1200">
                <a:solidFill>
                  <a:schemeClr val="tx1"/>
                </a:solidFill>
                <a:latin typeface="Times New Roman" panose="02020603050405020304" pitchFamily="18" charset="0"/>
                <a:ea typeface="+mn-ea"/>
                <a:cs typeface="+mn-cs"/>
              </a:defRPr>
            </a:lvl5pPr>
            <a:lvl6pPr marL="2286000" algn="l" defTabSz="914400" rtl="0" eaLnBrk="1" latinLnBrk="0" hangingPunct="1">
              <a:defRPr sz="2400" b="1" kern="1200">
                <a:solidFill>
                  <a:schemeClr val="tx1"/>
                </a:solidFill>
                <a:latin typeface="Times New Roman" panose="02020603050405020304" pitchFamily="18" charset="0"/>
                <a:ea typeface="+mn-ea"/>
                <a:cs typeface="+mn-cs"/>
              </a:defRPr>
            </a:lvl6pPr>
            <a:lvl7pPr marL="2743200" algn="l" defTabSz="914400" rtl="0" eaLnBrk="1" latinLnBrk="0" hangingPunct="1">
              <a:defRPr sz="2400" b="1" kern="1200">
                <a:solidFill>
                  <a:schemeClr val="tx1"/>
                </a:solidFill>
                <a:latin typeface="Times New Roman" panose="02020603050405020304" pitchFamily="18" charset="0"/>
                <a:ea typeface="+mn-ea"/>
                <a:cs typeface="+mn-cs"/>
              </a:defRPr>
            </a:lvl7pPr>
            <a:lvl8pPr marL="3200400" algn="l" defTabSz="914400" rtl="0" eaLnBrk="1" latinLnBrk="0" hangingPunct="1">
              <a:defRPr sz="2400" b="1" kern="1200">
                <a:solidFill>
                  <a:schemeClr val="tx1"/>
                </a:solidFill>
                <a:latin typeface="Times New Roman" panose="02020603050405020304" pitchFamily="18" charset="0"/>
                <a:ea typeface="+mn-ea"/>
                <a:cs typeface="+mn-cs"/>
              </a:defRPr>
            </a:lvl8pPr>
            <a:lvl9pPr marL="3657600" algn="l" defTabSz="914400" rtl="0" eaLnBrk="1" latinLnBrk="0" hangingPunct="1">
              <a:defRPr sz="2400" b="1" kern="1200">
                <a:solidFill>
                  <a:schemeClr val="tx1"/>
                </a:solidFill>
                <a:latin typeface="Times New Roman" panose="02020603050405020304" pitchFamily="18" charset="0"/>
                <a:ea typeface="+mn-ea"/>
                <a:cs typeface="+mn-cs"/>
              </a:defRPr>
            </a:lvl9pPr>
          </a:lstStyle>
          <a:p>
            <a:pPr>
              <a:spcBef>
                <a:spcPct val="0"/>
              </a:spcBef>
              <a:buClrTx/>
              <a:buSzTx/>
              <a:buFontTx/>
              <a:buNone/>
            </a:pPr>
            <a:fld id="{CCB0EC77-73AB-5348-9000-FD8D62973F55}" type="slidenum">
              <a:rPr lang="en-US" altLang="en-US" smtClean="0"/>
              <a:pPr>
                <a:spcBef>
                  <a:spcPct val="0"/>
                </a:spcBef>
                <a:buClrTx/>
                <a:buSzTx/>
                <a:buFontTx/>
                <a:buNone/>
              </a:pPr>
              <a:t>61</a:t>
            </a:fld>
            <a:endParaRPr lang="en-US" altLang="en-US" sz="1200">
              <a:solidFill>
                <a:srgbClr val="045C75"/>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79774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0290" name="Rectangle 2">
            <a:extLst>
              <a:ext uri="{FF2B5EF4-FFF2-40B4-BE49-F238E27FC236}">
                <a16:creationId xmlns:a16="http://schemas.microsoft.com/office/drawing/2014/main" id="{918911F4-A739-554E-B856-BD42422051AE}"/>
              </a:ext>
            </a:extLst>
          </p:cNvPr>
          <p:cNvSpPr>
            <a:spLocks noGrp="1" noChangeArrowheads="1"/>
          </p:cNvSpPr>
          <p:nvPr>
            <p:ph type="title"/>
          </p:nvPr>
        </p:nvSpPr>
        <p:spPr>
          <a:xfrm>
            <a:off x="457200" y="136525"/>
            <a:ext cx="8229600" cy="1143000"/>
          </a:xfrm>
        </p:spPr>
        <p:txBody>
          <a:bodyPr>
            <a:normAutofit fontScale="90000"/>
          </a:bodyPr>
          <a:lstStyle/>
          <a:p>
            <a:pPr algn="ctr" eaLnBrk="1" fontAlgn="auto" hangingPunct="1">
              <a:spcAft>
                <a:spcPts val="0"/>
              </a:spcAft>
              <a:defRPr/>
            </a:pPr>
            <a:br>
              <a:rPr lang="en-US" sz="4000" dirty="0">
                <a:effectLst>
                  <a:outerShdw blurRad="38100" dist="38100" dir="2700000" algn="tl">
                    <a:srgbClr val="000000"/>
                  </a:outerShdw>
                </a:effectLst>
                <a:latin typeface="Garamond" panose="02020404030301010803" pitchFamily="18" charset="0"/>
                <a:cs typeface="Times New Roman" pitchFamily="18" charset="0"/>
              </a:rPr>
            </a:br>
            <a:r>
              <a:rPr lang="en-US" sz="4000" b="1" dirty="0">
                <a:latin typeface="Garamond" panose="02020404030301010803" pitchFamily="18" charset="0"/>
                <a:cs typeface="Times New Roman" pitchFamily="18" charset="0"/>
              </a:rPr>
              <a:t> </a:t>
            </a:r>
            <a:r>
              <a:rPr lang="en-US" sz="4400" b="1" dirty="0">
                <a:latin typeface="Garamond" panose="02020404030301010803" pitchFamily="18" charset="0"/>
                <a:cs typeface="Times New Roman" pitchFamily="18" charset="0"/>
              </a:rPr>
              <a:t>Software Testing Challenges</a:t>
            </a:r>
          </a:p>
        </p:txBody>
      </p:sp>
      <p:sp>
        <p:nvSpPr>
          <p:cNvPr id="13317" name="Slide Number Placeholder 4">
            <a:extLst>
              <a:ext uri="{FF2B5EF4-FFF2-40B4-BE49-F238E27FC236}">
                <a16:creationId xmlns:a16="http://schemas.microsoft.com/office/drawing/2014/main" id="{7D208788-96BA-FB46-9528-FDF4E649D1A1}"/>
              </a:ext>
            </a:extLst>
          </p:cNvPr>
          <p:cNvSpPr>
            <a:spLocks noGrp="1"/>
          </p:cNvSpPr>
          <p:nvPr>
            <p:ph type="sldNum" sz="quarter" idx="4294967295"/>
          </p:nvPr>
        </p:nvSpPr>
        <p:spPr bwMode="auto">
          <a:xfrm>
            <a:off x="83820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defPPr>
              <a:defRPr lang="en-GB"/>
            </a:defPPr>
            <a:lvl1pPr algn="r" rtl="0" eaLnBrk="1" fontAlgn="base" hangingPunct="1">
              <a:spcBef>
                <a:spcPct val="0"/>
              </a:spcBef>
              <a:spcAft>
                <a:spcPct val="0"/>
              </a:spcAft>
              <a:defRPr sz="1200" b="1" kern="1200">
                <a:solidFill>
                  <a:srgbClr val="045C75"/>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b="1"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b="1"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b="1"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b="1" kern="1200">
                <a:solidFill>
                  <a:schemeClr val="tx1"/>
                </a:solidFill>
                <a:latin typeface="Times New Roman" panose="02020603050405020304" pitchFamily="18" charset="0"/>
                <a:ea typeface="+mn-ea"/>
                <a:cs typeface="+mn-cs"/>
              </a:defRPr>
            </a:lvl5pPr>
            <a:lvl6pPr marL="2286000" algn="l" defTabSz="914400" rtl="0" eaLnBrk="1" latinLnBrk="0" hangingPunct="1">
              <a:defRPr sz="2400" b="1" kern="1200">
                <a:solidFill>
                  <a:schemeClr val="tx1"/>
                </a:solidFill>
                <a:latin typeface="Times New Roman" panose="02020603050405020304" pitchFamily="18" charset="0"/>
                <a:ea typeface="+mn-ea"/>
                <a:cs typeface="+mn-cs"/>
              </a:defRPr>
            </a:lvl6pPr>
            <a:lvl7pPr marL="2743200" algn="l" defTabSz="914400" rtl="0" eaLnBrk="1" latinLnBrk="0" hangingPunct="1">
              <a:defRPr sz="2400" b="1" kern="1200">
                <a:solidFill>
                  <a:schemeClr val="tx1"/>
                </a:solidFill>
                <a:latin typeface="Times New Roman" panose="02020603050405020304" pitchFamily="18" charset="0"/>
                <a:ea typeface="+mn-ea"/>
                <a:cs typeface="+mn-cs"/>
              </a:defRPr>
            </a:lvl7pPr>
            <a:lvl8pPr marL="3200400" algn="l" defTabSz="914400" rtl="0" eaLnBrk="1" latinLnBrk="0" hangingPunct="1">
              <a:defRPr sz="2400" b="1" kern="1200">
                <a:solidFill>
                  <a:schemeClr val="tx1"/>
                </a:solidFill>
                <a:latin typeface="Times New Roman" panose="02020603050405020304" pitchFamily="18" charset="0"/>
                <a:ea typeface="+mn-ea"/>
                <a:cs typeface="+mn-cs"/>
              </a:defRPr>
            </a:lvl8pPr>
            <a:lvl9pPr marL="3657600" algn="l" defTabSz="914400" rtl="0" eaLnBrk="1" latinLnBrk="0" hangingPunct="1">
              <a:defRPr sz="2400" b="1" kern="1200">
                <a:solidFill>
                  <a:schemeClr val="tx1"/>
                </a:solidFill>
                <a:latin typeface="Times New Roman" panose="02020603050405020304" pitchFamily="18" charset="0"/>
                <a:ea typeface="+mn-ea"/>
                <a:cs typeface="+mn-cs"/>
              </a:defRPr>
            </a:lvl9pPr>
          </a:lstStyle>
          <a:p>
            <a:pPr>
              <a:spcBef>
                <a:spcPct val="0"/>
              </a:spcBef>
              <a:buClrTx/>
              <a:buSzTx/>
              <a:buFontTx/>
              <a:buNone/>
            </a:pPr>
            <a:fld id="{63DCB1B5-D651-0343-9D8A-8E2D792B92B2}" type="slidenum">
              <a:rPr lang="en-US" altLang="en-US" smtClean="0"/>
              <a:pPr>
                <a:spcBef>
                  <a:spcPct val="0"/>
                </a:spcBef>
                <a:buClrTx/>
                <a:buSzTx/>
                <a:buFontTx/>
                <a:buNone/>
              </a:pPr>
              <a:t>62</a:t>
            </a:fld>
            <a:endParaRPr lang="en-US" altLang="en-US" sz="1200">
              <a:solidFill>
                <a:srgbClr val="045C75"/>
              </a:solidFill>
              <a:latin typeface="Times New Roman" panose="02020603050405020304" pitchFamily="18" charset="0"/>
              <a:cs typeface="Times New Roman" panose="02020603050405020304" pitchFamily="18" charset="0"/>
            </a:endParaRPr>
          </a:p>
        </p:txBody>
      </p:sp>
      <p:graphicFrame>
        <p:nvGraphicFramePr>
          <p:cNvPr id="2" name="Diagram 1">
            <a:extLst>
              <a:ext uri="{FF2B5EF4-FFF2-40B4-BE49-F238E27FC236}">
                <a16:creationId xmlns:a16="http://schemas.microsoft.com/office/drawing/2014/main" id="{063AD989-7F7D-4F4E-9EFE-CD15F9E1466C}"/>
              </a:ext>
            </a:extLst>
          </p:cNvPr>
          <p:cNvGraphicFramePr/>
          <p:nvPr/>
        </p:nvGraphicFramePr>
        <p:xfrm>
          <a:off x="270589" y="1856792"/>
          <a:ext cx="8677468" cy="458133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00664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290" name="Rectangle 7">
            <a:extLst>
              <a:ext uri="{FF2B5EF4-FFF2-40B4-BE49-F238E27FC236}">
                <a16:creationId xmlns:a16="http://schemas.microsoft.com/office/drawing/2014/main" id="{192E5DA3-A0FC-A544-9701-761A0B0E0B44}"/>
              </a:ext>
            </a:extLst>
          </p:cNvPr>
          <p:cNvSpPr>
            <a:spLocks noGrp="1" noChangeArrowheads="1"/>
          </p:cNvSpPr>
          <p:nvPr>
            <p:ph type="title"/>
          </p:nvPr>
        </p:nvSpPr>
        <p:spPr>
          <a:xfrm>
            <a:off x="457200" y="594397"/>
            <a:ext cx="8229600" cy="1143000"/>
          </a:xfrm>
        </p:spPr>
        <p:txBody>
          <a:bodyPr>
            <a:noAutofit/>
          </a:bodyPr>
          <a:lstStyle/>
          <a:p>
            <a:pPr algn="ctr" eaLnBrk="1" hangingPunct="1"/>
            <a:r>
              <a:rPr lang="en-US" altLang="en-US" sz="4000" b="1" dirty="0">
                <a:latin typeface="Garamond" panose="02020404030301010803" pitchFamily="18" charset="0"/>
                <a:cs typeface="Times New Roman" panose="02020603050405020304" pitchFamily="18" charset="0"/>
              </a:rPr>
              <a:t>Purpose of Testing</a:t>
            </a:r>
            <a:br>
              <a:rPr lang="en-US" altLang="en-US" sz="4000" b="1" dirty="0">
                <a:latin typeface="Garamond" panose="02020404030301010803" pitchFamily="18" charset="0"/>
                <a:cs typeface="Times New Roman" panose="02020603050405020304" pitchFamily="18" charset="0"/>
              </a:rPr>
            </a:br>
            <a:endParaRPr lang="en-US" altLang="en-US" sz="4000" b="1" dirty="0">
              <a:latin typeface="Garamond" panose="02020404030301010803" pitchFamily="18" charset="0"/>
              <a:cs typeface="Times New Roman" panose="02020603050405020304" pitchFamily="18" charset="0"/>
            </a:endParaRPr>
          </a:p>
        </p:txBody>
      </p:sp>
      <p:sp>
        <p:nvSpPr>
          <p:cNvPr id="12293" name="Slide Number Placeholder 4">
            <a:extLst>
              <a:ext uri="{FF2B5EF4-FFF2-40B4-BE49-F238E27FC236}">
                <a16:creationId xmlns:a16="http://schemas.microsoft.com/office/drawing/2014/main" id="{F14D3034-1826-8E47-8635-BFCC9623A62C}"/>
              </a:ext>
            </a:extLst>
          </p:cNvPr>
          <p:cNvSpPr>
            <a:spLocks noGrp="1"/>
          </p:cNvSpPr>
          <p:nvPr>
            <p:ph type="sldNum" sz="quarter" idx="4294967295"/>
          </p:nvPr>
        </p:nvSpPr>
        <p:spPr bwMode="auto">
          <a:xfrm>
            <a:off x="83820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defPPr>
              <a:defRPr lang="en-GB"/>
            </a:defPPr>
            <a:lvl1pPr algn="r" rtl="0" eaLnBrk="1" fontAlgn="base" hangingPunct="1">
              <a:spcBef>
                <a:spcPct val="0"/>
              </a:spcBef>
              <a:spcAft>
                <a:spcPct val="0"/>
              </a:spcAft>
              <a:defRPr sz="1200" b="1" kern="1200">
                <a:solidFill>
                  <a:srgbClr val="045C75"/>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b="1"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b="1"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b="1"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b="1" kern="1200">
                <a:solidFill>
                  <a:schemeClr val="tx1"/>
                </a:solidFill>
                <a:latin typeface="Times New Roman" panose="02020603050405020304" pitchFamily="18" charset="0"/>
                <a:ea typeface="+mn-ea"/>
                <a:cs typeface="+mn-cs"/>
              </a:defRPr>
            </a:lvl5pPr>
            <a:lvl6pPr marL="2286000" algn="l" defTabSz="914400" rtl="0" eaLnBrk="1" latinLnBrk="0" hangingPunct="1">
              <a:defRPr sz="2400" b="1" kern="1200">
                <a:solidFill>
                  <a:schemeClr val="tx1"/>
                </a:solidFill>
                <a:latin typeface="Times New Roman" panose="02020603050405020304" pitchFamily="18" charset="0"/>
                <a:ea typeface="+mn-ea"/>
                <a:cs typeface="+mn-cs"/>
              </a:defRPr>
            </a:lvl6pPr>
            <a:lvl7pPr marL="2743200" algn="l" defTabSz="914400" rtl="0" eaLnBrk="1" latinLnBrk="0" hangingPunct="1">
              <a:defRPr sz="2400" b="1" kern="1200">
                <a:solidFill>
                  <a:schemeClr val="tx1"/>
                </a:solidFill>
                <a:latin typeface="Times New Roman" panose="02020603050405020304" pitchFamily="18" charset="0"/>
                <a:ea typeface="+mn-ea"/>
                <a:cs typeface="+mn-cs"/>
              </a:defRPr>
            </a:lvl7pPr>
            <a:lvl8pPr marL="3200400" algn="l" defTabSz="914400" rtl="0" eaLnBrk="1" latinLnBrk="0" hangingPunct="1">
              <a:defRPr sz="2400" b="1" kern="1200">
                <a:solidFill>
                  <a:schemeClr val="tx1"/>
                </a:solidFill>
                <a:latin typeface="Times New Roman" panose="02020603050405020304" pitchFamily="18" charset="0"/>
                <a:ea typeface="+mn-ea"/>
                <a:cs typeface="+mn-cs"/>
              </a:defRPr>
            </a:lvl8pPr>
            <a:lvl9pPr marL="3657600" algn="l" defTabSz="914400" rtl="0" eaLnBrk="1" latinLnBrk="0" hangingPunct="1">
              <a:defRPr sz="2400" b="1" kern="1200">
                <a:solidFill>
                  <a:schemeClr val="tx1"/>
                </a:solidFill>
                <a:latin typeface="Times New Roman" panose="02020603050405020304" pitchFamily="18" charset="0"/>
                <a:ea typeface="+mn-ea"/>
                <a:cs typeface="+mn-cs"/>
              </a:defRPr>
            </a:lvl9pPr>
          </a:lstStyle>
          <a:p>
            <a:pPr>
              <a:spcBef>
                <a:spcPct val="0"/>
              </a:spcBef>
              <a:buClrTx/>
              <a:buSzTx/>
              <a:buFontTx/>
              <a:buNone/>
            </a:pPr>
            <a:fld id="{CCB0EC77-73AB-5348-9000-FD8D62973F55}" type="slidenum">
              <a:rPr lang="en-US" altLang="en-US" smtClean="0"/>
              <a:pPr>
                <a:spcBef>
                  <a:spcPct val="0"/>
                </a:spcBef>
                <a:buClrTx/>
                <a:buSzTx/>
                <a:buFontTx/>
                <a:buNone/>
              </a:pPr>
              <a:t>63</a:t>
            </a:fld>
            <a:endParaRPr lang="en-US" altLang="en-US" sz="1200">
              <a:solidFill>
                <a:srgbClr val="045C75"/>
              </a:solidFill>
              <a:latin typeface="Times New Roman" panose="02020603050405020304" pitchFamily="18" charset="0"/>
            </a:endParaRPr>
          </a:p>
        </p:txBody>
      </p:sp>
      <p:sp>
        <p:nvSpPr>
          <p:cNvPr id="3" name="Content Placeholder 2">
            <a:extLst>
              <a:ext uri="{FF2B5EF4-FFF2-40B4-BE49-F238E27FC236}">
                <a16:creationId xmlns:a16="http://schemas.microsoft.com/office/drawing/2014/main" id="{FE4B87A8-7465-1E41-BBA0-54A1EAE3F677}"/>
              </a:ext>
            </a:extLst>
          </p:cNvPr>
          <p:cNvSpPr>
            <a:spLocks noGrp="1"/>
          </p:cNvSpPr>
          <p:nvPr>
            <p:ph idx="1"/>
          </p:nvPr>
        </p:nvSpPr>
        <p:spPr/>
        <p:txBody>
          <a:bodyPr>
            <a:noAutofit/>
          </a:bodyPr>
          <a:lstStyle/>
          <a:p>
            <a:r>
              <a:rPr lang="en-US" sz="2400" b="1" dirty="0">
                <a:latin typeface="Garamond" panose="02020404030301010803" pitchFamily="18" charset="0"/>
              </a:rPr>
              <a:t>Defect detection: </a:t>
            </a:r>
          </a:p>
          <a:p>
            <a:pPr marL="0" indent="0">
              <a:buNone/>
            </a:pPr>
            <a:r>
              <a:rPr lang="en-US" sz="2400" dirty="0">
                <a:latin typeface="Garamond" panose="02020404030301010803" pitchFamily="18" charset="0"/>
              </a:rPr>
              <a:t>	- Problem: Testing only shows/suggests the presences of 		faults not necessarily their absence.</a:t>
            </a:r>
          </a:p>
          <a:p>
            <a:pPr marL="0" indent="0">
              <a:buNone/>
            </a:pPr>
            <a:endParaRPr lang="en-US" sz="2400" dirty="0">
              <a:latin typeface="Garamond" panose="02020404030301010803" pitchFamily="18" charset="0"/>
            </a:endParaRPr>
          </a:p>
          <a:p>
            <a:r>
              <a:rPr lang="en-US" sz="2400" b="1" dirty="0">
                <a:latin typeface="Garamond" panose="02020404030301010803" pitchFamily="18" charset="0"/>
              </a:rPr>
              <a:t>Reliability estimation: </a:t>
            </a:r>
          </a:p>
          <a:p>
            <a:pPr marL="0" indent="0">
              <a:buNone/>
            </a:pPr>
            <a:r>
              <a:rPr lang="en-US" sz="2400" b="1" dirty="0">
                <a:latin typeface="Garamond" panose="02020404030301010803" pitchFamily="18" charset="0"/>
              </a:rPr>
              <a:t>	- </a:t>
            </a:r>
            <a:r>
              <a:rPr lang="en-US" sz="2400" dirty="0">
                <a:latin typeface="Garamond" panose="02020404030301010803" pitchFamily="18" charset="0"/>
              </a:rPr>
              <a:t>Problem: Input distribution used for selecting test cases/test 	inputs may be flawed.</a:t>
            </a:r>
          </a:p>
        </p:txBody>
      </p:sp>
    </p:spTree>
    <p:extLst>
      <p:ext uri="{BB962C8B-B14F-4D97-AF65-F5344CB8AC3E}">
        <p14:creationId xmlns:p14="http://schemas.microsoft.com/office/powerpoint/2010/main" val="4236448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a:extLst>
              <a:ext uri="{FF2B5EF4-FFF2-40B4-BE49-F238E27FC236}">
                <a16:creationId xmlns:a16="http://schemas.microsoft.com/office/drawing/2014/main" id="{3230F781-547D-5844-962F-9CBECD3D7972}"/>
              </a:ext>
            </a:extLst>
          </p:cNvPr>
          <p:cNvSpPr>
            <a:spLocks noGrp="1"/>
          </p:cNvSpPr>
          <p:nvPr>
            <p:ph type="title"/>
          </p:nvPr>
        </p:nvSpPr>
        <p:spPr/>
        <p:txBody>
          <a:bodyPr/>
          <a:lstStyle/>
          <a:p>
            <a:pPr algn="ctr" eaLnBrk="1" hangingPunct="1"/>
            <a:r>
              <a:rPr lang="en-US" altLang="en-US" sz="4000" b="1" dirty="0">
                <a:latin typeface="Garamond" panose="02020404030301010803" pitchFamily="18" charset="0"/>
                <a:cs typeface="Times New Roman" panose="02020603050405020304" pitchFamily="18" charset="0"/>
              </a:rPr>
              <a:t>More about Input Domain/Space …</a:t>
            </a:r>
          </a:p>
        </p:txBody>
      </p:sp>
      <p:sp>
        <p:nvSpPr>
          <p:cNvPr id="14339" name="Content Placeholder 2">
            <a:extLst>
              <a:ext uri="{FF2B5EF4-FFF2-40B4-BE49-F238E27FC236}">
                <a16:creationId xmlns:a16="http://schemas.microsoft.com/office/drawing/2014/main" id="{26E105C9-72F9-0648-8A5B-7D623ECA0301}"/>
              </a:ext>
            </a:extLst>
          </p:cNvPr>
          <p:cNvSpPr>
            <a:spLocks noGrp="1"/>
          </p:cNvSpPr>
          <p:nvPr>
            <p:ph idx="1"/>
          </p:nvPr>
        </p:nvSpPr>
        <p:spPr>
          <a:xfrm>
            <a:off x="1278294" y="2217577"/>
            <a:ext cx="6830008" cy="3654490"/>
          </a:xfrm>
        </p:spPr>
        <p:txBody>
          <a:bodyPr>
            <a:normAutofit/>
          </a:bodyPr>
          <a:lstStyle/>
          <a:p>
            <a:pPr>
              <a:lnSpc>
                <a:spcPct val="150000"/>
              </a:lnSpc>
              <a:buClrTx/>
              <a:buFont typeface="Wingdings" panose="05000000000000000000" pitchFamily="2" charset="2"/>
              <a:buChar char="v"/>
            </a:pPr>
            <a:r>
              <a:rPr lang="en-US" altLang="en-US" sz="2400" dirty="0">
                <a:latin typeface="Garamond" panose="02020404030301010803" pitchFamily="18" charset="0"/>
                <a:cs typeface="Times New Roman" panose="02020603050405020304" pitchFamily="18" charset="0"/>
              </a:rPr>
              <a:t>Input domain is very large if not an infinite set</a:t>
            </a:r>
          </a:p>
          <a:p>
            <a:pPr>
              <a:lnSpc>
                <a:spcPct val="150000"/>
              </a:lnSpc>
              <a:buClrTx/>
              <a:buFont typeface="Wingdings" panose="05000000000000000000" pitchFamily="2" charset="2"/>
              <a:buChar char="v"/>
            </a:pPr>
            <a:r>
              <a:rPr lang="en-US" altLang="en-US" sz="2400" dirty="0">
                <a:latin typeface="Garamond" panose="02020404030301010803" pitchFamily="18" charset="0"/>
                <a:cs typeface="Times New Roman" panose="02020603050405020304" pitchFamily="18" charset="0"/>
              </a:rPr>
              <a:t>How to select a sample subset</a:t>
            </a:r>
          </a:p>
          <a:p>
            <a:pPr>
              <a:lnSpc>
                <a:spcPct val="150000"/>
              </a:lnSpc>
              <a:buClrTx/>
              <a:buFont typeface="Wingdings" panose="05000000000000000000" pitchFamily="2" charset="2"/>
              <a:buChar char="v"/>
            </a:pPr>
            <a:r>
              <a:rPr lang="en-US" altLang="en-US" sz="2400" dirty="0">
                <a:latin typeface="Garamond" panose="02020404030301010803" pitchFamily="18" charset="0"/>
                <a:cs typeface="Times New Roman" panose="02020603050405020304" pitchFamily="18" charset="0"/>
              </a:rPr>
              <a:t>Defining a good selection of test case criteria</a:t>
            </a:r>
          </a:p>
          <a:p>
            <a:pPr>
              <a:lnSpc>
                <a:spcPct val="150000"/>
              </a:lnSpc>
            </a:pPr>
            <a:endParaRPr lang="en-US" altLang="en-US" sz="2400" dirty="0">
              <a:latin typeface="Garamond" panose="02020404030301010803" pitchFamily="18" charset="0"/>
              <a:cs typeface="Times New Roman" panose="02020603050405020304" pitchFamily="18" charset="0"/>
            </a:endParaRPr>
          </a:p>
        </p:txBody>
      </p:sp>
      <p:sp>
        <p:nvSpPr>
          <p:cNvPr id="14341" name="Slide Number Placeholder 4">
            <a:extLst>
              <a:ext uri="{FF2B5EF4-FFF2-40B4-BE49-F238E27FC236}">
                <a16:creationId xmlns:a16="http://schemas.microsoft.com/office/drawing/2014/main" id="{B1C3119F-F960-B44E-8426-F60AA11487DE}"/>
              </a:ext>
            </a:extLst>
          </p:cNvPr>
          <p:cNvSpPr>
            <a:spLocks noGrp="1"/>
          </p:cNvSpPr>
          <p:nvPr>
            <p:ph type="sldNum" sz="quarter" idx="4294967295"/>
          </p:nvPr>
        </p:nvSpPr>
        <p:spPr bwMode="auto">
          <a:xfrm>
            <a:off x="83820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defPPr>
              <a:defRPr lang="en-GB"/>
            </a:defPPr>
            <a:lvl1pPr algn="r" rtl="0" eaLnBrk="1" fontAlgn="base" hangingPunct="1">
              <a:spcBef>
                <a:spcPct val="0"/>
              </a:spcBef>
              <a:spcAft>
                <a:spcPct val="0"/>
              </a:spcAft>
              <a:defRPr sz="1200" b="1" kern="1200">
                <a:solidFill>
                  <a:srgbClr val="045C75"/>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b="1"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b="1"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b="1"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b="1" kern="1200">
                <a:solidFill>
                  <a:schemeClr val="tx1"/>
                </a:solidFill>
                <a:latin typeface="Times New Roman" panose="02020603050405020304" pitchFamily="18" charset="0"/>
                <a:ea typeface="+mn-ea"/>
                <a:cs typeface="+mn-cs"/>
              </a:defRPr>
            </a:lvl5pPr>
            <a:lvl6pPr marL="2286000" algn="l" defTabSz="914400" rtl="0" eaLnBrk="1" latinLnBrk="0" hangingPunct="1">
              <a:defRPr sz="2400" b="1" kern="1200">
                <a:solidFill>
                  <a:schemeClr val="tx1"/>
                </a:solidFill>
                <a:latin typeface="Times New Roman" panose="02020603050405020304" pitchFamily="18" charset="0"/>
                <a:ea typeface="+mn-ea"/>
                <a:cs typeface="+mn-cs"/>
              </a:defRPr>
            </a:lvl6pPr>
            <a:lvl7pPr marL="2743200" algn="l" defTabSz="914400" rtl="0" eaLnBrk="1" latinLnBrk="0" hangingPunct="1">
              <a:defRPr sz="2400" b="1" kern="1200">
                <a:solidFill>
                  <a:schemeClr val="tx1"/>
                </a:solidFill>
                <a:latin typeface="Times New Roman" panose="02020603050405020304" pitchFamily="18" charset="0"/>
                <a:ea typeface="+mn-ea"/>
                <a:cs typeface="+mn-cs"/>
              </a:defRPr>
            </a:lvl7pPr>
            <a:lvl8pPr marL="3200400" algn="l" defTabSz="914400" rtl="0" eaLnBrk="1" latinLnBrk="0" hangingPunct="1">
              <a:defRPr sz="2400" b="1" kern="1200">
                <a:solidFill>
                  <a:schemeClr val="tx1"/>
                </a:solidFill>
                <a:latin typeface="Times New Roman" panose="02020603050405020304" pitchFamily="18" charset="0"/>
                <a:ea typeface="+mn-ea"/>
                <a:cs typeface="+mn-cs"/>
              </a:defRPr>
            </a:lvl8pPr>
            <a:lvl9pPr marL="3657600" algn="l" defTabSz="914400" rtl="0" eaLnBrk="1" latinLnBrk="0" hangingPunct="1">
              <a:defRPr sz="2400" b="1" kern="1200">
                <a:solidFill>
                  <a:schemeClr val="tx1"/>
                </a:solidFill>
                <a:latin typeface="Times New Roman" panose="02020603050405020304" pitchFamily="18" charset="0"/>
                <a:ea typeface="+mn-ea"/>
                <a:cs typeface="+mn-cs"/>
              </a:defRPr>
            </a:lvl9pPr>
          </a:lstStyle>
          <a:p>
            <a:pPr>
              <a:spcBef>
                <a:spcPct val="0"/>
              </a:spcBef>
              <a:buClrTx/>
              <a:buSzTx/>
              <a:buFontTx/>
              <a:buNone/>
            </a:pPr>
            <a:fld id="{CCB0EC77-73AB-5348-9000-FD8D62973F55}" type="slidenum">
              <a:rPr lang="en-US" altLang="en-US" smtClean="0"/>
              <a:pPr>
                <a:spcBef>
                  <a:spcPct val="0"/>
                </a:spcBef>
                <a:buClrTx/>
                <a:buSzTx/>
                <a:buFontTx/>
                <a:buNone/>
              </a:pPr>
              <a:t>64</a:t>
            </a:fld>
            <a:endParaRPr lang="en-US" altLang="en-US" sz="1200">
              <a:solidFill>
                <a:srgbClr val="045C75"/>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509892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a:extLst>
              <a:ext uri="{FF2B5EF4-FFF2-40B4-BE49-F238E27FC236}">
                <a16:creationId xmlns:a16="http://schemas.microsoft.com/office/drawing/2014/main" id="{9696D279-CDB4-FC4F-A160-FEC322941300}"/>
              </a:ext>
            </a:extLst>
          </p:cNvPr>
          <p:cNvSpPr>
            <a:spLocks noGrp="1"/>
          </p:cNvSpPr>
          <p:nvPr>
            <p:ph type="title"/>
          </p:nvPr>
        </p:nvSpPr>
        <p:spPr/>
        <p:txBody>
          <a:bodyPr/>
          <a:lstStyle/>
          <a:p>
            <a:pPr algn="ctr" eaLnBrk="1" hangingPunct="1"/>
            <a:r>
              <a:rPr lang="en-US" altLang="en-US" sz="4000" b="1" dirty="0">
                <a:latin typeface="Garamond" panose="02020404030301010803" pitchFamily="18" charset="0"/>
                <a:cs typeface="Times New Roman" panose="02020603050405020304" pitchFamily="18" charset="0"/>
              </a:rPr>
              <a:t>When to Stop Testing</a:t>
            </a:r>
          </a:p>
        </p:txBody>
      </p:sp>
      <p:sp>
        <p:nvSpPr>
          <p:cNvPr id="3" name="Content Placeholder 2">
            <a:extLst>
              <a:ext uri="{FF2B5EF4-FFF2-40B4-BE49-F238E27FC236}">
                <a16:creationId xmlns:a16="http://schemas.microsoft.com/office/drawing/2014/main" id="{AD972842-42E0-EA48-B20D-AE6A48C36BED}"/>
              </a:ext>
            </a:extLst>
          </p:cNvPr>
          <p:cNvSpPr>
            <a:spLocks noGrp="1"/>
          </p:cNvSpPr>
          <p:nvPr>
            <p:ph idx="1"/>
          </p:nvPr>
        </p:nvSpPr>
        <p:spPr>
          <a:xfrm>
            <a:off x="298580" y="1824029"/>
            <a:ext cx="8649477" cy="4418151"/>
          </a:xfrm>
        </p:spPr>
        <p:txBody>
          <a:bodyPr>
            <a:noAutofit/>
          </a:bodyPr>
          <a:lstStyle/>
          <a:p>
            <a:pPr>
              <a:buClrTx/>
              <a:buFont typeface="Wingdings" panose="05000000000000000000" pitchFamily="2" charset="2"/>
              <a:buChar char="v"/>
              <a:defRPr/>
            </a:pPr>
            <a:r>
              <a:rPr lang="en-US" sz="2400" dirty="0">
                <a:latin typeface="Garamond" panose="02020404030301010803" pitchFamily="18" charset="0"/>
                <a:cs typeface="Times New Roman" pitchFamily="18" charset="0"/>
              </a:rPr>
              <a:t>Determining when to stop testing is complex</a:t>
            </a:r>
          </a:p>
          <a:p>
            <a:pPr>
              <a:buClrTx/>
              <a:buFont typeface="Wingdings" panose="05000000000000000000" pitchFamily="2" charset="2"/>
              <a:buChar char="v"/>
              <a:defRPr/>
            </a:pPr>
            <a:r>
              <a:rPr lang="en-US" sz="2400" dirty="0">
                <a:latin typeface="Garamond" panose="02020404030301010803" pitchFamily="18" charset="0"/>
                <a:cs typeface="Times New Roman" pitchFamily="18" charset="0"/>
              </a:rPr>
              <a:t>Pass/Fail data is collected and analyzed to quantitatively answer the question of “</a:t>
            </a:r>
            <a:r>
              <a:rPr lang="en-US" sz="2400" b="1" dirty="0">
                <a:latin typeface="Garamond" panose="02020404030301010803" pitchFamily="18" charset="0"/>
                <a:cs typeface="Times New Roman" pitchFamily="18" charset="0"/>
              </a:rPr>
              <a:t>when to stop testing</a:t>
            </a:r>
            <a:r>
              <a:rPr lang="en-US" sz="2400" dirty="0">
                <a:latin typeface="Garamond" panose="02020404030301010803" pitchFamily="18" charset="0"/>
                <a:cs typeface="Times New Roman" pitchFamily="18" charset="0"/>
              </a:rPr>
              <a:t>”</a:t>
            </a:r>
          </a:p>
          <a:p>
            <a:pPr marL="0" lvl="1" indent="0">
              <a:buClr>
                <a:srgbClr val="0BD0D9"/>
              </a:buClr>
              <a:buSzPct val="95000"/>
              <a:buNone/>
              <a:defRPr/>
            </a:pPr>
            <a:endParaRPr lang="en-US" sz="1800" dirty="0">
              <a:latin typeface="Garamond" panose="02020404030301010803" pitchFamily="18" charset="0"/>
              <a:cs typeface="Times New Roman" pitchFamily="18" charset="0"/>
            </a:endParaRPr>
          </a:p>
          <a:p>
            <a:pPr>
              <a:buClr>
                <a:schemeClr val="accent3"/>
              </a:buClr>
              <a:defRPr/>
            </a:pPr>
            <a:endParaRPr lang="en-US" sz="1800" dirty="0">
              <a:latin typeface="Garamond" panose="02020404030301010803" pitchFamily="18" charset="0"/>
              <a:cs typeface="Times New Roman" pitchFamily="18" charset="0"/>
            </a:endParaRPr>
          </a:p>
        </p:txBody>
      </p:sp>
      <p:sp>
        <p:nvSpPr>
          <p:cNvPr id="15365" name="Slide Number Placeholder 4">
            <a:extLst>
              <a:ext uri="{FF2B5EF4-FFF2-40B4-BE49-F238E27FC236}">
                <a16:creationId xmlns:a16="http://schemas.microsoft.com/office/drawing/2014/main" id="{662F1609-3D36-7B43-8218-F2357E347AAE}"/>
              </a:ext>
            </a:extLst>
          </p:cNvPr>
          <p:cNvSpPr>
            <a:spLocks noGrp="1"/>
          </p:cNvSpPr>
          <p:nvPr>
            <p:ph type="sldNum" sz="quarter" idx="4294967295"/>
          </p:nvPr>
        </p:nvSpPr>
        <p:spPr bwMode="auto">
          <a:xfrm>
            <a:off x="8479971" y="6400799"/>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defPPr>
              <a:defRPr lang="en-GB"/>
            </a:defPPr>
            <a:lvl1pPr algn="r" rtl="0" eaLnBrk="1" fontAlgn="base" hangingPunct="1">
              <a:spcBef>
                <a:spcPct val="0"/>
              </a:spcBef>
              <a:spcAft>
                <a:spcPct val="0"/>
              </a:spcAft>
              <a:defRPr sz="1200" b="1" kern="1200">
                <a:solidFill>
                  <a:srgbClr val="045C75"/>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b="1"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b="1"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b="1"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b="1" kern="1200">
                <a:solidFill>
                  <a:schemeClr val="tx1"/>
                </a:solidFill>
                <a:latin typeface="Times New Roman" panose="02020603050405020304" pitchFamily="18" charset="0"/>
                <a:ea typeface="+mn-ea"/>
                <a:cs typeface="+mn-cs"/>
              </a:defRPr>
            </a:lvl5pPr>
            <a:lvl6pPr marL="2286000" algn="l" defTabSz="914400" rtl="0" eaLnBrk="1" latinLnBrk="0" hangingPunct="1">
              <a:defRPr sz="2400" b="1" kern="1200">
                <a:solidFill>
                  <a:schemeClr val="tx1"/>
                </a:solidFill>
                <a:latin typeface="Times New Roman" panose="02020603050405020304" pitchFamily="18" charset="0"/>
                <a:ea typeface="+mn-ea"/>
                <a:cs typeface="+mn-cs"/>
              </a:defRPr>
            </a:lvl6pPr>
            <a:lvl7pPr marL="2743200" algn="l" defTabSz="914400" rtl="0" eaLnBrk="1" latinLnBrk="0" hangingPunct="1">
              <a:defRPr sz="2400" b="1" kern="1200">
                <a:solidFill>
                  <a:schemeClr val="tx1"/>
                </a:solidFill>
                <a:latin typeface="Times New Roman" panose="02020603050405020304" pitchFamily="18" charset="0"/>
                <a:ea typeface="+mn-ea"/>
                <a:cs typeface="+mn-cs"/>
              </a:defRPr>
            </a:lvl7pPr>
            <a:lvl8pPr marL="3200400" algn="l" defTabSz="914400" rtl="0" eaLnBrk="1" latinLnBrk="0" hangingPunct="1">
              <a:defRPr sz="2400" b="1" kern="1200">
                <a:solidFill>
                  <a:schemeClr val="tx1"/>
                </a:solidFill>
                <a:latin typeface="Times New Roman" panose="02020603050405020304" pitchFamily="18" charset="0"/>
                <a:ea typeface="+mn-ea"/>
                <a:cs typeface="+mn-cs"/>
              </a:defRPr>
            </a:lvl8pPr>
            <a:lvl9pPr marL="3657600" algn="l" defTabSz="914400" rtl="0" eaLnBrk="1" latinLnBrk="0" hangingPunct="1">
              <a:defRPr sz="2400" b="1" kern="1200">
                <a:solidFill>
                  <a:schemeClr val="tx1"/>
                </a:solidFill>
                <a:latin typeface="Times New Roman" panose="02020603050405020304" pitchFamily="18" charset="0"/>
                <a:ea typeface="+mn-ea"/>
                <a:cs typeface="+mn-cs"/>
              </a:defRPr>
            </a:lvl9pPr>
          </a:lstStyle>
          <a:p>
            <a:pPr>
              <a:spcBef>
                <a:spcPct val="0"/>
              </a:spcBef>
              <a:buClrTx/>
              <a:buSzTx/>
              <a:buFontTx/>
              <a:buNone/>
            </a:pPr>
            <a:fld id="{CCB0EC77-73AB-5348-9000-FD8D62973F55}" type="slidenum">
              <a:rPr lang="en-US" altLang="en-US" smtClean="0"/>
              <a:pPr>
                <a:spcBef>
                  <a:spcPct val="0"/>
                </a:spcBef>
                <a:buClrTx/>
                <a:buSzTx/>
                <a:buFontTx/>
                <a:buNone/>
              </a:pPr>
              <a:t>65</a:t>
            </a:fld>
            <a:endParaRPr lang="en-US" altLang="en-US" sz="1200">
              <a:solidFill>
                <a:srgbClr val="045C75"/>
              </a:solidFill>
              <a:latin typeface="Times New Roman" panose="02020603050405020304" pitchFamily="18" charset="0"/>
              <a:cs typeface="Times New Roman" panose="02020603050405020304" pitchFamily="18" charset="0"/>
            </a:endParaRPr>
          </a:p>
        </p:txBody>
      </p:sp>
      <p:graphicFrame>
        <p:nvGraphicFramePr>
          <p:cNvPr id="2" name="Table 3">
            <a:extLst>
              <a:ext uri="{FF2B5EF4-FFF2-40B4-BE49-F238E27FC236}">
                <a16:creationId xmlns:a16="http://schemas.microsoft.com/office/drawing/2014/main" id="{735495C6-0B9C-4496-BD46-8A2ADA9CCB56}"/>
              </a:ext>
            </a:extLst>
          </p:cNvPr>
          <p:cNvGraphicFramePr>
            <a:graphicFrameLocks noGrp="1"/>
          </p:cNvGraphicFramePr>
          <p:nvPr/>
        </p:nvGraphicFramePr>
        <p:xfrm>
          <a:off x="457200" y="3121705"/>
          <a:ext cx="8164286" cy="2956560"/>
        </p:xfrm>
        <a:graphic>
          <a:graphicData uri="http://schemas.openxmlformats.org/drawingml/2006/table">
            <a:tbl>
              <a:tblPr firstRow="1" bandRow="1">
                <a:tableStyleId>{5C22544A-7EE6-4342-B048-85BDC9FD1C3A}</a:tableStyleId>
              </a:tblPr>
              <a:tblGrid>
                <a:gridCol w="4307077">
                  <a:extLst>
                    <a:ext uri="{9D8B030D-6E8A-4147-A177-3AD203B41FA5}">
                      <a16:colId xmlns:a16="http://schemas.microsoft.com/office/drawing/2014/main" val="2275931543"/>
                    </a:ext>
                  </a:extLst>
                </a:gridCol>
                <a:gridCol w="3857209">
                  <a:extLst>
                    <a:ext uri="{9D8B030D-6E8A-4147-A177-3AD203B41FA5}">
                      <a16:colId xmlns:a16="http://schemas.microsoft.com/office/drawing/2014/main" val="2106778693"/>
                    </a:ext>
                  </a:extLst>
                </a:gridCol>
              </a:tblGrid>
              <a:tr h="354719">
                <a:tc>
                  <a:txBody>
                    <a:bodyPr/>
                    <a:lstStyle/>
                    <a:p>
                      <a:pPr algn="ctr"/>
                      <a:r>
                        <a:rPr lang="en-US" dirty="0">
                          <a:latin typeface="Garamond" panose="02020404030301010803" pitchFamily="18" charset="0"/>
                        </a:rPr>
                        <a:t>Some Metrics</a:t>
                      </a:r>
                    </a:p>
                  </a:txBody>
                  <a:tcPr/>
                </a:tc>
                <a:tc>
                  <a:txBody>
                    <a:bodyPr/>
                    <a:lstStyle/>
                    <a:p>
                      <a:pPr algn="ctr"/>
                      <a:r>
                        <a:rPr lang="en-US" dirty="0">
                          <a:latin typeface="Garamond" panose="02020404030301010803" pitchFamily="18" charset="0"/>
                        </a:rPr>
                        <a:t>Other Metrics</a:t>
                      </a:r>
                    </a:p>
                  </a:txBody>
                  <a:tcPr/>
                </a:tc>
                <a:extLst>
                  <a:ext uri="{0D108BD9-81ED-4DB2-BD59-A6C34878D82A}">
                    <a16:rowId xmlns:a16="http://schemas.microsoft.com/office/drawing/2014/main" val="736341883"/>
                  </a:ext>
                </a:extLst>
              </a:tr>
              <a:tr h="502519">
                <a:tc>
                  <a:txBody>
                    <a:bodyPr/>
                    <a:lstStyle/>
                    <a:p>
                      <a:pPr algn="ctr">
                        <a:buClrTx/>
                        <a:defRPr/>
                      </a:pPr>
                      <a:r>
                        <a:rPr lang="en-US" sz="1400" b="1" dirty="0">
                          <a:latin typeface="Garamond" panose="02020404030301010803" pitchFamily="18" charset="0"/>
                          <a:cs typeface="Times New Roman" pitchFamily="18" charset="0"/>
                        </a:rPr>
                        <a:t>Number of defects </a:t>
                      </a:r>
                    </a:p>
                    <a:p>
                      <a:pPr algn="ctr"/>
                      <a:endParaRPr lang="en-US" sz="1400" b="1" dirty="0"/>
                    </a:p>
                  </a:txBody>
                  <a:tcPr/>
                </a:tc>
                <a:tc>
                  <a:txBody>
                    <a:bodyPr/>
                    <a:lstStyle/>
                    <a:p>
                      <a:pPr marL="0" lvl="1" indent="0" algn="ctr">
                        <a:buClrTx/>
                        <a:buSzPct val="95000"/>
                        <a:buFont typeface="Wingdings" panose="05000000000000000000" pitchFamily="2" charset="2"/>
                        <a:buNone/>
                        <a:defRPr/>
                      </a:pPr>
                      <a:r>
                        <a:rPr lang="en-US" sz="1400" b="1" dirty="0">
                          <a:latin typeface="Garamond" panose="02020404030301010803" pitchFamily="18" charset="0"/>
                          <a:cs typeface="Times New Roman" pitchFamily="18" charset="0"/>
                        </a:rPr>
                        <a:t>Found common errors?</a:t>
                      </a:r>
                    </a:p>
                    <a:p>
                      <a:pPr algn="ctr"/>
                      <a:endParaRPr lang="en-US" sz="1400" b="1" dirty="0"/>
                    </a:p>
                  </a:txBody>
                  <a:tcPr/>
                </a:tc>
                <a:extLst>
                  <a:ext uri="{0D108BD9-81ED-4DB2-BD59-A6C34878D82A}">
                    <a16:rowId xmlns:a16="http://schemas.microsoft.com/office/drawing/2014/main" val="2661239448"/>
                  </a:ext>
                </a:extLst>
              </a:tr>
              <a:tr h="502519">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400" b="1" dirty="0">
                          <a:latin typeface="Garamond" panose="02020404030301010803" pitchFamily="18" charset="0"/>
                          <a:cs typeface="Times New Roman" pitchFamily="18" charset="0"/>
                        </a:rPr>
                        <a:t>Types  of defects</a:t>
                      </a:r>
                    </a:p>
                    <a:p>
                      <a:pPr algn="ctr"/>
                      <a:endParaRPr lang="en-US" sz="1400" b="1" dirty="0"/>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400" b="1" dirty="0">
                          <a:latin typeface="Garamond" panose="02020404030301010803" pitchFamily="18" charset="0"/>
                          <a:cs typeface="Times New Roman" pitchFamily="18" charset="0"/>
                        </a:rPr>
                        <a:t>Forced internal data to be initialized and used?</a:t>
                      </a:r>
                    </a:p>
                    <a:p>
                      <a:pPr algn="ctr"/>
                      <a:endParaRPr lang="en-US" sz="1400" b="1" dirty="0"/>
                    </a:p>
                  </a:txBody>
                  <a:tcPr/>
                </a:tc>
                <a:extLst>
                  <a:ext uri="{0D108BD9-81ED-4DB2-BD59-A6C34878D82A}">
                    <a16:rowId xmlns:a16="http://schemas.microsoft.com/office/drawing/2014/main" val="757374213"/>
                  </a:ext>
                </a:extLst>
              </a:tr>
              <a:tr h="502519">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400" b="1" dirty="0">
                          <a:latin typeface="Garamond" panose="02020404030301010803" pitchFamily="18" charset="0"/>
                          <a:cs typeface="Times New Roman" pitchFamily="18" charset="0"/>
                        </a:rPr>
                        <a:t>Severity of defects</a:t>
                      </a:r>
                    </a:p>
                    <a:p>
                      <a:pPr algn="ctr"/>
                      <a:endParaRPr lang="en-US" sz="1400" b="1" dirty="0"/>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400" b="1" dirty="0">
                          <a:latin typeface="Garamond" panose="02020404030301010803" pitchFamily="18" charset="0"/>
                          <a:cs typeface="Times New Roman" pitchFamily="18" charset="0"/>
                        </a:rPr>
                        <a:t>Found seeded errors?</a:t>
                      </a:r>
                    </a:p>
                    <a:p>
                      <a:pPr algn="ctr"/>
                      <a:endParaRPr lang="en-US" sz="1400" b="1" dirty="0"/>
                    </a:p>
                  </a:txBody>
                  <a:tcPr/>
                </a:tc>
                <a:extLst>
                  <a:ext uri="{0D108BD9-81ED-4DB2-BD59-A6C34878D82A}">
                    <a16:rowId xmlns:a16="http://schemas.microsoft.com/office/drawing/2014/main" val="3050716982"/>
                  </a:ext>
                </a:extLst>
              </a:tr>
              <a:tr h="502519">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400" b="1" dirty="0">
                          <a:latin typeface="Garamond" panose="02020404030301010803" pitchFamily="18" charset="0"/>
                          <a:cs typeface="Times New Roman" pitchFamily="18" charset="0"/>
                        </a:rPr>
                        <a:t>Components where defects found </a:t>
                      </a:r>
                    </a:p>
                    <a:p>
                      <a:pPr algn="ctr"/>
                      <a:endParaRPr lang="en-US" sz="1400" b="1" dirty="0"/>
                    </a:p>
                  </a:txBody>
                  <a:tcPr/>
                </a:tc>
                <a:tc>
                  <a:txBody>
                    <a:bodyPr/>
                    <a:lstStyle/>
                    <a:p>
                      <a:pPr algn="ctr"/>
                      <a:endParaRPr lang="en-US" sz="1400" b="1"/>
                    </a:p>
                  </a:txBody>
                  <a:tcPr/>
                </a:tc>
                <a:extLst>
                  <a:ext uri="{0D108BD9-81ED-4DB2-BD59-A6C34878D82A}">
                    <a16:rowId xmlns:a16="http://schemas.microsoft.com/office/drawing/2014/main" val="2029232532"/>
                  </a:ext>
                </a:extLst>
              </a:tr>
              <a:tr h="502519">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400" b="1" dirty="0">
                          <a:latin typeface="Garamond" panose="02020404030301010803" pitchFamily="18" charset="0"/>
                          <a:cs typeface="Times New Roman" pitchFamily="18" charset="0"/>
                        </a:rPr>
                        <a:t>Code coverage</a:t>
                      </a:r>
                    </a:p>
                    <a:p>
                      <a:pPr algn="ctr"/>
                      <a:endParaRPr lang="en-US" sz="1400" b="1" dirty="0"/>
                    </a:p>
                  </a:txBody>
                  <a:tcPr/>
                </a:tc>
                <a:tc>
                  <a:txBody>
                    <a:bodyPr/>
                    <a:lstStyle/>
                    <a:p>
                      <a:pPr algn="ctr"/>
                      <a:endParaRPr lang="en-US" sz="1400" b="1" dirty="0"/>
                    </a:p>
                  </a:txBody>
                  <a:tcPr/>
                </a:tc>
                <a:extLst>
                  <a:ext uri="{0D108BD9-81ED-4DB2-BD59-A6C34878D82A}">
                    <a16:rowId xmlns:a16="http://schemas.microsoft.com/office/drawing/2014/main" val="2918325280"/>
                  </a:ext>
                </a:extLst>
              </a:tr>
            </a:tbl>
          </a:graphicData>
        </a:graphic>
      </p:graphicFrame>
    </p:spTree>
    <p:extLst>
      <p:ext uri="{BB962C8B-B14F-4D97-AF65-F5344CB8AC3E}">
        <p14:creationId xmlns:p14="http://schemas.microsoft.com/office/powerpoint/2010/main" val="27750531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80578" name="Rectangle 2">
            <a:extLst>
              <a:ext uri="{FF2B5EF4-FFF2-40B4-BE49-F238E27FC236}">
                <a16:creationId xmlns:a16="http://schemas.microsoft.com/office/drawing/2014/main" id="{9B116E96-49CC-2F43-896F-06D0B4EC3E57}"/>
              </a:ext>
            </a:extLst>
          </p:cNvPr>
          <p:cNvSpPr>
            <a:spLocks noGrp="1" noChangeArrowheads="1"/>
          </p:cNvSpPr>
          <p:nvPr>
            <p:ph type="title"/>
          </p:nvPr>
        </p:nvSpPr>
        <p:spPr>
          <a:ln>
            <a:miter lim="800000"/>
            <a:headEnd/>
            <a:tailEnd/>
          </a:ln>
        </p:spPr>
        <p:txBody>
          <a:bodyPr/>
          <a:lstStyle/>
          <a:p>
            <a:pPr eaLnBrk="1" fontAlgn="auto" hangingPunct="1">
              <a:spcAft>
                <a:spcPts val="0"/>
              </a:spcAft>
              <a:defRPr/>
            </a:pPr>
            <a:r>
              <a:rPr lang="en-GB" sz="4000" b="1" dirty="0">
                <a:latin typeface="Garamond" panose="02020404030301010803" pitchFamily="18" charset="0"/>
                <a:cs typeface="Times New Roman" pitchFamily="18" charset="0"/>
              </a:rPr>
              <a:t>Testing Principles</a:t>
            </a:r>
            <a:endParaRPr lang="en-US" sz="5400" b="1" i="1" dirty="0">
              <a:latin typeface="Garamond" panose="02020404030301010803" pitchFamily="18" charset="0"/>
              <a:ea typeface="Arial Unicode MS" pitchFamily="34" charset="-128"/>
              <a:cs typeface="Times New Roman" pitchFamily="18" charset="0"/>
            </a:endParaRPr>
          </a:p>
        </p:txBody>
      </p:sp>
      <p:sp>
        <p:nvSpPr>
          <p:cNvPr id="2" name="Content Placeholder 1">
            <a:extLst>
              <a:ext uri="{FF2B5EF4-FFF2-40B4-BE49-F238E27FC236}">
                <a16:creationId xmlns:a16="http://schemas.microsoft.com/office/drawing/2014/main" id="{D72AAF53-F70B-BD43-AC13-2E98F80995F6}"/>
              </a:ext>
            </a:extLst>
          </p:cNvPr>
          <p:cNvSpPr>
            <a:spLocks noGrp="1"/>
          </p:cNvSpPr>
          <p:nvPr>
            <p:ph idx="1"/>
          </p:nvPr>
        </p:nvSpPr>
        <p:spPr>
          <a:xfrm>
            <a:off x="152399" y="2063515"/>
            <a:ext cx="8860971" cy="3869199"/>
          </a:xfrm>
        </p:spPr>
        <p:txBody>
          <a:bodyPr>
            <a:noAutofit/>
          </a:bodyPr>
          <a:lstStyle/>
          <a:p>
            <a:pPr lvl="1">
              <a:buClrTx/>
              <a:buSzPct val="95000"/>
              <a:buFont typeface="Wingdings" panose="05000000000000000000" pitchFamily="2" charset="2"/>
              <a:buChar char="ü"/>
            </a:pPr>
            <a:r>
              <a:rPr lang="en-GB" altLang="en-US" sz="2400" dirty="0">
                <a:latin typeface="Garamond" panose="02020404030301010803" pitchFamily="18" charset="0"/>
                <a:cs typeface="Times New Roman" panose="02020603050405020304" pitchFamily="18" charset="0"/>
              </a:rPr>
              <a:t>All tests should be </a:t>
            </a:r>
            <a:r>
              <a:rPr lang="en-GB" altLang="en-US" sz="2400" b="1" dirty="0">
                <a:latin typeface="Garamond" panose="02020404030301010803" pitchFamily="18" charset="0"/>
                <a:cs typeface="Times New Roman" panose="02020603050405020304" pitchFamily="18" charset="0"/>
              </a:rPr>
              <a:t>traceable</a:t>
            </a:r>
            <a:r>
              <a:rPr lang="en-GB" altLang="en-US" sz="2400" dirty="0">
                <a:latin typeface="Garamond" panose="02020404030301010803" pitchFamily="18" charset="0"/>
                <a:cs typeface="Times New Roman" panose="02020603050405020304" pitchFamily="18" charset="0"/>
              </a:rPr>
              <a:t> to customer requirements. </a:t>
            </a:r>
          </a:p>
          <a:p>
            <a:pPr lvl="1">
              <a:buClrTx/>
              <a:buSzPct val="95000"/>
              <a:buFont typeface="Wingdings" panose="05000000000000000000" pitchFamily="2" charset="2"/>
              <a:buChar char="ü"/>
            </a:pPr>
            <a:r>
              <a:rPr lang="en-GB" altLang="en-US" sz="2400" dirty="0">
                <a:latin typeface="Garamond" panose="02020404030301010803" pitchFamily="18" charset="0"/>
                <a:cs typeface="Times New Roman" panose="02020603050405020304" pitchFamily="18" charset="0"/>
              </a:rPr>
              <a:t>Tests should be </a:t>
            </a:r>
            <a:r>
              <a:rPr lang="en-GB" altLang="en-US" sz="2400" b="1" dirty="0">
                <a:latin typeface="Garamond" panose="02020404030301010803" pitchFamily="18" charset="0"/>
                <a:cs typeface="Times New Roman" panose="02020603050405020304" pitchFamily="18" charset="0"/>
              </a:rPr>
              <a:t>planned</a:t>
            </a:r>
            <a:r>
              <a:rPr lang="en-GB" altLang="en-US" sz="2400" dirty="0">
                <a:latin typeface="Garamond" panose="02020404030301010803" pitchFamily="18" charset="0"/>
                <a:cs typeface="Times New Roman" panose="02020603050405020304" pitchFamily="18" charset="0"/>
              </a:rPr>
              <a:t> long before testing begins. </a:t>
            </a:r>
          </a:p>
          <a:p>
            <a:pPr lvl="1">
              <a:buClrTx/>
              <a:buSzPct val="95000"/>
              <a:buFont typeface="Wingdings" panose="05000000000000000000" pitchFamily="2" charset="2"/>
              <a:buChar char="ü"/>
            </a:pPr>
            <a:r>
              <a:rPr lang="en-GB" altLang="en-US" sz="2400" dirty="0">
                <a:latin typeface="Garamond" panose="02020404030301010803" pitchFamily="18" charset="0"/>
                <a:cs typeface="Times New Roman" panose="02020603050405020304" pitchFamily="18" charset="0"/>
              </a:rPr>
              <a:t>Testing should begin in the small and </a:t>
            </a:r>
            <a:r>
              <a:rPr lang="en-GB" altLang="en-US" sz="2400" b="1" dirty="0">
                <a:latin typeface="Garamond" panose="02020404030301010803" pitchFamily="18" charset="0"/>
                <a:cs typeface="Times New Roman" panose="02020603050405020304" pitchFamily="18" charset="0"/>
              </a:rPr>
              <a:t>progress</a:t>
            </a:r>
            <a:r>
              <a:rPr lang="en-GB" altLang="en-US" sz="2400" dirty="0">
                <a:latin typeface="Garamond" panose="02020404030301010803" pitchFamily="18" charset="0"/>
                <a:cs typeface="Times New Roman" panose="02020603050405020304" pitchFamily="18" charset="0"/>
              </a:rPr>
              <a:t> to larger components. </a:t>
            </a:r>
          </a:p>
          <a:p>
            <a:pPr lvl="1">
              <a:buClrTx/>
              <a:buSzPct val="95000"/>
              <a:buFont typeface="Wingdings" panose="05000000000000000000" pitchFamily="2" charset="2"/>
              <a:buChar char="ü"/>
            </a:pPr>
            <a:r>
              <a:rPr lang="en-GB" altLang="en-US" sz="2400" dirty="0">
                <a:latin typeface="Garamond" panose="02020404030301010803" pitchFamily="18" charset="0"/>
                <a:cs typeface="Times New Roman" panose="02020603050405020304" pitchFamily="18" charset="0"/>
              </a:rPr>
              <a:t>Testing is more much more </a:t>
            </a:r>
            <a:r>
              <a:rPr lang="en-GB" altLang="en-US" sz="2400" b="1" dirty="0">
                <a:latin typeface="Garamond" panose="02020404030301010803" pitchFamily="18" charset="0"/>
                <a:cs typeface="Times New Roman" panose="02020603050405020304" pitchFamily="18" charset="0"/>
              </a:rPr>
              <a:t>effective when conducted early </a:t>
            </a:r>
            <a:r>
              <a:rPr lang="en-GB" altLang="en-US" sz="2400" dirty="0">
                <a:latin typeface="Garamond" panose="02020404030301010803" pitchFamily="18" charset="0"/>
                <a:cs typeface="Times New Roman" panose="02020603050405020304" pitchFamily="18" charset="0"/>
              </a:rPr>
              <a:t>in SDLC. </a:t>
            </a:r>
          </a:p>
          <a:p>
            <a:pPr lvl="1">
              <a:buClrTx/>
              <a:buSzPct val="95000"/>
              <a:buFont typeface="Wingdings" panose="05000000000000000000" pitchFamily="2" charset="2"/>
              <a:buChar char="ü"/>
            </a:pPr>
            <a:r>
              <a:rPr lang="en-GB" altLang="en-US" sz="2400" dirty="0">
                <a:latin typeface="Garamond" panose="02020404030301010803" pitchFamily="18" charset="0"/>
                <a:cs typeface="Times New Roman" panose="02020603050405020304" pitchFamily="18" charset="0"/>
              </a:rPr>
              <a:t>Testing is a </a:t>
            </a:r>
            <a:r>
              <a:rPr lang="en-GB" altLang="en-US" sz="2400" b="1" dirty="0">
                <a:latin typeface="Garamond" panose="02020404030301010803" pitchFamily="18" charset="0"/>
                <a:cs typeface="Times New Roman" panose="02020603050405020304" pitchFamily="18" charset="0"/>
              </a:rPr>
              <a:t>risk-based</a:t>
            </a:r>
            <a:r>
              <a:rPr lang="en-GB" altLang="en-US" sz="2400" dirty="0">
                <a:latin typeface="Garamond" panose="02020404030301010803" pitchFamily="18" charset="0"/>
                <a:cs typeface="Times New Roman" panose="02020603050405020304" pitchFamily="18" charset="0"/>
              </a:rPr>
              <a:t> activity</a:t>
            </a:r>
            <a:endParaRPr lang="en-US" altLang="en-US" sz="2400" dirty="0">
              <a:latin typeface="Garamond" panose="02020404030301010803" pitchFamily="18" charset="0"/>
              <a:cs typeface="Times New Roman" panose="02020603050405020304" pitchFamily="18" charset="0"/>
            </a:endParaRPr>
          </a:p>
          <a:p>
            <a:pPr lvl="1">
              <a:buClrTx/>
              <a:buSzPct val="95000"/>
              <a:buFont typeface="Wingdings" panose="05000000000000000000" pitchFamily="2" charset="2"/>
              <a:buChar char="ü"/>
            </a:pPr>
            <a:r>
              <a:rPr lang="en-US" altLang="en-US" sz="2400" dirty="0">
                <a:latin typeface="Garamond" panose="02020404030301010803" pitchFamily="18" charset="0"/>
                <a:cs typeface="Times New Roman" panose="02020603050405020304" pitchFamily="18" charset="0"/>
              </a:rPr>
              <a:t>Testing cannot prove that there are no more defects — it can </a:t>
            </a:r>
            <a:r>
              <a:rPr lang="en-US" altLang="en-US" sz="2400" b="1" dirty="0">
                <a:latin typeface="Garamond" panose="02020404030301010803" pitchFamily="18" charset="0"/>
                <a:cs typeface="Times New Roman" panose="02020603050405020304" pitchFamily="18" charset="0"/>
              </a:rPr>
              <a:t>only show that defects are present</a:t>
            </a:r>
            <a:r>
              <a:rPr lang="en-US" altLang="en-US" sz="2400" dirty="0">
                <a:latin typeface="Garamond" panose="02020404030301010803" pitchFamily="18" charset="0"/>
                <a:cs typeface="Times New Roman" panose="02020603050405020304" pitchFamily="18" charset="0"/>
              </a:rPr>
              <a:t>!</a:t>
            </a:r>
            <a:endParaRPr lang="en-GB" altLang="en-US" sz="2400" dirty="0">
              <a:latin typeface="Garamond" panose="02020404030301010803" pitchFamily="18" charset="0"/>
              <a:cs typeface="Times New Roman" panose="02020603050405020304" pitchFamily="18" charset="0"/>
            </a:endParaRPr>
          </a:p>
          <a:p>
            <a:pPr>
              <a:buClr>
                <a:schemeClr val="tx1"/>
              </a:buClr>
              <a:buFont typeface="Arial" panose="020B0604020202020204" pitchFamily="34" charset="0"/>
              <a:buChar char="•"/>
            </a:pPr>
            <a:endParaRPr lang="en-US" altLang="en-US" sz="2400" dirty="0">
              <a:latin typeface="Garamond" panose="02020404030301010803" pitchFamily="18" charset="0"/>
              <a:cs typeface="Times New Roman" panose="02020603050405020304" pitchFamily="18" charset="0"/>
            </a:endParaRPr>
          </a:p>
          <a:p>
            <a:pPr>
              <a:buFont typeface="Arial" panose="020B0604020202020204" pitchFamily="34" charset="0"/>
              <a:buChar char="•"/>
            </a:pPr>
            <a:endParaRPr lang="en-US" sz="2400" dirty="0">
              <a:latin typeface="Garamond" panose="02020404030301010803" pitchFamily="18" charset="0"/>
            </a:endParaRPr>
          </a:p>
        </p:txBody>
      </p:sp>
      <p:sp>
        <p:nvSpPr>
          <p:cNvPr id="4" name="Date Placeholder 3">
            <a:extLst>
              <a:ext uri="{FF2B5EF4-FFF2-40B4-BE49-F238E27FC236}">
                <a16:creationId xmlns:a16="http://schemas.microsoft.com/office/drawing/2014/main" id="{1D3DA0FA-A8BB-8640-8521-5D3C26C9D2F8}"/>
              </a:ext>
            </a:extLst>
          </p:cNvPr>
          <p:cNvSpPr>
            <a:spLocks noGrp="1"/>
          </p:cNvSpPr>
          <p:nvPr>
            <p:ph type="dt" sz="quarter" idx="4294967295"/>
          </p:nvPr>
        </p:nvSpPr>
        <p:spPr>
          <a:xfrm>
            <a:off x="0" y="6356350"/>
            <a:ext cx="2133600" cy="365125"/>
          </a:xfrm>
          <a:prstGeom prst="rect">
            <a:avLst/>
          </a:prstGeom>
        </p:spPr>
        <p:txBody>
          <a:bodyPr vert="horz" lIns="0" tIns="0" rIns="0" bIns="0" anchor="b"/>
          <a:lstStyle>
            <a:defPPr>
              <a:defRPr lang="en-GB"/>
            </a:defPPr>
            <a:lvl1pPr algn="l" rtl="0" eaLnBrk="1" fontAlgn="base" latinLnBrk="0" hangingPunct="1">
              <a:spcBef>
                <a:spcPct val="0"/>
              </a:spcBef>
              <a:spcAft>
                <a:spcPct val="0"/>
              </a:spcAft>
              <a:defRPr kumimoji="0" sz="1200" b="1" kern="1200">
                <a:solidFill>
                  <a:schemeClr val="tx2">
                    <a:shade val="90000"/>
                  </a:schemeClr>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b="1"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b="1"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b="1"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b="1" kern="1200">
                <a:solidFill>
                  <a:schemeClr val="tx1"/>
                </a:solidFill>
                <a:latin typeface="Times New Roman" panose="02020603050405020304" pitchFamily="18" charset="0"/>
                <a:ea typeface="+mn-ea"/>
                <a:cs typeface="+mn-cs"/>
              </a:defRPr>
            </a:lvl5pPr>
            <a:lvl6pPr marL="2286000" algn="l" defTabSz="914400" rtl="0" eaLnBrk="1" latinLnBrk="0" hangingPunct="1">
              <a:defRPr sz="2400" b="1" kern="1200">
                <a:solidFill>
                  <a:schemeClr val="tx1"/>
                </a:solidFill>
                <a:latin typeface="Times New Roman" panose="02020603050405020304" pitchFamily="18" charset="0"/>
                <a:ea typeface="+mn-ea"/>
                <a:cs typeface="+mn-cs"/>
              </a:defRPr>
            </a:lvl6pPr>
            <a:lvl7pPr marL="2743200" algn="l" defTabSz="914400" rtl="0" eaLnBrk="1" latinLnBrk="0" hangingPunct="1">
              <a:defRPr sz="2400" b="1" kern="1200">
                <a:solidFill>
                  <a:schemeClr val="tx1"/>
                </a:solidFill>
                <a:latin typeface="Times New Roman" panose="02020603050405020304" pitchFamily="18" charset="0"/>
                <a:ea typeface="+mn-ea"/>
                <a:cs typeface="+mn-cs"/>
              </a:defRPr>
            </a:lvl7pPr>
            <a:lvl8pPr marL="3200400" algn="l" defTabSz="914400" rtl="0" eaLnBrk="1" latinLnBrk="0" hangingPunct="1">
              <a:defRPr sz="2400" b="1" kern="1200">
                <a:solidFill>
                  <a:schemeClr val="tx1"/>
                </a:solidFill>
                <a:latin typeface="Times New Roman" panose="02020603050405020304" pitchFamily="18" charset="0"/>
                <a:ea typeface="+mn-ea"/>
                <a:cs typeface="+mn-cs"/>
              </a:defRPr>
            </a:lvl8pPr>
            <a:lvl9pPr marL="3657600" algn="l" defTabSz="914400" rtl="0" eaLnBrk="1" latinLnBrk="0" hangingPunct="1">
              <a:defRPr sz="2400" b="1" kern="1200">
                <a:solidFill>
                  <a:schemeClr val="tx1"/>
                </a:solidFill>
                <a:latin typeface="Times New Roman" panose="02020603050405020304" pitchFamily="18" charset="0"/>
                <a:ea typeface="+mn-ea"/>
                <a:cs typeface="+mn-cs"/>
              </a:defRPr>
            </a:lvl9pPr>
          </a:lstStyle>
          <a:p>
            <a:pPr>
              <a:defRPr/>
            </a:pPr>
            <a:fld id="{4DAD7B79-9712-044E-BD14-1DDD21713FAF}" type="datetime1">
              <a:rPr lang="en-US" smtClean="0"/>
              <a:pPr>
                <a:defRPr/>
              </a:pPr>
              <a:t>6/28/2022</a:t>
            </a:fld>
            <a:endParaRPr lang="en-US" dirty="0">
              <a:cs typeface="Times New Roman" pitchFamily="18" charset="0"/>
            </a:endParaRPr>
          </a:p>
        </p:txBody>
      </p:sp>
      <p:sp>
        <p:nvSpPr>
          <p:cNvPr id="16388" name="Slide Number Placeholder 5">
            <a:extLst>
              <a:ext uri="{FF2B5EF4-FFF2-40B4-BE49-F238E27FC236}">
                <a16:creationId xmlns:a16="http://schemas.microsoft.com/office/drawing/2014/main" id="{A48C7601-35A0-5847-9F8F-4B64579BAC7C}"/>
              </a:ext>
            </a:extLst>
          </p:cNvPr>
          <p:cNvSpPr>
            <a:spLocks noGrp="1"/>
          </p:cNvSpPr>
          <p:nvPr>
            <p:ph type="sldNum" sz="quarter" idx="4294967295"/>
          </p:nvPr>
        </p:nvSpPr>
        <p:spPr bwMode="auto">
          <a:xfrm>
            <a:off x="83820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defPPr>
              <a:defRPr lang="en-GB"/>
            </a:defPPr>
            <a:lvl1pPr algn="r" rtl="0" eaLnBrk="1" fontAlgn="base" hangingPunct="1">
              <a:spcBef>
                <a:spcPct val="0"/>
              </a:spcBef>
              <a:spcAft>
                <a:spcPct val="0"/>
              </a:spcAft>
              <a:defRPr sz="1200" b="1" kern="1200">
                <a:solidFill>
                  <a:srgbClr val="045C75"/>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b="1"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b="1"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b="1"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b="1" kern="1200">
                <a:solidFill>
                  <a:schemeClr val="tx1"/>
                </a:solidFill>
                <a:latin typeface="Times New Roman" panose="02020603050405020304" pitchFamily="18" charset="0"/>
                <a:ea typeface="+mn-ea"/>
                <a:cs typeface="+mn-cs"/>
              </a:defRPr>
            </a:lvl5pPr>
            <a:lvl6pPr marL="2286000" algn="l" defTabSz="914400" rtl="0" eaLnBrk="1" latinLnBrk="0" hangingPunct="1">
              <a:defRPr sz="2400" b="1" kern="1200">
                <a:solidFill>
                  <a:schemeClr val="tx1"/>
                </a:solidFill>
                <a:latin typeface="Times New Roman" panose="02020603050405020304" pitchFamily="18" charset="0"/>
                <a:ea typeface="+mn-ea"/>
                <a:cs typeface="+mn-cs"/>
              </a:defRPr>
            </a:lvl6pPr>
            <a:lvl7pPr marL="2743200" algn="l" defTabSz="914400" rtl="0" eaLnBrk="1" latinLnBrk="0" hangingPunct="1">
              <a:defRPr sz="2400" b="1" kern="1200">
                <a:solidFill>
                  <a:schemeClr val="tx1"/>
                </a:solidFill>
                <a:latin typeface="Times New Roman" panose="02020603050405020304" pitchFamily="18" charset="0"/>
                <a:ea typeface="+mn-ea"/>
                <a:cs typeface="+mn-cs"/>
              </a:defRPr>
            </a:lvl7pPr>
            <a:lvl8pPr marL="3200400" algn="l" defTabSz="914400" rtl="0" eaLnBrk="1" latinLnBrk="0" hangingPunct="1">
              <a:defRPr sz="2400" b="1" kern="1200">
                <a:solidFill>
                  <a:schemeClr val="tx1"/>
                </a:solidFill>
                <a:latin typeface="Times New Roman" panose="02020603050405020304" pitchFamily="18" charset="0"/>
                <a:ea typeface="+mn-ea"/>
                <a:cs typeface="+mn-cs"/>
              </a:defRPr>
            </a:lvl8pPr>
            <a:lvl9pPr marL="3657600" algn="l" defTabSz="914400" rtl="0" eaLnBrk="1" latinLnBrk="0" hangingPunct="1">
              <a:defRPr sz="2400" b="1" kern="1200">
                <a:solidFill>
                  <a:schemeClr val="tx1"/>
                </a:solidFill>
                <a:latin typeface="Times New Roman" panose="02020603050405020304" pitchFamily="18" charset="0"/>
                <a:ea typeface="+mn-ea"/>
                <a:cs typeface="+mn-cs"/>
              </a:defRPr>
            </a:lvl9pPr>
          </a:lstStyle>
          <a:p>
            <a:pPr>
              <a:spcBef>
                <a:spcPct val="0"/>
              </a:spcBef>
              <a:buClrTx/>
              <a:buSzTx/>
              <a:buFontTx/>
              <a:buNone/>
            </a:pPr>
            <a:fld id="{1FF786A0-6DDF-5D4C-A454-640D4EE90655}" type="slidenum">
              <a:rPr lang="en-US" altLang="en-US" smtClean="0"/>
              <a:pPr>
                <a:spcBef>
                  <a:spcPct val="0"/>
                </a:spcBef>
                <a:buClrTx/>
                <a:buSzTx/>
                <a:buFontTx/>
                <a:buNone/>
              </a:pPr>
              <a:t>66</a:t>
            </a:fld>
            <a:endParaRPr lang="en-US" altLang="en-US" sz="1200">
              <a:solidFill>
                <a:srgbClr val="045C75"/>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469734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FEE6C7A5-6404-204E-A246-0B19D4DB2DF0}"/>
              </a:ext>
            </a:extLst>
          </p:cNvPr>
          <p:cNvSpPr>
            <a:spLocks noGrp="1" noChangeArrowheads="1"/>
          </p:cNvSpPr>
          <p:nvPr>
            <p:ph type="title"/>
          </p:nvPr>
        </p:nvSpPr>
        <p:spPr>
          <a:xfrm>
            <a:off x="457200" y="145240"/>
            <a:ext cx="8229600" cy="1143000"/>
          </a:xfrm>
        </p:spPr>
        <p:txBody>
          <a:bodyPr>
            <a:noAutofit/>
          </a:bodyPr>
          <a:lstStyle/>
          <a:p>
            <a:pPr algn="ctr" eaLnBrk="1" hangingPunct="1"/>
            <a:br>
              <a:rPr lang="en-US" altLang="en-US" sz="4000" b="1" dirty="0">
                <a:latin typeface="Garamond" panose="02020404030301010803" pitchFamily="18" charset="0"/>
                <a:cs typeface="Times New Roman" panose="02020603050405020304" pitchFamily="18" charset="0"/>
              </a:rPr>
            </a:br>
            <a:r>
              <a:rPr lang="en-US" altLang="en-US" sz="4000" b="1" dirty="0">
                <a:latin typeface="Garamond" panose="02020404030301010803" pitchFamily="18" charset="0"/>
                <a:cs typeface="Times New Roman" panose="02020603050405020304" pitchFamily="18" charset="0"/>
              </a:rPr>
              <a:t>Software Testing Process </a:t>
            </a:r>
            <a:br>
              <a:rPr lang="en-US" altLang="en-US" sz="4000" b="1" dirty="0">
                <a:latin typeface="Garamond" panose="02020404030301010803" pitchFamily="18" charset="0"/>
                <a:cs typeface="Times New Roman" panose="02020603050405020304" pitchFamily="18" charset="0"/>
              </a:rPr>
            </a:br>
            <a:r>
              <a:rPr lang="en-US" altLang="en-US" sz="4000" b="1" dirty="0">
                <a:latin typeface="Garamond" panose="02020404030301010803" pitchFamily="18" charset="0"/>
                <a:cs typeface="Times New Roman" panose="02020603050405020304" pitchFamily="18" charset="0"/>
              </a:rPr>
              <a:t>-Four Phases-</a:t>
            </a:r>
          </a:p>
        </p:txBody>
      </p:sp>
      <p:sp>
        <p:nvSpPr>
          <p:cNvPr id="17412" name="Slide Number Placeholder 3">
            <a:extLst>
              <a:ext uri="{FF2B5EF4-FFF2-40B4-BE49-F238E27FC236}">
                <a16:creationId xmlns:a16="http://schemas.microsoft.com/office/drawing/2014/main" id="{57B9A89D-89D5-2044-8111-9662CF80ADF4}"/>
              </a:ext>
            </a:extLst>
          </p:cNvPr>
          <p:cNvSpPr>
            <a:spLocks noGrp="1"/>
          </p:cNvSpPr>
          <p:nvPr>
            <p:ph type="sldNum" sz="quarter" idx="4294967295"/>
          </p:nvPr>
        </p:nvSpPr>
        <p:spPr bwMode="auto">
          <a:xfrm>
            <a:off x="83820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defPPr>
              <a:defRPr lang="en-GB"/>
            </a:defPPr>
            <a:lvl1pPr algn="r" rtl="0" eaLnBrk="1" fontAlgn="base" hangingPunct="1">
              <a:spcBef>
                <a:spcPct val="0"/>
              </a:spcBef>
              <a:spcAft>
                <a:spcPct val="0"/>
              </a:spcAft>
              <a:defRPr sz="1200" b="1" kern="1200">
                <a:solidFill>
                  <a:srgbClr val="045C75"/>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b="1"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b="1"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b="1"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b="1" kern="1200">
                <a:solidFill>
                  <a:schemeClr val="tx1"/>
                </a:solidFill>
                <a:latin typeface="Times New Roman" panose="02020603050405020304" pitchFamily="18" charset="0"/>
                <a:ea typeface="+mn-ea"/>
                <a:cs typeface="+mn-cs"/>
              </a:defRPr>
            </a:lvl5pPr>
            <a:lvl6pPr marL="2286000" algn="l" defTabSz="914400" rtl="0" eaLnBrk="1" latinLnBrk="0" hangingPunct="1">
              <a:defRPr sz="2400" b="1" kern="1200">
                <a:solidFill>
                  <a:schemeClr val="tx1"/>
                </a:solidFill>
                <a:latin typeface="Times New Roman" panose="02020603050405020304" pitchFamily="18" charset="0"/>
                <a:ea typeface="+mn-ea"/>
                <a:cs typeface="+mn-cs"/>
              </a:defRPr>
            </a:lvl6pPr>
            <a:lvl7pPr marL="2743200" algn="l" defTabSz="914400" rtl="0" eaLnBrk="1" latinLnBrk="0" hangingPunct="1">
              <a:defRPr sz="2400" b="1" kern="1200">
                <a:solidFill>
                  <a:schemeClr val="tx1"/>
                </a:solidFill>
                <a:latin typeface="Times New Roman" panose="02020603050405020304" pitchFamily="18" charset="0"/>
                <a:ea typeface="+mn-ea"/>
                <a:cs typeface="+mn-cs"/>
              </a:defRPr>
            </a:lvl7pPr>
            <a:lvl8pPr marL="3200400" algn="l" defTabSz="914400" rtl="0" eaLnBrk="1" latinLnBrk="0" hangingPunct="1">
              <a:defRPr sz="2400" b="1" kern="1200">
                <a:solidFill>
                  <a:schemeClr val="tx1"/>
                </a:solidFill>
                <a:latin typeface="Times New Roman" panose="02020603050405020304" pitchFamily="18" charset="0"/>
                <a:ea typeface="+mn-ea"/>
                <a:cs typeface="+mn-cs"/>
              </a:defRPr>
            </a:lvl8pPr>
            <a:lvl9pPr marL="3657600" algn="l" defTabSz="914400" rtl="0" eaLnBrk="1" latinLnBrk="0" hangingPunct="1">
              <a:defRPr sz="2400" b="1" kern="1200">
                <a:solidFill>
                  <a:schemeClr val="tx1"/>
                </a:solidFill>
                <a:latin typeface="Times New Roman" panose="02020603050405020304" pitchFamily="18" charset="0"/>
                <a:ea typeface="+mn-ea"/>
                <a:cs typeface="+mn-cs"/>
              </a:defRPr>
            </a:lvl9pPr>
          </a:lstStyle>
          <a:p>
            <a:pPr>
              <a:spcBef>
                <a:spcPct val="0"/>
              </a:spcBef>
              <a:buClrTx/>
              <a:buSzTx/>
              <a:buFontTx/>
              <a:buNone/>
            </a:pPr>
            <a:fld id="{CCB0EC77-73AB-5348-9000-FD8D62973F55}" type="slidenum">
              <a:rPr lang="en-US" altLang="en-US" smtClean="0"/>
              <a:pPr>
                <a:spcBef>
                  <a:spcPct val="0"/>
                </a:spcBef>
                <a:buClrTx/>
                <a:buSzTx/>
                <a:buFontTx/>
                <a:buNone/>
              </a:pPr>
              <a:t>67</a:t>
            </a:fld>
            <a:endParaRPr lang="en-US" altLang="en-US" sz="1200">
              <a:solidFill>
                <a:srgbClr val="045C75"/>
              </a:solidFill>
              <a:latin typeface="Times New Roman" panose="02020603050405020304" pitchFamily="18" charset="0"/>
              <a:cs typeface="Times New Roman" panose="02020603050405020304" pitchFamily="18" charset="0"/>
            </a:endParaRPr>
          </a:p>
        </p:txBody>
      </p:sp>
      <p:graphicFrame>
        <p:nvGraphicFramePr>
          <p:cNvPr id="2" name="Diagram 1">
            <a:extLst>
              <a:ext uri="{FF2B5EF4-FFF2-40B4-BE49-F238E27FC236}">
                <a16:creationId xmlns:a16="http://schemas.microsoft.com/office/drawing/2014/main" id="{8BB05368-170C-4881-87A0-0CD1E3AB6A7D}"/>
              </a:ext>
            </a:extLst>
          </p:cNvPr>
          <p:cNvGraphicFramePr/>
          <p:nvPr/>
        </p:nvGraphicFramePr>
        <p:xfrm>
          <a:off x="621073" y="1935516"/>
          <a:ext cx="8065727" cy="419128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91650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a:extLst>
              <a:ext uri="{FF2B5EF4-FFF2-40B4-BE49-F238E27FC236}">
                <a16:creationId xmlns:a16="http://schemas.microsoft.com/office/drawing/2014/main" id="{8CE47572-910F-D341-9D02-388975CA7BF6}"/>
              </a:ext>
            </a:extLst>
          </p:cNvPr>
          <p:cNvSpPr>
            <a:spLocks noGrp="1"/>
          </p:cNvSpPr>
          <p:nvPr>
            <p:ph type="title"/>
          </p:nvPr>
        </p:nvSpPr>
        <p:spPr/>
        <p:txBody>
          <a:bodyPr/>
          <a:lstStyle/>
          <a:p>
            <a:pPr algn="ctr" eaLnBrk="1" hangingPunct="1"/>
            <a:r>
              <a:rPr lang="en-US" altLang="en-US" sz="4000" b="1" dirty="0">
                <a:latin typeface="Garamond" panose="02020404030301010803" pitchFamily="18" charset="0"/>
                <a:cs typeface="Times New Roman" panose="02020603050405020304" pitchFamily="18" charset="0"/>
              </a:rPr>
              <a:t>Modeling the Software</a:t>
            </a:r>
          </a:p>
        </p:txBody>
      </p:sp>
      <p:sp>
        <p:nvSpPr>
          <p:cNvPr id="18435" name="Content Placeholder 2">
            <a:extLst>
              <a:ext uri="{FF2B5EF4-FFF2-40B4-BE49-F238E27FC236}">
                <a16:creationId xmlns:a16="http://schemas.microsoft.com/office/drawing/2014/main" id="{A8725544-2E51-214D-8646-9846CF095845}"/>
              </a:ext>
            </a:extLst>
          </p:cNvPr>
          <p:cNvSpPr>
            <a:spLocks noGrp="1"/>
          </p:cNvSpPr>
          <p:nvPr>
            <p:ph idx="1"/>
          </p:nvPr>
        </p:nvSpPr>
        <p:spPr>
          <a:xfrm>
            <a:off x="357282" y="1987315"/>
            <a:ext cx="8329518" cy="4086481"/>
          </a:xfrm>
        </p:spPr>
        <p:txBody>
          <a:bodyPr>
            <a:noAutofit/>
          </a:bodyPr>
          <a:lstStyle/>
          <a:p>
            <a:pPr algn="just">
              <a:buClrTx/>
            </a:pPr>
            <a:r>
              <a:rPr lang="en-US" altLang="en-US" sz="2400" dirty="0">
                <a:latin typeface="Garamond" panose="02020404030301010803" pitchFamily="18" charset="0"/>
                <a:cs typeface="Times New Roman" panose="02020603050405020304" pitchFamily="18" charset="0"/>
              </a:rPr>
              <a:t>Test engineers need to </a:t>
            </a:r>
            <a:r>
              <a:rPr lang="en-US" altLang="en-US" sz="2400" b="1" dirty="0">
                <a:latin typeface="Garamond" panose="02020404030301010803" pitchFamily="18" charset="0"/>
                <a:cs typeface="Times New Roman" panose="02020603050405020304" pitchFamily="18" charset="0"/>
              </a:rPr>
              <a:t>understand</a:t>
            </a:r>
            <a:r>
              <a:rPr lang="en-US" altLang="en-US" sz="2400" dirty="0">
                <a:latin typeface="Garamond" panose="02020404030301010803" pitchFamily="18" charset="0"/>
                <a:cs typeface="Times New Roman" panose="02020603050405020304" pitchFamily="18" charset="0"/>
              </a:rPr>
              <a:t> not only the </a:t>
            </a:r>
            <a:r>
              <a:rPr lang="en-US" altLang="en-US" sz="2400" b="1" dirty="0">
                <a:latin typeface="Garamond" panose="02020404030301010803" pitchFamily="18" charset="0"/>
                <a:cs typeface="Times New Roman" panose="02020603050405020304" pitchFamily="18" charset="0"/>
              </a:rPr>
              <a:t>software</a:t>
            </a:r>
            <a:r>
              <a:rPr lang="en-US" altLang="en-US" sz="2400" dirty="0">
                <a:latin typeface="Garamond" panose="02020404030301010803" pitchFamily="18" charset="0"/>
                <a:cs typeface="Times New Roman" panose="02020603050405020304" pitchFamily="18" charset="0"/>
              </a:rPr>
              <a:t>, but also the </a:t>
            </a:r>
            <a:r>
              <a:rPr lang="en-US" altLang="en-US" sz="2400" b="1" dirty="0">
                <a:latin typeface="Garamond" panose="02020404030301010803" pitchFamily="18" charset="0"/>
                <a:cs typeface="Times New Roman" panose="02020603050405020304" pitchFamily="18" charset="0"/>
              </a:rPr>
              <a:t>environment</a:t>
            </a:r>
            <a:r>
              <a:rPr lang="en-US" altLang="en-US" sz="2400" dirty="0">
                <a:latin typeface="Garamond" panose="02020404030301010803" pitchFamily="18" charset="0"/>
                <a:cs typeface="Times New Roman" panose="02020603050405020304" pitchFamily="18" charset="0"/>
              </a:rPr>
              <a:t> in which it operates.  </a:t>
            </a:r>
          </a:p>
          <a:p>
            <a:pPr algn="just">
              <a:buClrTx/>
            </a:pPr>
            <a:endParaRPr lang="en-US" altLang="en-US" sz="2400" dirty="0">
              <a:latin typeface="Garamond" panose="02020404030301010803" pitchFamily="18" charset="0"/>
              <a:cs typeface="Times New Roman" panose="02020603050405020304" pitchFamily="18" charset="0"/>
            </a:endParaRPr>
          </a:p>
          <a:p>
            <a:pPr algn="just">
              <a:buClrTx/>
            </a:pPr>
            <a:r>
              <a:rPr lang="en-US" altLang="en-US" sz="2400" dirty="0">
                <a:latin typeface="Garamond" panose="02020404030301010803" pitchFamily="18" charset="0"/>
                <a:cs typeface="Times New Roman" panose="02020603050405020304" pitchFamily="18" charset="0"/>
              </a:rPr>
              <a:t>Models should be a </a:t>
            </a:r>
            <a:r>
              <a:rPr lang="en-US" altLang="en-US" sz="2400" b="1" dirty="0">
                <a:latin typeface="Garamond" panose="02020404030301010803" pitchFamily="18" charset="0"/>
                <a:cs typeface="Times New Roman" panose="02020603050405020304" pitchFamily="18" charset="0"/>
              </a:rPr>
              <a:t>depiction of the software’s behavior</a:t>
            </a:r>
            <a:r>
              <a:rPr lang="en-US" altLang="en-US" sz="2400" dirty="0">
                <a:latin typeface="Garamond" panose="02020404030301010803" pitchFamily="18" charset="0"/>
                <a:cs typeface="Times New Roman" panose="02020603050405020304" pitchFamily="18" charset="0"/>
              </a:rPr>
              <a:t>, which can be described in terms of the input sequences accepted by the system; the actions, conditions, and output logic; or the flow of data through the applications, modules, and routines. </a:t>
            </a:r>
          </a:p>
          <a:p>
            <a:pPr algn="just">
              <a:buClrTx/>
            </a:pPr>
            <a:endParaRPr lang="en-US" altLang="en-US" sz="2400" b="1" dirty="0">
              <a:latin typeface="Garamond" panose="02020404030301010803" pitchFamily="18" charset="0"/>
              <a:cs typeface="Times New Roman" panose="02020603050405020304" pitchFamily="18" charset="0"/>
            </a:endParaRPr>
          </a:p>
          <a:p>
            <a:pPr algn="just">
              <a:buClrTx/>
            </a:pPr>
            <a:r>
              <a:rPr lang="en-US" altLang="en-US" sz="2400" dirty="0">
                <a:latin typeface="Garamond" panose="02020404030301010803" pitchFamily="18" charset="0"/>
                <a:cs typeface="Times New Roman" panose="02020603050405020304" pitchFamily="18" charset="0"/>
              </a:rPr>
              <a:t>Useful models typically possess properties that make test generation </a:t>
            </a:r>
            <a:r>
              <a:rPr lang="en-US" altLang="en-US" sz="2400" b="1" dirty="0">
                <a:latin typeface="Garamond" panose="02020404030301010803" pitchFamily="18" charset="0"/>
                <a:cs typeface="Times New Roman" panose="02020603050405020304" pitchFamily="18" charset="0"/>
              </a:rPr>
              <a:t>effortless</a:t>
            </a:r>
            <a:r>
              <a:rPr lang="en-US" altLang="en-US" sz="2400" dirty="0">
                <a:latin typeface="Garamond" panose="02020404030301010803" pitchFamily="18" charset="0"/>
                <a:cs typeface="Times New Roman" panose="02020603050405020304" pitchFamily="18" charset="0"/>
              </a:rPr>
              <a:t> and, </a:t>
            </a:r>
            <a:r>
              <a:rPr lang="en-US" altLang="en-US" sz="2400" b="1" dirty="0">
                <a:latin typeface="Garamond" panose="02020404030301010803" pitchFamily="18" charset="0"/>
                <a:cs typeface="Times New Roman" panose="02020603050405020304" pitchFamily="18" charset="0"/>
              </a:rPr>
              <a:t>frequently</a:t>
            </a:r>
            <a:r>
              <a:rPr lang="en-US" altLang="en-US" sz="2400" dirty="0">
                <a:latin typeface="Garamond" panose="02020404030301010803" pitchFamily="18" charset="0"/>
                <a:cs typeface="Times New Roman" panose="02020603050405020304" pitchFamily="18" charset="0"/>
              </a:rPr>
              <a:t>, </a:t>
            </a:r>
            <a:r>
              <a:rPr lang="en-US" altLang="en-US" sz="2400" b="1" dirty="0">
                <a:latin typeface="Garamond" panose="02020404030301010803" pitchFamily="18" charset="0"/>
                <a:cs typeface="Times New Roman" panose="02020603050405020304" pitchFamily="18" charset="0"/>
              </a:rPr>
              <a:t>automatable</a:t>
            </a:r>
            <a:r>
              <a:rPr lang="en-US" altLang="en-US" sz="2400" dirty="0">
                <a:latin typeface="Garamond" panose="02020404030301010803" pitchFamily="18" charset="0"/>
                <a:cs typeface="Times New Roman" panose="02020603050405020304" pitchFamily="18" charset="0"/>
              </a:rPr>
              <a:t>. </a:t>
            </a:r>
          </a:p>
          <a:p>
            <a:pPr algn="just"/>
            <a:endParaRPr lang="en-US" altLang="en-US" sz="2400" dirty="0">
              <a:latin typeface="Garamond" panose="02020404030301010803" pitchFamily="18" charset="0"/>
              <a:cs typeface="Times New Roman" panose="02020603050405020304" pitchFamily="18" charset="0"/>
            </a:endParaRPr>
          </a:p>
        </p:txBody>
      </p:sp>
      <p:sp>
        <p:nvSpPr>
          <p:cNvPr id="18436" name="Slide Number Placeholder 3">
            <a:extLst>
              <a:ext uri="{FF2B5EF4-FFF2-40B4-BE49-F238E27FC236}">
                <a16:creationId xmlns:a16="http://schemas.microsoft.com/office/drawing/2014/main" id="{EA3523FD-D5F2-9B43-A8F7-AD84BAAC138A}"/>
              </a:ext>
            </a:extLst>
          </p:cNvPr>
          <p:cNvSpPr>
            <a:spLocks noGrp="1"/>
          </p:cNvSpPr>
          <p:nvPr>
            <p:ph type="sldNum" sz="quarter" idx="4294967295"/>
          </p:nvPr>
        </p:nvSpPr>
        <p:spPr bwMode="auto">
          <a:xfrm>
            <a:off x="83820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defPPr>
              <a:defRPr lang="en-GB"/>
            </a:defPPr>
            <a:lvl1pPr algn="r" rtl="0" eaLnBrk="1" fontAlgn="base" hangingPunct="1">
              <a:spcBef>
                <a:spcPct val="0"/>
              </a:spcBef>
              <a:spcAft>
                <a:spcPct val="0"/>
              </a:spcAft>
              <a:defRPr sz="1200" b="1" kern="1200">
                <a:solidFill>
                  <a:srgbClr val="045C75"/>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b="1"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b="1"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b="1"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b="1" kern="1200">
                <a:solidFill>
                  <a:schemeClr val="tx1"/>
                </a:solidFill>
                <a:latin typeface="Times New Roman" panose="02020603050405020304" pitchFamily="18" charset="0"/>
                <a:ea typeface="+mn-ea"/>
                <a:cs typeface="+mn-cs"/>
              </a:defRPr>
            </a:lvl5pPr>
            <a:lvl6pPr marL="2286000" algn="l" defTabSz="914400" rtl="0" eaLnBrk="1" latinLnBrk="0" hangingPunct="1">
              <a:defRPr sz="2400" b="1" kern="1200">
                <a:solidFill>
                  <a:schemeClr val="tx1"/>
                </a:solidFill>
                <a:latin typeface="Times New Roman" panose="02020603050405020304" pitchFamily="18" charset="0"/>
                <a:ea typeface="+mn-ea"/>
                <a:cs typeface="+mn-cs"/>
              </a:defRPr>
            </a:lvl6pPr>
            <a:lvl7pPr marL="2743200" algn="l" defTabSz="914400" rtl="0" eaLnBrk="1" latinLnBrk="0" hangingPunct="1">
              <a:defRPr sz="2400" b="1" kern="1200">
                <a:solidFill>
                  <a:schemeClr val="tx1"/>
                </a:solidFill>
                <a:latin typeface="Times New Roman" panose="02020603050405020304" pitchFamily="18" charset="0"/>
                <a:ea typeface="+mn-ea"/>
                <a:cs typeface="+mn-cs"/>
              </a:defRPr>
            </a:lvl7pPr>
            <a:lvl8pPr marL="3200400" algn="l" defTabSz="914400" rtl="0" eaLnBrk="1" latinLnBrk="0" hangingPunct="1">
              <a:defRPr sz="2400" b="1" kern="1200">
                <a:solidFill>
                  <a:schemeClr val="tx1"/>
                </a:solidFill>
                <a:latin typeface="Times New Roman" panose="02020603050405020304" pitchFamily="18" charset="0"/>
                <a:ea typeface="+mn-ea"/>
                <a:cs typeface="+mn-cs"/>
              </a:defRPr>
            </a:lvl8pPr>
            <a:lvl9pPr marL="3657600" algn="l" defTabSz="914400" rtl="0" eaLnBrk="1" latinLnBrk="0" hangingPunct="1">
              <a:defRPr sz="2400" b="1" kern="1200">
                <a:solidFill>
                  <a:schemeClr val="tx1"/>
                </a:solidFill>
                <a:latin typeface="Times New Roman" panose="02020603050405020304" pitchFamily="18" charset="0"/>
                <a:ea typeface="+mn-ea"/>
                <a:cs typeface="+mn-cs"/>
              </a:defRPr>
            </a:lvl9pPr>
          </a:lstStyle>
          <a:p>
            <a:pPr>
              <a:spcBef>
                <a:spcPct val="0"/>
              </a:spcBef>
              <a:buClrTx/>
              <a:buSzTx/>
              <a:buFontTx/>
              <a:buNone/>
            </a:pPr>
            <a:fld id="{CCB0EC77-73AB-5348-9000-FD8D62973F55}" type="slidenum">
              <a:rPr lang="en-US" altLang="en-US" smtClean="0"/>
              <a:pPr>
                <a:spcBef>
                  <a:spcPct val="0"/>
                </a:spcBef>
                <a:buClrTx/>
                <a:buSzTx/>
                <a:buFontTx/>
                <a:buNone/>
              </a:pPr>
              <a:t>68</a:t>
            </a:fld>
            <a:endParaRPr lang="en-US" altLang="en-US" sz="1200">
              <a:solidFill>
                <a:srgbClr val="045C75"/>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2861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a:extLst>
              <a:ext uri="{FF2B5EF4-FFF2-40B4-BE49-F238E27FC236}">
                <a16:creationId xmlns:a16="http://schemas.microsoft.com/office/drawing/2014/main" id="{51DC9151-97E1-EA46-A525-A07C7A85D48C}"/>
              </a:ext>
            </a:extLst>
          </p:cNvPr>
          <p:cNvSpPr>
            <a:spLocks noGrp="1"/>
          </p:cNvSpPr>
          <p:nvPr>
            <p:ph type="title"/>
          </p:nvPr>
        </p:nvSpPr>
        <p:spPr>
          <a:xfrm>
            <a:off x="533400" y="-4989"/>
            <a:ext cx="8229600" cy="1143000"/>
          </a:xfrm>
        </p:spPr>
        <p:txBody>
          <a:bodyPr>
            <a:noAutofit/>
          </a:bodyPr>
          <a:lstStyle/>
          <a:p>
            <a:pPr algn="ctr" eaLnBrk="1" hangingPunct="1"/>
            <a:br>
              <a:rPr lang="en-US" altLang="en-US" sz="5400" dirty="0">
                <a:latin typeface="Garamond" panose="02020404030301010803" pitchFamily="18" charset="0"/>
                <a:cs typeface="Times New Roman" panose="02020603050405020304" pitchFamily="18" charset="0"/>
              </a:rPr>
            </a:br>
            <a:r>
              <a:rPr lang="en-US" altLang="en-US" sz="5400" dirty="0">
                <a:latin typeface="Garamond" panose="02020404030301010803" pitchFamily="18" charset="0"/>
                <a:cs typeface="Times New Roman" panose="02020603050405020304" pitchFamily="18" charset="0"/>
              </a:rPr>
              <a:t> </a:t>
            </a:r>
            <a:r>
              <a:rPr lang="en-US" altLang="en-US" sz="4000" b="1" dirty="0">
                <a:latin typeface="Garamond" panose="02020404030301010803" pitchFamily="18" charset="0"/>
                <a:cs typeface="Times New Roman" panose="02020603050405020304" pitchFamily="18" charset="0"/>
              </a:rPr>
              <a:t>Modeling Techniques</a:t>
            </a:r>
          </a:p>
        </p:txBody>
      </p:sp>
      <p:sp>
        <p:nvSpPr>
          <p:cNvPr id="19459" name="Content Placeholder 2">
            <a:extLst>
              <a:ext uri="{FF2B5EF4-FFF2-40B4-BE49-F238E27FC236}">
                <a16:creationId xmlns:a16="http://schemas.microsoft.com/office/drawing/2014/main" id="{CA8B3C6B-9D04-DE4F-AD6E-E4CE31BD1B87}"/>
              </a:ext>
            </a:extLst>
          </p:cNvPr>
          <p:cNvSpPr>
            <a:spLocks noGrp="1"/>
          </p:cNvSpPr>
          <p:nvPr>
            <p:ph idx="1"/>
          </p:nvPr>
        </p:nvSpPr>
        <p:spPr>
          <a:xfrm>
            <a:off x="509631" y="1958701"/>
            <a:ext cx="8229600" cy="4206657"/>
          </a:xfrm>
        </p:spPr>
        <p:txBody>
          <a:bodyPr>
            <a:noAutofit/>
          </a:bodyPr>
          <a:lstStyle/>
          <a:p>
            <a:pPr marL="0" indent="0">
              <a:buClrTx/>
              <a:buNone/>
            </a:pPr>
            <a:r>
              <a:rPr lang="en-US" altLang="en-US" sz="2000" b="1" dirty="0">
                <a:latin typeface="Garamond" panose="02020404030301010803" pitchFamily="18" charset="0"/>
                <a:cs typeface="Times New Roman" panose="02020603050405020304" pitchFamily="18" charset="0"/>
              </a:rPr>
              <a:t>Decision Tables </a:t>
            </a:r>
            <a:r>
              <a:rPr lang="en-US" altLang="en-US" sz="2000" dirty="0">
                <a:latin typeface="Garamond" panose="02020404030301010803" pitchFamily="18" charset="0"/>
                <a:cs typeface="Times New Roman" panose="02020603050405020304" pitchFamily="18" charset="0"/>
              </a:rPr>
              <a:t>– Tables used to show sets of conditions and the actions resulting from them</a:t>
            </a:r>
          </a:p>
          <a:p>
            <a:pPr marL="0" indent="0">
              <a:buClrTx/>
              <a:buNone/>
            </a:pPr>
            <a:endParaRPr lang="en-US" altLang="en-US" sz="2000" i="1" dirty="0">
              <a:latin typeface="Garamond" panose="02020404030301010803" pitchFamily="18" charset="0"/>
              <a:cs typeface="Times New Roman" panose="02020603050405020304" pitchFamily="18" charset="0"/>
            </a:endParaRPr>
          </a:p>
          <a:p>
            <a:pPr marL="0" indent="0">
              <a:buClrTx/>
              <a:buNone/>
            </a:pPr>
            <a:r>
              <a:rPr lang="en-US" altLang="en-US" sz="2000" b="1" dirty="0">
                <a:latin typeface="Garamond" panose="02020404030301010803" pitchFamily="18" charset="0"/>
                <a:cs typeface="Times New Roman" panose="02020603050405020304" pitchFamily="18" charset="0"/>
              </a:rPr>
              <a:t>Finite State Machines </a:t>
            </a:r>
            <a:r>
              <a:rPr lang="en-US" altLang="en-US" sz="2000" dirty="0">
                <a:latin typeface="Garamond" panose="02020404030301010803" pitchFamily="18" charset="0"/>
                <a:cs typeface="Times New Roman" panose="02020603050405020304" pitchFamily="18" charset="0"/>
              </a:rPr>
              <a:t>– A computational model consisting of a finite number of states and transitions between those states, possibly with accompanying actions</a:t>
            </a:r>
          </a:p>
          <a:p>
            <a:pPr marL="0" indent="0">
              <a:buClrTx/>
              <a:buNone/>
            </a:pPr>
            <a:endParaRPr lang="en-US" altLang="en-US" sz="2000" i="1" dirty="0">
              <a:latin typeface="Garamond" panose="02020404030301010803" pitchFamily="18" charset="0"/>
              <a:cs typeface="Times New Roman" panose="02020603050405020304" pitchFamily="18" charset="0"/>
            </a:endParaRPr>
          </a:p>
          <a:p>
            <a:pPr marL="0" indent="0">
              <a:buClrTx/>
              <a:buNone/>
            </a:pPr>
            <a:r>
              <a:rPr lang="en-US" altLang="en-US" sz="2000" b="1" dirty="0">
                <a:latin typeface="Garamond" panose="02020404030301010803" pitchFamily="18" charset="0"/>
                <a:cs typeface="Times New Roman" panose="02020603050405020304" pitchFamily="18" charset="0"/>
              </a:rPr>
              <a:t>State charts</a:t>
            </a:r>
            <a:r>
              <a:rPr lang="en-US" altLang="en-US" sz="2000" dirty="0">
                <a:latin typeface="Garamond" panose="02020404030301010803" pitchFamily="18" charset="0"/>
                <a:cs typeface="Times New Roman" panose="02020603050405020304" pitchFamily="18" charset="0"/>
              </a:rPr>
              <a:t> – Behavior diagrams specified as part of the Unified Modeling Language (UML).  A state chart depicts the states that a system or component can assume and shows the events or circumstances that cause or result from a change from one state to another.</a:t>
            </a:r>
          </a:p>
          <a:p>
            <a:pPr marL="0" indent="0">
              <a:buNone/>
            </a:pPr>
            <a:endParaRPr lang="en-US" altLang="en-US" sz="2000" dirty="0">
              <a:latin typeface="Garamond" panose="02020404030301010803" pitchFamily="18" charset="0"/>
              <a:cs typeface="Times New Roman" panose="02020603050405020304" pitchFamily="18" charset="0"/>
            </a:endParaRPr>
          </a:p>
          <a:p>
            <a:pPr marL="0" indent="0">
              <a:buNone/>
            </a:pPr>
            <a:endParaRPr lang="en-US" altLang="en-US" sz="2000" dirty="0">
              <a:latin typeface="Garamond" panose="02020404030301010803" pitchFamily="18" charset="0"/>
              <a:cs typeface="Times New Roman" panose="02020603050405020304" pitchFamily="18" charset="0"/>
            </a:endParaRPr>
          </a:p>
        </p:txBody>
      </p:sp>
      <p:sp>
        <p:nvSpPr>
          <p:cNvPr id="19460" name="Slide Number Placeholder 3">
            <a:extLst>
              <a:ext uri="{FF2B5EF4-FFF2-40B4-BE49-F238E27FC236}">
                <a16:creationId xmlns:a16="http://schemas.microsoft.com/office/drawing/2014/main" id="{655D222C-3DFF-8540-8FEC-614BE7000971}"/>
              </a:ext>
            </a:extLst>
          </p:cNvPr>
          <p:cNvSpPr>
            <a:spLocks noGrp="1"/>
          </p:cNvSpPr>
          <p:nvPr>
            <p:ph type="sldNum" sz="quarter" idx="4294967295"/>
          </p:nvPr>
        </p:nvSpPr>
        <p:spPr bwMode="auto">
          <a:xfrm>
            <a:off x="83820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defPPr>
              <a:defRPr lang="en-GB"/>
            </a:defPPr>
            <a:lvl1pPr algn="r" rtl="0" eaLnBrk="1" fontAlgn="base" hangingPunct="1">
              <a:spcBef>
                <a:spcPct val="0"/>
              </a:spcBef>
              <a:spcAft>
                <a:spcPct val="0"/>
              </a:spcAft>
              <a:defRPr sz="1200" b="1" kern="1200">
                <a:solidFill>
                  <a:srgbClr val="045C75"/>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b="1"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b="1"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b="1"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b="1" kern="1200">
                <a:solidFill>
                  <a:schemeClr val="tx1"/>
                </a:solidFill>
                <a:latin typeface="Times New Roman" panose="02020603050405020304" pitchFamily="18" charset="0"/>
                <a:ea typeface="+mn-ea"/>
                <a:cs typeface="+mn-cs"/>
              </a:defRPr>
            </a:lvl5pPr>
            <a:lvl6pPr marL="2286000" algn="l" defTabSz="914400" rtl="0" eaLnBrk="1" latinLnBrk="0" hangingPunct="1">
              <a:defRPr sz="2400" b="1" kern="1200">
                <a:solidFill>
                  <a:schemeClr val="tx1"/>
                </a:solidFill>
                <a:latin typeface="Times New Roman" panose="02020603050405020304" pitchFamily="18" charset="0"/>
                <a:ea typeface="+mn-ea"/>
                <a:cs typeface="+mn-cs"/>
              </a:defRPr>
            </a:lvl6pPr>
            <a:lvl7pPr marL="2743200" algn="l" defTabSz="914400" rtl="0" eaLnBrk="1" latinLnBrk="0" hangingPunct="1">
              <a:defRPr sz="2400" b="1" kern="1200">
                <a:solidFill>
                  <a:schemeClr val="tx1"/>
                </a:solidFill>
                <a:latin typeface="Times New Roman" panose="02020603050405020304" pitchFamily="18" charset="0"/>
                <a:ea typeface="+mn-ea"/>
                <a:cs typeface="+mn-cs"/>
              </a:defRPr>
            </a:lvl7pPr>
            <a:lvl8pPr marL="3200400" algn="l" defTabSz="914400" rtl="0" eaLnBrk="1" latinLnBrk="0" hangingPunct="1">
              <a:defRPr sz="2400" b="1" kern="1200">
                <a:solidFill>
                  <a:schemeClr val="tx1"/>
                </a:solidFill>
                <a:latin typeface="Times New Roman" panose="02020603050405020304" pitchFamily="18" charset="0"/>
                <a:ea typeface="+mn-ea"/>
                <a:cs typeface="+mn-cs"/>
              </a:defRPr>
            </a:lvl8pPr>
            <a:lvl9pPr marL="3657600" algn="l" defTabSz="914400" rtl="0" eaLnBrk="1" latinLnBrk="0" hangingPunct="1">
              <a:defRPr sz="2400" b="1" kern="1200">
                <a:solidFill>
                  <a:schemeClr val="tx1"/>
                </a:solidFill>
                <a:latin typeface="Times New Roman" panose="02020603050405020304" pitchFamily="18" charset="0"/>
                <a:ea typeface="+mn-ea"/>
                <a:cs typeface="+mn-cs"/>
              </a:defRPr>
            </a:lvl9pPr>
          </a:lstStyle>
          <a:p>
            <a:pPr>
              <a:spcBef>
                <a:spcPct val="0"/>
              </a:spcBef>
              <a:buClrTx/>
              <a:buSzTx/>
              <a:buFontTx/>
              <a:buNone/>
            </a:pPr>
            <a:fld id="{CCB0EC77-73AB-5348-9000-FD8D62973F55}" type="slidenum">
              <a:rPr lang="en-US" altLang="en-US" smtClean="0"/>
              <a:pPr>
                <a:spcBef>
                  <a:spcPct val="0"/>
                </a:spcBef>
                <a:buClrTx/>
                <a:buSzTx/>
                <a:buFontTx/>
                <a:buNone/>
              </a:pPr>
              <a:t>69</a:t>
            </a:fld>
            <a:endParaRPr lang="en-US" altLang="en-US" sz="1200">
              <a:solidFill>
                <a:srgbClr val="045C75"/>
              </a:solidFill>
              <a:latin typeface="Times New Roman" panose="02020603050405020304" pitchFamily="18" charset="0"/>
              <a:cs typeface="Times New Roman" panose="02020603050405020304" pitchFamily="18" charset="0"/>
            </a:endParaRPr>
          </a:p>
        </p:txBody>
      </p:sp>
      <p:sp>
        <p:nvSpPr>
          <p:cNvPr id="5" name="Rectangle 4">
            <a:extLst>
              <a:ext uri="{FF2B5EF4-FFF2-40B4-BE49-F238E27FC236}">
                <a16:creationId xmlns:a16="http://schemas.microsoft.com/office/drawing/2014/main" id="{75C3F515-D530-4042-A245-091CDF879D8F}"/>
              </a:ext>
            </a:extLst>
          </p:cNvPr>
          <p:cNvSpPr/>
          <p:nvPr/>
        </p:nvSpPr>
        <p:spPr>
          <a:xfrm>
            <a:off x="457200" y="1824935"/>
            <a:ext cx="8334462" cy="1015068"/>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8FF2A20-7C4F-7942-8509-854746A63C0A}"/>
              </a:ext>
            </a:extLst>
          </p:cNvPr>
          <p:cNvSpPr/>
          <p:nvPr/>
        </p:nvSpPr>
        <p:spPr>
          <a:xfrm>
            <a:off x="457200" y="2999816"/>
            <a:ext cx="8334462" cy="1015068"/>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B06C1348-B33D-8047-B955-6330B59C1E1B}"/>
              </a:ext>
            </a:extLst>
          </p:cNvPr>
          <p:cNvSpPr/>
          <p:nvPr/>
        </p:nvSpPr>
        <p:spPr>
          <a:xfrm>
            <a:off x="457200" y="4284376"/>
            <a:ext cx="8327571" cy="1641853"/>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75035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br>
              <a:rPr lang="en-US" sz="4800" b="1" dirty="0">
                <a:latin typeface="Garamond" panose="02020404030301010803" pitchFamily="18" charset="0"/>
                <a:ea typeface="+mn-ea"/>
                <a:cs typeface="+mn-cs"/>
              </a:rPr>
            </a:br>
            <a:r>
              <a:rPr lang="en-US" sz="4000" b="1" dirty="0">
                <a:latin typeface="Garamond" panose="02020404030301010803" pitchFamily="18" charset="0"/>
                <a:ea typeface="+mn-ea"/>
                <a:cs typeface="+mn-cs"/>
              </a:rPr>
              <a:t>Types of Systems</a:t>
            </a:r>
            <a:br>
              <a:rPr lang="en-US" sz="4800" b="1" dirty="0">
                <a:latin typeface="Garamond" panose="02020404030301010803" pitchFamily="18" charset="0"/>
                <a:ea typeface="+mn-ea"/>
                <a:cs typeface="+mn-cs"/>
              </a:rPr>
            </a:br>
            <a:endParaRPr lang="en-US" sz="4800" b="1" dirty="0">
              <a:latin typeface="Garamond" panose="02020404030301010803" pitchFamily="18" charset="0"/>
              <a:ea typeface="+mn-ea"/>
              <a:cs typeface="+mn-cs"/>
            </a:endParaRPr>
          </a:p>
        </p:txBody>
      </p:sp>
      <p:sp>
        <p:nvSpPr>
          <p:cNvPr id="3" name="Content Placeholder 2"/>
          <p:cNvSpPr>
            <a:spLocks noGrp="1"/>
          </p:cNvSpPr>
          <p:nvPr>
            <p:ph idx="1"/>
          </p:nvPr>
        </p:nvSpPr>
        <p:spPr/>
        <p:txBody>
          <a:bodyPr>
            <a:normAutofit lnSpcReduction="10000"/>
          </a:bodyPr>
          <a:lstStyle/>
          <a:p>
            <a:pPr>
              <a:buClr>
                <a:schemeClr val="tx2"/>
              </a:buClr>
            </a:pPr>
            <a:r>
              <a:rPr lang="en-US" sz="2800" b="1" dirty="0">
                <a:latin typeface="Garamond" panose="02020404030301010803" pitchFamily="18" charset="0"/>
                <a:cs typeface="Times New Roman" pitchFamily="18" charset="0"/>
              </a:rPr>
              <a:t>Open Systems Examples</a:t>
            </a:r>
          </a:p>
          <a:p>
            <a:pPr>
              <a:buClr>
                <a:schemeClr val="tx2"/>
              </a:buClr>
            </a:pPr>
            <a:r>
              <a:rPr lang="en-US" sz="2800" b="1" dirty="0">
                <a:latin typeface="Garamond" panose="02020404030301010803" pitchFamily="18" charset="0"/>
                <a:cs typeface="Times New Roman" pitchFamily="18" charset="0"/>
              </a:rPr>
              <a:t>………….</a:t>
            </a:r>
          </a:p>
          <a:p>
            <a:pPr>
              <a:buClr>
                <a:schemeClr val="tx2"/>
              </a:buClr>
            </a:pPr>
            <a:endParaRPr lang="en-US" sz="2800" b="1" dirty="0">
              <a:latin typeface="Garamond" panose="02020404030301010803" pitchFamily="18" charset="0"/>
              <a:cs typeface="Times New Roman" pitchFamily="18" charset="0"/>
            </a:endParaRPr>
          </a:p>
          <a:p>
            <a:pPr>
              <a:buClr>
                <a:schemeClr val="tx2"/>
              </a:buClr>
            </a:pPr>
            <a:r>
              <a:rPr lang="en-US" sz="2800" b="1" dirty="0">
                <a:latin typeface="Garamond" panose="02020404030301010803" pitchFamily="18" charset="0"/>
                <a:cs typeface="Times New Roman" pitchFamily="18" charset="0"/>
              </a:rPr>
              <a:t>Closed Systems Examples</a:t>
            </a:r>
          </a:p>
          <a:p>
            <a:pPr>
              <a:buClr>
                <a:schemeClr val="tx2"/>
              </a:buClr>
            </a:pPr>
            <a:r>
              <a:rPr lang="en-US" sz="2800" b="1" dirty="0">
                <a:latin typeface="Garamond" panose="02020404030301010803" pitchFamily="18" charset="0"/>
                <a:cs typeface="Times New Roman" pitchFamily="18" charset="0"/>
              </a:rPr>
              <a:t>………….</a:t>
            </a:r>
          </a:p>
          <a:p>
            <a:pPr>
              <a:buClr>
                <a:schemeClr val="tx2"/>
              </a:buClr>
            </a:pPr>
            <a:endParaRPr lang="en-US" sz="2800" b="1" dirty="0">
              <a:latin typeface="Garamond" panose="02020404030301010803" pitchFamily="18" charset="0"/>
              <a:cs typeface="Times New Roman" pitchFamily="18" charset="0"/>
            </a:endParaRPr>
          </a:p>
          <a:p>
            <a:pPr>
              <a:buClr>
                <a:schemeClr val="tx2"/>
              </a:buClr>
            </a:pPr>
            <a:r>
              <a:rPr lang="en-US" sz="2800" b="1" dirty="0">
                <a:latin typeface="Garamond" panose="02020404030301010803" pitchFamily="18" charset="0"/>
                <a:cs typeface="Times New Roman" pitchFamily="18" charset="0"/>
              </a:rPr>
              <a:t>Conceptual Systems Examples</a:t>
            </a:r>
          </a:p>
          <a:p>
            <a:pPr>
              <a:buClr>
                <a:schemeClr val="tx2"/>
              </a:buClr>
            </a:pPr>
            <a:r>
              <a:rPr lang="en-US" sz="2800" b="1" dirty="0">
                <a:latin typeface="Garamond" panose="02020404030301010803" pitchFamily="18" charset="0"/>
                <a:cs typeface="Times New Roman" pitchFamily="18" charset="0"/>
              </a:rPr>
              <a:t>………….</a:t>
            </a:r>
          </a:p>
          <a:p>
            <a:endParaRPr lang="en-US" sz="2400" dirty="0">
              <a:latin typeface="Garamond" panose="02020404030301010803" pitchFamily="18" charset="0"/>
            </a:endParaRPr>
          </a:p>
          <a:p>
            <a:endParaRPr lang="en-US" sz="2400" dirty="0">
              <a:latin typeface="Garamond" panose="02020404030301010803" pitchFamily="18" charset="0"/>
            </a:endParaRPr>
          </a:p>
        </p:txBody>
      </p:sp>
      <p:sp>
        <p:nvSpPr>
          <p:cNvPr id="4" name="Slide Number Placeholder 3">
            <a:extLst>
              <a:ext uri="{FF2B5EF4-FFF2-40B4-BE49-F238E27FC236}">
                <a16:creationId xmlns:a16="http://schemas.microsoft.com/office/drawing/2014/main" id="{DECF6F66-3D8C-334D-AD98-DC9BC1C72919}"/>
              </a:ext>
            </a:extLst>
          </p:cNvPr>
          <p:cNvSpPr>
            <a:spLocks noGrp="1"/>
          </p:cNvSpPr>
          <p:nvPr>
            <p:ph type="sldNum" sz="quarter" idx="4294967295"/>
          </p:nvPr>
        </p:nvSpPr>
        <p:spPr>
          <a:xfrm>
            <a:off x="7086600" y="6356350"/>
            <a:ext cx="2057400" cy="365125"/>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A514042-282F-4A4C-AEE0-05D5E3952A87}" type="slidenum">
              <a:rPr lang="en-US" altLang="en-US" smtClean="0"/>
              <a:pPr/>
              <a:t>7</a:t>
            </a:fld>
            <a:endParaRPr lang="en-US" altLang="en-US" dirty="0"/>
          </a:p>
        </p:txBody>
      </p:sp>
    </p:spTree>
    <p:extLst>
      <p:ext uri="{BB962C8B-B14F-4D97-AF65-F5344CB8AC3E}">
        <p14:creationId xmlns:p14="http://schemas.microsoft.com/office/powerpoint/2010/main" val="2667904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a:extLst>
              <a:ext uri="{FF2B5EF4-FFF2-40B4-BE49-F238E27FC236}">
                <a16:creationId xmlns:a16="http://schemas.microsoft.com/office/drawing/2014/main" id="{C343E793-2672-4744-A557-6E9B276183A3}"/>
              </a:ext>
            </a:extLst>
          </p:cNvPr>
          <p:cNvSpPr>
            <a:spLocks noGrp="1" noChangeArrowheads="1"/>
          </p:cNvSpPr>
          <p:nvPr>
            <p:ph type="title"/>
          </p:nvPr>
        </p:nvSpPr>
        <p:spPr/>
        <p:txBody>
          <a:bodyPr>
            <a:noAutofit/>
          </a:bodyPr>
          <a:lstStyle/>
          <a:p>
            <a:pPr algn="ctr" eaLnBrk="1" hangingPunct="1"/>
            <a:r>
              <a:rPr lang="en-US" altLang="en-US" sz="4000" b="1" dirty="0">
                <a:latin typeface="Garamond" panose="02020404030301010803" pitchFamily="18" charset="0"/>
                <a:cs typeface="Times New Roman" panose="02020603050405020304" pitchFamily="18" charset="0"/>
              </a:rPr>
              <a:t>	Modeling The Software Environment</a:t>
            </a:r>
          </a:p>
        </p:txBody>
      </p:sp>
      <p:sp>
        <p:nvSpPr>
          <p:cNvPr id="57347" name="Rectangle 3">
            <a:extLst>
              <a:ext uri="{FF2B5EF4-FFF2-40B4-BE49-F238E27FC236}">
                <a16:creationId xmlns:a16="http://schemas.microsoft.com/office/drawing/2014/main" id="{6FFB030A-156F-324B-8B8D-536FE50EC68D}"/>
              </a:ext>
            </a:extLst>
          </p:cNvPr>
          <p:cNvSpPr>
            <a:spLocks noGrp="1" noChangeArrowheads="1"/>
          </p:cNvSpPr>
          <p:nvPr>
            <p:ph idx="1"/>
          </p:nvPr>
        </p:nvSpPr>
        <p:spPr>
          <a:xfrm>
            <a:off x="457199" y="2627539"/>
            <a:ext cx="8315325" cy="2287361"/>
          </a:xfrm>
        </p:spPr>
        <p:txBody>
          <a:bodyPr>
            <a:normAutofit/>
            <a:flatTx/>
          </a:bodyPr>
          <a:lstStyle/>
          <a:p>
            <a:pPr>
              <a:lnSpc>
                <a:spcPct val="90000"/>
              </a:lnSpc>
              <a:buClrTx/>
              <a:buFont typeface="Wingdings" panose="05000000000000000000" pitchFamily="2" charset="2"/>
              <a:buChar char="v"/>
              <a:defRPr/>
            </a:pPr>
            <a:r>
              <a:rPr lang="en-US" sz="2400" dirty="0">
                <a:latin typeface="Garamond" panose="02020404030301010803" pitchFamily="18" charset="0"/>
                <a:cs typeface="Times New Roman" pitchFamily="18" charset="0"/>
              </a:rPr>
              <a:t>Testers must </a:t>
            </a:r>
            <a:r>
              <a:rPr lang="en-US" sz="2400" b="1" dirty="0">
                <a:latin typeface="Garamond" panose="02020404030301010803" pitchFamily="18" charset="0"/>
                <a:cs typeface="Times New Roman" pitchFamily="18" charset="0"/>
              </a:rPr>
              <a:t>identify and simulate</a:t>
            </a:r>
            <a:r>
              <a:rPr lang="en-US" sz="2400" dirty="0">
                <a:latin typeface="Garamond" panose="02020404030301010803" pitchFamily="18" charset="0"/>
                <a:cs typeface="Times New Roman" pitchFamily="18" charset="0"/>
              </a:rPr>
              <a:t> interfaces that a software system uses.</a:t>
            </a:r>
          </a:p>
          <a:p>
            <a:pPr>
              <a:lnSpc>
                <a:spcPct val="90000"/>
              </a:lnSpc>
              <a:buClrTx/>
              <a:buFont typeface="Wingdings" panose="05000000000000000000" pitchFamily="2" charset="2"/>
              <a:buChar char="v"/>
              <a:defRPr/>
            </a:pPr>
            <a:endParaRPr lang="en-US" sz="2400" dirty="0">
              <a:latin typeface="Garamond" panose="02020404030301010803" pitchFamily="18" charset="0"/>
              <a:cs typeface="Times New Roman" pitchFamily="18" charset="0"/>
            </a:endParaRPr>
          </a:p>
          <a:p>
            <a:pPr>
              <a:lnSpc>
                <a:spcPct val="90000"/>
              </a:lnSpc>
              <a:buClrTx/>
              <a:buFont typeface="Wingdings" panose="05000000000000000000" pitchFamily="2" charset="2"/>
              <a:buChar char="v"/>
              <a:defRPr/>
            </a:pPr>
            <a:r>
              <a:rPr lang="en-US" sz="2400" b="1" dirty="0">
                <a:latin typeface="Garamond" panose="02020404030301010803" pitchFamily="18" charset="0"/>
                <a:cs typeface="Times New Roman" pitchFamily="18" charset="0"/>
              </a:rPr>
              <a:t>Enumerate the inputs </a:t>
            </a:r>
            <a:r>
              <a:rPr lang="en-US" sz="2400" dirty="0">
                <a:latin typeface="Garamond" panose="02020404030301010803" pitchFamily="18" charset="0"/>
                <a:cs typeface="Times New Roman" pitchFamily="18" charset="0"/>
              </a:rPr>
              <a:t>that can cross each interface.</a:t>
            </a:r>
          </a:p>
          <a:p>
            <a:pPr>
              <a:lnSpc>
                <a:spcPct val="90000"/>
              </a:lnSpc>
              <a:defRPr/>
            </a:pPr>
            <a:endParaRPr lang="en-US" sz="2400" dirty="0">
              <a:latin typeface="Garamond" panose="02020404030301010803" pitchFamily="18" charset="0"/>
              <a:cs typeface="Times New Roman" pitchFamily="18" charset="0"/>
            </a:endParaRPr>
          </a:p>
          <a:p>
            <a:pPr>
              <a:lnSpc>
                <a:spcPct val="90000"/>
              </a:lnSpc>
              <a:defRPr/>
            </a:pPr>
            <a:endParaRPr lang="en-US" sz="2400" dirty="0">
              <a:latin typeface="Garamond" panose="02020404030301010803" pitchFamily="18" charset="0"/>
              <a:cs typeface="Times New Roman" pitchFamily="18" charset="0"/>
            </a:endParaRPr>
          </a:p>
        </p:txBody>
      </p:sp>
      <p:sp>
        <p:nvSpPr>
          <p:cNvPr id="20484" name="Slide Number Placeholder 3">
            <a:extLst>
              <a:ext uri="{FF2B5EF4-FFF2-40B4-BE49-F238E27FC236}">
                <a16:creationId xmlns:a16="http://schemas.microsoft.com/office/drawing/2014/main" id="{17E001CF-1DEA-3E4E-A326-461727DCF114}"/>
              </a:ext>
            </a:extLst>
          </p:cNvPr>
          <p:cNvSpPr>
            <a:spLocks noGrp="1"/>
          </p:cNvSpPr>
          <p:nvPr>
            <p:ph type="sldNum" sz="quarter" idx="4294967295"/>
          </p:nvPr>
        </p:nvSpPr>
        <p:spPr bwMode="auto">
          <a:xfrm>
            <a:off x="83820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defPPr>
              <a:defRPr lang="en-GB"/>
            </a:defPPr>
            <a:lvl1pPr algn="r" rtl="0" eaLnBrk="1" fontAlgn="base" hangingPunct="1">
              <a:spcBef>
                <a:spcPct val="0"/>
              </a:spcBef>
              <a:spcAft>
                <a:spcPct val="0"/>
              </a:spcAft>
              <a:defRPr sz="1200" b="1" kern="1200">
                <a:solidFill>
                  <a:srgbClr val="045C75"/>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b="1"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b="1"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b="1"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b="1" kern="1200">
                <a:solidFill>
                  <a:schemeClr val="tx1"/>
                </a:solidFill>
                <a:latin typeface="Times New Roman" panose="02020603050405020304" pitchFamily="18" charset="0"/>
                <a:ea typeface="+mn-ea"/>
                <a:cs typeface="+mn-cs"/>
              </a:defRPr>
            </a:lvl5pPr>
            <a:lvl6pPr marL="2286000" algn="l" defTabSz="914400" rtl="0" eaLnBrk="1" latinLnBrk="0" hangingPunct="1">
              <a:defRPr sz="2400" b="1" kern="1200">
                <a:solidFill>
                  <a:schemeClr val="tx1"/>
                </a:solidFill>
                <a:latin typeface="Times New Roman" panose="02020603050405020304" pitchFamily="18" charset="0"/>
                <a:ea typeface="+mn-ea"/>
                <a:cs typeface="+mn-cs"/>
              </a:defRPr>
            </a:lvl6pPr>
            <a:lvl7pPr marL="2743200" algn="l" defTabSz="914400" rtl="0" eaLnBrk="1" latinLnBrk="0" hangingPunct="1">
              <a:defRPr sz="2400" b="1" kern="1200">
                <a:solidFill>
                  <a:schemeClr val="tx1"/>
                </a:solidFill>
                <a:latin typeface="Times New Roman" panose="02020603050405020304" pitchFamily="18" charset="0"/>
                <a:ea typeface="+mn-ea"/>
                <a:cs typeface="+mn-cs"/>
              </a:defRPr>
            </a:lvl7pPr>
            <a:lvl8pPr marL="3200400" algn="l" defTabSz="914400" rtl="0" eaLnBrk="1" latinLnBrk="0" hangingPunct="1">
              <a:defRPr sz="2400" b="1" kern="1200">
                <a:solidFill>
                  <a:schemeClr val="tx1"/>
                </a:solidFill>
                <a:latin typeface="Times New Roman" panose="02020603050405020304" pitchFamily="18" charset="0"/>
                <a:ea typeface="+mn-ea"/>
                <a:cs typeface="+mn-cs"/>
              </a:defRPr>
            </a:lvl8pPr>
            <a:lvl9pPr marL="3657600" algn="l" defTabSz="914400" rtl="0" eaLnBrk="1" latinLnBrk="0" hangingPunct="1">
              <a:defRPr sz="2400" b="1" kern="1200">
                <a:solidFill>
                  <a:schemeClr val="tx1"/>
                </a:solidFill>
                <a:latin typeface="Times New Roman" panose="02020603050405020304" pitchFamily="18" charset="0"/>
                <a:ea typeface="+mn-ea"/>
                <a:cs typeface="+mn-cs"/>
              </a:defRPr>
            </a:lvl9pPr>
          </a:lstStyle>
          <a:p>
            <a:pPr>
              <a:spcBef>
                <a:spcPct val="0"/>
              </a:spcBef>
              <a:buClrTx/>
              <a:buSzTx/>
              <a:buFontTx/>
              <a:buNone/>
            </a:pPr>
            <a:fld id="{CCB0EC77-73AB-5348-9000-FD8D62973F55}" type="slidenum">
              <a:rPr lang="en-US" altLang="en-US" smtClean="0"/>
              <a:pPr>
                <a:spcBef>
                  <a:spcPct val="0"/>
                </a:spcBef>
                <a:buClrTx/>
                <a:buSzTx/>
                <a:buFontTx/>
                <a:buNone/>
              </a:pPr>
              <a:t>70</a:t>
            </a:fld>
            <a:endParaRPr lang="en-US" altLang="en-US" sz="1200">
              <a:solidFill>
                <a:srgbClr val="045C75"/>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36232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47192091-7BD6-B341-A984-2B737CF6BDE3}"/>
              </a:ext>
            </a:extLst>
          </p:cNvPr>
          <p:cNvSpPr>
            <a:spLocks noGrp="1" noChangeArrowheads="1"/>
          </p:cNvSpPr>
          <p:nvPr>
            <p:ph type="title"/>
          </p:nvPr>
        </p:nvSpPr>
        <p:spPr/>
        <p:txBody>
          <a:bodyPr>
            <a:noAutofit/>
          </a:bodyPr>
          <a:lstStyle/>
          <a:p>
            <a:pPr algn="ctr" eaLnBrk="1" hangingPunct="1"/>
            <a:r>
              <a:rPr lang="en-US" altLang="en-US" sz="4000" b="1" dirty="0">
                <a:latin typeface="Garamond" panose="02020404030301010803" pitchFamily="18" charset="0"/>
                <a:cs typeface="Times New Roman" panose="02020603050405020304" pitchFamily="18" charset="0"/>
              </a:rPr>
              <a:t>Three Concerns When Considering The Software Environment</a:t>
            </a:r>
          </a:p>
        </p:txBody>
      </p:sp>
      <p:sp>
        <p:nvSpPr>
          <p:cNvPr id="21507" name="Rectangle 3">
            <a:extLst>
              <a:ext uri="{FF2B5EF4-FFF2-40B4-BE49-F238E27FC236}">
                <a16:creationId xmlns:a16="http://schemas.microsoft.com/office/drawing/2014/main" id="{9D57D950-D032-E843-A437-91BD0A8FB28B}"/>
              </a:ext>
            </a:extLst>
          </p:cNvPr>
          <p:cNvSpPr>
            <a:spLocks noGrp="1" noChangeArrowheads="1"/>
          </p:cNvSpPr>
          <p:nvPr>
            <p:ph idx="1"/>
          </p:nvPr>
        </p:nvSpPr>
        <p:spPr/>
        <p:txBody>
          <a:bodyPr>
            <a:normAutofit/>
          </a:bodyPr>
          <a:lstStyle/>
          <a:p>
            <a:pPr marL="0" indent="0">
              <a:lnSpc>
                <a:spcPct val="80000"/>
              </a:lnSpc>
              <a:buNone/>
            </a:pPr>
            <a:r>
              <a:rPr lang="en-US" altLang="en-US" sz="2400" b="1" dirty="0">
                <a:latin typeface="Garamond" panose="02020404030301010803" pitchFamily="18" charset="0"/>
                <a:cs typeface="Times New Roman" panose="02020603050405020304" pitchFamily="18" charset="0"/>
              </a:rPr>
              <a:t>1. Interacting External Entities:</a:t>
            </a:r>
          </a:p>
          <a:p>
            <a:pPr marL="0" indent="0">
              <a:lnSpc>
                <a:spcPct val="80000"/>
              </a:lnSpc>
              <a:buClrTx/>
              <a:buNone/>
            </a:pPr>
            <a:endParaRPr lang="en-US" altLang="en-US" sz="2400" dirty="0">
              <a:latin typeface="Garamond" panose="02020404030301010803" pitchFamily="18" charset="0"/>
              <a:cs typeface="Times New Roman" panose="02020603050405020304" pitchFamily="18" charset="0"/>
            </a:endParaRPr>
          </a:p>
          <a:p>
            <a:pPr marL="0" indent="0">
              <a:lnSpc>
                <a:spcPct val="80000"/>
              </a:lnSpc>
              <a:buClrTx/>
              <a:buNone/>
            </a:pPr>
            <a:r>
              <a:rPr lang="en-US" altLang="en-US" sz="2400" dirty="0">
                <a:latin typeface="Garamond" panose="02020404030301010803" pitchFamily="18" charset="0"/>
                <a:cs typeface="Times New Roman" panose="02020603050405020304" pitchFamily="18" charset="0"/>
              </a:rPr>
              <a:t>Entities in the environment can </a:t>
            </a:r>
            <a:r>
              <a:rPr lang="en-US" altLang="en-US" sz="2400" b="1" dirty="0">
                <a:latin typeface="Garamond" panose="02020404030301010803" pitchFamily="18" charset="0"/>
                <a:cs typeface="Times New Roman" panose="02020603050405020304" pitchFamily="18" charset="0"/>
              </a:rPr>
              <a:t>interact outside</a:t>
            </a:r>
            <a:r>
              <a:rPr lang="en-US" altLang="en-US" sz="2400" dirty="0">
                <a:latin typeface="Garamond" panose="02020404030301010803" pitchFamily="18" charset="0"/>
                <a:cs typeface="Times New Roman" panose="02020603050405020304" pitchFamily="18" charset="0"/>
              </a:rPr>
              <a:t> the control of the software.</a:t>
            </a:r>
          </a:p>
          <a:p>
            <a:pPr marL="0" indent="0">
              <a:lnSpc>
                <a:spcPct val="80000"/>
              </a:lnSpc>
              <a:buClrTx/>
              <a:buNone/>
            </a:pPr>
            <a:endParaRPr lang="en-US" altLang="en-US" sz="2400" dirty="0">
              <a:latin typeface="Garamond" panose="02020404030301010803" pitchFamily="18" charset="0"/>
              <a:cs typeface="Times New Roman" panose="02020603050405020304" pitchFamily="18" charset="0"/>
            </a:endParaRPr>
          </a:p>
          <a:p>
            <a:pPr>
              <a:lnSpc>
                <a:spcPct val="80000"/>
              </a:lnSpc>
              <a:buClrTx/>
            </a:pPr>
            <a:r>
              <a:rPr lang="en-US" altLang="en-US" sz="2400" dirty="0">
                <a:latin typeface="Garamond" panose="02020404030301010803" pitchFamily="18" charset="0"/>
                <a:cs typeface="Times New Roman" panose="02020603050405020304" pitchFamily="18" charset="0"/>
              </a:rPr>
              <a:t>Example: Word processor</a:t>
            </a:r>
          </a:p>
          <a:p>
            <a:pPr lvl="1" algn="just">
              <a:lnSpc>
                <a:spcPct val="90000"/>
              </a:lnSpc>
              <a:buClr>
                <a:schemeClr val="tx1"/>
              </a:buClr>
              <a:buSzPct val="95000"/>
            </a:pPr>
            <a:r>
              <a:rPr lang="en-US" altLang="en-US" sz="2400" dirty="0">
                <a:latin typeface="Garamond" panose="02020404030301010803" pitchFamily="18" charset="0"/>
                <a:cs typeface="Times New Roman" panose="02020603050405020304" pitchFamily="18" charset="0"/>
              </a:rPr>
              <a:t>Two entities in its environment are human users and documents(files).</a:t>
            </a:r>
          </a:p>
          <a:p>
            <a:pPr lvl="1" algn="just">
              <a:lnSpc>
                <a:spcPct val="90000"/>
              </a:lnSpc>
              <a:buClr>
                <a:schemeClr val="tx1"/>
              </a:buClr>
              <a:buSzPct val="95000"/>
            </a:pPr>
            <a:r>
              <a:rPr lang="en-US" altLang="en-US" sz="2400" dirty="0">
                <a:latin typeface="Garamond" panose="02020404030301010803" pitchFamily="18" charset="0"/>
                <a:cs typeface="Times New Roman" panose="02020603050405020304" pitchFamily="18" charset="0"/>
              </a:rPr>
              <a:t>An open document can easily be changed to be read-only outside software control.</a:t>
            </a:r>
          </a:p>
        </p:txBody>
      </p:sp>
      <p:sp>
        <p:nvSpPr>
          <p:cNvPr id="21508" name="Slide Number Placeholder 3">
            <a:extLst>
              <a:ext uri="{FF2B5EF4-FFF2-40B4-BE49-F238E27FC236}">
                <a16:creationId xmlns:a16="http://schemas.microsoft.com/office/drawing/2014/main" id="{90723D67-FBAF-0144-B13B-88C70D35CAF8}"/>
              </a:ext>
            </a:extLst>
          </p:cNvPr>
          <p:cNvSpPr>
            <a:spLocks noGrp="1"/>
          </p:cNvSpPr>
          <p:nvPr>
            <p:ph type="sldNum" sz="quarter" idx="4294967295"/>
          </p:nvPr>
        </p:nvSpPr>
        <p:spPr bwMode="auto">
          <a:xfrm>
            <a:off x="83820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defPPr>
              <a:defRPr lang="en-GB"/>
            </a:defPPr>
            <a:lvl1pPr algn="r" rtl="0" eaLnBrk="1" fontAlgn="base" hangingPunct="1">
              <a:spcBef>
                <a:spcPct val="0"/>
              </a:spcBef>
              <a:spcAft>
                <a:spcPct val="0"/>
              </a:spcAft>
              <a:defRPr sz="1200" b="1" kern="1200">
                <a:solidFill>
                  <a:srgbClr val="045C75"/>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b="1"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b="1"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b="1"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b="1" kern="1200">
                <a:solidFill>
                  <a:schemeClr val="tx1"/>
                </a:solidFill>
                <a:latin typeface="Times New Roman" panose="02020603050405020304" pitchFamily="18" charset="0"/>
                <a:ea typeface="+mn-ea"/>
                <a:cs typeface="+mn-cs"/>
              </a:defRPr>
            </a:lvl5pPr>
            <a:lvl6pPr marL="2286000" algn="l" defTabSz="914400" rtl="0" eaLnBrk="1" latinLnBrk="0" hangingPunct="1">
              <a:defRPr sz="2400" b="1" kern="1200">
                <a:solidFill>
                  <a:schemeClr val="tx1"/>
                </a:solidFill>
                <a:latin typeface="Times New Roman" panose="02020603050405020304" pitchFamily="18" charset="0"/>
                <a:ea typeface="+mn-ea"/>
                <a:cs typeface="+mn-cs"/>
              </a:defRPr>
            </a:lvl6pPr>
            <a:lvl7pPr marL="2743200" algn="l" defTabSz="914400" rtl="0" eaLnBrk="1" latinLnBrk="0" hangingPunct="1">
              <a:defRPr sz="2400" b="1" kern="1200">
                <a:solidFill>
                  <a:schemeClr val="tx1"/>
                </a:solidFill>
                <a:latin typeface="Times New Roman" panose="02020603050405020304" pitchFamily="18" charset="0"/>
                <a:ea typeface="+mn-ea"/>
                <a:cs typeface="+mn-cs"/>
              </a:defRPr>
            </a:lvl7pPr>
            <a:lvl8pPr marL="3200400" algn="l" defTabSz="914400" rtl="0" eaLnBrk="1" latinLnBrk="0" hangingPunct="1">
              <a:defRPr sz="2400" b="1" kern="1200">
                <a:solidFill>
                  <a:schemeClr val="tx1"/>
                </a:solidFill>
                <a:latin typeface="Times New Roman" panose="02020603050405020304" pitchFamily="18" charset="0"/>
                <a:ea typeface="+mn-ea"/>
                <a:cs typeface="+mn-cs"/>
              </a:defRPr>
            </a:lvl8pPr>
            <a:lvl9pPr marL="3657600" algn="l" defTabSz="914400" rtl="0" eaLnBrk="1" latinLnBrk="0" hangingPunct="1">
              <a:defRPr sz="2400" b="1" kern="1200">
                <a:solidFill>
                  <a:schemeClr val="tx1"/>
                </a:solidFill>
                <a:latin typeface="Times New Roman" panose="02020603050405020304" pitchFamily="18" charset="0"/>
                <a:ea typeface="+mn-ea"/>
                <a:cs typeface="+mn-cs"/>
              </a:defRPr>
            </a:lvl9pPr>
          </a:lstStyle>
          <a:p>
            <a:pPr>
              <a:spcBef>
                <a:spcPct val="0"/>
              </a:spcBef>
              <a:buClrTx/>
              <a:buSzTx/>
              <a:buFontTx/>
              <a:buNone/>
            </a:pPr>
            <a:fld id="{CCB0EC77-73AB-5348-9000-FD8D62973F55}" type="slidenum">
              <a:rPr lang="en-US" altLang="en-US" smtClean="0"/>
              <a:pPr>
                <a:spcBef>
                  <a:spcPct val="0"/>
                </a:spcBef>
                <a:buClrTx/>
                <a:buSzTx/>
                <a:buFontTx/>
                <a:buNone/>
              </a:pPr>
              <a:t>71</a:t>
            </a:fld>
            <a:endParaRPr lang="en-US" altLang="en-US" sz="1200">
              <a:solidFill>
                <a:srgbClr val="045C75"/>
              </a:solidFill>
              <a:latin typeface="Times New Roman" panose="02020603050405020304" pitchFamily="18" charset="0"/>
              <a:cs typeface="Times New Roman" panose="02020603050405020304" pitchFamily="18" charset="0"/>
            </a:endParaRPr>
          </a:p>
        </p:txBody>
      </p:sp>
      <p:sp>
        <p:nvSpPr>
          <p:cNvPr id="5" name="Rectangle 4">
            <a:extLst>
              <a:ext uri="{FF2B5EF4-FFF2-40B4-BE49-F238E27FC236}">
                <a16:creationId xmlns:a16="http://schemas.microsoft.com/office/drawing/2014/main" id="{9A2E6E8C-1979-C348-B081-168EF6DD8985}"/>
              </a:ext>
            </a:extLst>
          </p:cNvPr>
          <p:cNvSpPr/>
          <p:nvPr/>
        </p:nvSpPr>
        <p:spPr>
          <a:xfrm>
            <a:off x="352338" y="1917475"/>
            <a:ext cx="8334462" cy="1511526"/>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9726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324231EB-3FFA-434C-A61C-5073E55740E0}"/>
              </a:ext>
            </a:extLst>
          </p:cNvPr>
          <p:cNvSpPr>
            <a:spLocks noGrp="1" noChangeArrowheads="1"/>
          </p:cNvSpPr>
          <p:nvPr>
            <p:ph type="title"/>
          </p:nvPr>
        </p:nvSpPr>
        <p:spPr/>
        <p:txBody>
          <a:bodyPr>
            <a:noAutofit/>
          </a:bodyPr>
          <a:lstStyle/>
          <a:p>
            <a:pPr algn="ctr" eaLnBrk="1" hangingPunct="1"/>
            <a:r>
              <a:rPr lang="en-US" altLang="en-US" sz="4000" b="1" dirty="0">
                <a:latin typeface="Garamond" panose="02020404030301010803" pitchFamily="18" charset="0"/>
                <a:cs typeface="Times New Roman" panose="02020603050405020304" pitchFamily="18" charset="0"/>
              </a:rPr>
              <a:t>Three Concerns When Considering</a:t>
            </a:r>
            <a:br>
              <a:rPr lang="en-US" altLang="en-US" sz="4000" b="1" dirty="0">
                <a:latin typeface="Garamond" panose="02020404030301010803" pitchFamily="18" charset="0"/>
                <a:cs typeface="Times New Roman" panose="02020603050405020304" pitchFamily="18" charset="0"/>
              </a:rPr>
            </a:br>
            <a:r>
              <a:rPr lang="en-US" altLang="en-US" sz="4000" b="1" dirty="0">
                <a:latin typeface="Garamond" panose="02020404030301010803" pitchFamily="18" charset="0"/>
                <a:cs typeface="Times New Roman" panose="02020603050405020304" pitchFamily="18" charset="0"/>
              </a:rPr>
              <a:t> The Software Environment</a:t>
            </a:r>
          </a:p>
        </p:txBody>
      </p:sp>
      <p:sp>
        <p:nvSpPr>
          <p:cNvPr id="22531" name="Rectangle 3">
            <a:extLst>
              <a:ext uri="{FF2B5EF4-FFF2-40B4-BE49-F238E27FC236}">
                <a16:creationId xmlns:a16="http://schemas.microsoft.com/office/drawing/2014/main" id="{0057302F-8668-E949-85BF-63608E01EF15}"/>
              </a:ext>
            </a:extLst>
          </p:cNvPr>
          <p:cNvSpPr>
            <a:spLocks noGrp="1" noChangeArrowheads="1"/>
          </p:cNvSpPr>
          <p:nvPr>
            <p:ph idx="1"/>
          </p:nvPr>
        </p:nvSpPr>
        <p:spPr>
          <a:xfrm>
            <a:off x="599507" y="2559234"/>
            <a:ext cx="8139724" cy="1447247"/>
          </a:xfrm>
        </p:spPr>
        <p:txBody>
          <a:bodyPr>
            <a:noAutofit/>
          </a:bodyPr>
          <a:lstStyle/>
          <a:p>
            <a:pPr marL="0" indent="0">
              <a:buNone/>
            </a:pPr>
            <a:endParaRPr lang="en-US" altLang="en-US" sz="2400" b="1" dirty="0">
              <a:latin typeface="Garamond" panose="02020404030301010803" pitchFamily="18" charset="0"/>
              <a:cs typeface="Times New Roman" panose="02020603050405020304" pitchFamily="18" charset="0"/>
            </a:endParaRPr>
          </a:p>
          <a:p>
            <a:pPr marL="0" indent="0">
              <a:buNone/>
            </a:pPr>
            <a:r>
              <a:rPr lang="en-US" altLang="en-US" sz="2400" b="1" dirty="0">
                <a:latin typeface="Garamond" panose="02020404030301010803" pitchFamily="18" charset="0"/>
                <a:cs typeface="Times New Roman" panose="02020603050405020304" pitchFamily="18" charset="0"/>
              </a:rPr>
              <a:t>2. Variable Input:</a:t>
            </a:r>
          </a:p>
          <a:p>
            <a:pPr marL="0" indent="0" eaLnBrk="1" hangingPunct="1">
              <a:buClr>
                <a:schemeClr val="tx1"/>
              </a:buClr>
              <a:buNone/>
            </a:pPr>
            <a:r>
              <a:rPr lang="en-US" altLang="en-US" sz="2400" dirty="0">
                <a:latin typeface="Garamond" panose="02020404030301010803" pitchFamily="18" charset="0"/>
                <a:cs typeface="Times New Roman" panose="02020603050405020304" pitchFamily="18" charset="0"/>
              </a:rPr>
              <a:t>Software accepts variable input (integers, character strings, real numbers, etc.).</a:t>
            </a:r>
          </a:p>
          <a:p>
            <a:pPr marL="0" indent="0">
              <a:buClr>
                <a:schemeClr val="tx1"/>
              </a:buClr>
              <a:buNone/>
            </a:pPr>
            <a:endParaRPr lang="en-US" altLang="en-US" sz="2400" dirty="0">
              <a:latin typeface="Garamond" panose="02020404030301010803" pitchFamily="18" charset="0"/>
              <a:cs typeface="Times New Roman" panose="02020603050405020304" pitchFamily="18" charset="0"/>
            </a:endParaRPr>
          </a:p>
        </p:txBody>
      </p:sp>
      <p:sp>
        <p:nvSpPr>
          <p:cNvPr id="22532" name="Slide Number Placeholder 3">
            <a:extLst>
              <a:ext uri="{FF2B5EF4-FFF2-40B4-BE49-F238E27FC236}">
                <a16:creationId xmlns:a16="http://schemas.microsoft.com/office/drawing/2014/main" id="{DED732C3-FCC1-0645-BEAD-8ADD23585443}"/>
              </a:ext>
            </a:extLst>
          </p:cNvPr>
          <p:cNvSpPr>
            <a:spLocks noGrp="1"/>
          </p:cNvSpPr>
          <p:nvPr>
            <p:ph type="sldNum" sz="quarter" idx="4294967295"/>
          </p:nvPr>
        </p:nvSpPr>
        <p:spPr bwMode="auto">
          <a:xfrm>
            <a:off x="83820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defPPr>
              <a:defRPr lang="en-GB"/>
            </a:defPPr>
            <a:lvl1pPr algn="r" rtl="0" eaLnBrk="1" fontAlgn="base" hangingPunct="1">
              <a:spcBef>
                <a:spcPct val="0"/>
              </a:spcBef>
              <a:spcAft>
                <a:spcPct val="0"/>
              </a:spcAft>
              <a:defRPr sz="1200" b="1" kern="1200">
                <a:solidFill>
                  <a:srgbClr val="045C75"/>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b="1"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b="1"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b="1"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b="1" kern="1200">
                <a:solidFill>
                  <a:schemeClr val="tx1"/>
                </a:solidFill>
                <a:latin typeface="Times New Roman" panose="02020603050405020304" pitchFamily="18" charset="0"/>
                <a:ea typeface="+mn-ea"/>
                <a:cs typeface="+mn-cs"/>
              </a:defRPr>
            </a:lvl5pPr>
            <a:lvl6pPr marL="2286000" algn="l" defTabSz="914400" rtl="0" eaLnBrk="1" latinLnBrk="0" hangingPunct="1">
              <a:defRPr sz="2400" b="1" kern="1200">
                <a:solidFill>
                  <a:schemeClr val="tx1"/>
                </a:solidFill>
                <a:latin typeface="Times New Roman" panose="02020603050405020304" pitchFamily="18" charset="0"/>
                <a:ea typeface="+mn-ea"/>
                <a:cs typeface="+mn-cs"/>
              </a:defRPr>
            </a:lvl6pPr>
            <a:lvl7pPr marL="2743200" algn="l" defTabSz="914400" rtl="0" eaLnBrk="1" latinLnBrk="0" hangingPunct="1">
              <a:defRPr sz="2400" b="1" kern="1200">
                <a:solidFill>
                  <a:schemeClr val="tx1"/>
                </a:solidFill>
                <a:latin typeface="Times New Roman" panose="02020603050405020304" pitchFamily="18" charset="0"/>
                <a:ea typeface="+mn-ea"/>
                <a:cs typeface="+mn-cs"/>
              </a:defRPr>
            </a:lvl7pPr>
            <a:lvl8pPr marL="3200400" algn="l" defTabSz="914400" rtl="0" eaLnBrk="1" latinLnBrk="0" hangingPunct="1">
              <a:defRPr sz="2400" b="1" kern="1200">
                <a:solidFill>
                  <a:schemeClr val="tx1"/>
                </a:solidFill>
                <a:latin typeface="Times New Roman" panose="02020603050405020304" pitchFamily="18" charset="0"/>
                <a:ea typeface="+mn-ea"/>
                <a:cs typeface="+mn-cs"/>
              </a:defRPr>
            </a:lvl8pPr>
            <a:lvl9pPr marL="3657600" algn="l" defTabSz="914400" rtl="0" eaLnBrk="1" latinLnBrk="0" hangingPunct="1">
              <a:defRPr sz="2400" b="1" kern="1200">
                <a:solidFill>
                  <a:schemeClr val="tx1"/>
                </a:solidFill>
                <a:latin typeface="Times New Roman" panose="02020603050405020304" pitchFamily="18" charset="0"/>
                <a:ea typeface="+mn-ea"/>
                <a:cs typeface="+mn-cs"/>
              </a:defRPr>
            </a:lvl9pPr>
          </a:lstStyle>
          <a:p>
            <a:pPr>
              <a:spcBef>
                <a:spcPct val="0"/>
              </a:spcBef>
              <a:buClrTx/>
              <a:buSzTx/>
              <a:buFontTx/>
              <a:buNone/>
            </a:pPr>
            <a:fld id="{CCB0EC77-73AB-5348-9000-FD8D62973F55}" type="slidenum">
              <a:rPr lang="en-US" altLang="en-US" smtClean="0"/>
              <a:pPr>
                <a:spcBef>
                  <a:spcPct val="0"/>
                </a:spcBef>
                <a:buClrTx/>
                <a:buSzTx/>
                <a:buFontTx/>
                <a:buNone/>
              </a:pPr>
              <a:t>72</a:t>
            </a:fld>
            <a:endParaRPr lang="en-US" altLang="en-US" sz="1200">
              <a:solidFill>
                <a:srgbClr val="045C75"/>
              </a:solidFill>
              <a:latin typeface="Times New Roman" panose="02020603050405020304" pitchFamily="18" charset="0"/>
              <a:cs typeface="Times New Roman" panose="02020603050405020304" pitchFamily="18" charset="0"/>
            </a:endParaRPr>
          </a:p>
        </p:txBody>
      </p:sp>
      <p:sp>
        <p:nvSpPr>
          <p:cNvPr id="5" name="Rectangle 4">
            <a:extLst>
              <a:ext uri="{FF2B5EF4-FFF2-40B4-BE49-F238E27FC236}">
                <a16:creationId xmlns:a16="http://schemas.microsoft.com/office/drawing/2014/main" id="{DD563DC1-0AEF-8849-AA72-387338C16106}"/>
              </a:ext>
            </a:extLst>
          </p:cNvPr>
          <p:cNvSpPr/>
          <p:nvPr/>
        </p:nvSpPr>
        <p:spPr>
          <a:xfrm>
            <a:off x="509631" y="2777237"/>
            <a:ext cx="8229600" cy="1739531"/>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53656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a:extLst>
              <a:ext uri="{FF2B5EF4-FFF2-40B4-BE49-F238E27FC236}">
                <a16:creationId xmlns:a16="http://schemas.microsoft.com/office/drawing/2014/main" id="{E026C5F0-1C6A-0A42-800A-D27E1F20A9B6}"/>
              </a:ext>
            </a:extLst>
          </p:cNvPr>
          <p:cNvSpPr>
            <a:spLocks noGrp="1" noChangeArrowheads="1"/>
          </p:cNvSpPr>
          <p:nvPr>
            <p:ph type="title"/>
          </p:nvPr>
        </p:nvSpPr>
        <p:spPr/>
        <p:txBody>
          <a:bodyPr>
            <a:noAutofit/>
          </a:bodyPr>
          <a:lstStyle/>
          <a:p>
            <a:pPr algn="ctr" eaLnBrk="1" hangingPunct="1"/>
            <a:r>
              <a:rPr lang="en-US" altLang="en-US" sz="4000" b="1" dirty="0">
                <a:latin typeface="Garamond" panose="02020404030301010803" pitchFamily="18" charset="0"/>
                <a:cs typeface="Times New Roman" panose="02020603050405020304" pitchFamily="18" charset="0"/>
              </a:rPr>
              <a:t>Three Concerns When Considering The Software Environment</a:t>
            </a:r>
          </a:p>
        </p:txBody>
      </p:sp>
      <p:sp>
        <p:nvSpPr>
          <p:cNvPr id="23555" name="Rectangle 3">
            <a:extLst>
              <a:ext uri="{FF2B5EF4-FFF2-40B4-BE49-F238E27FC236}">
                <a16:creationId xmlns:a16="http://schemas.microsoft.com/office/drawing/2014/main" id="{508BF44B-E46A-1F4A-87D7-30FDEE35BFF6}"/>
              </a:ext>
            </a:extLst>
          </p:cNvPr>
          <p:cNvSpPr>
            <a:spLocks noGrp="1" noChangeArrowheads="1"/>
          </p:cNvSpPr>
          <p:nvPr>
            <p:ph idx="1"/>
          </p:nvPr>
        </p:nvSpPr>
        <p:spPr/>
        <p:txBody>
          <a:bodyPr>
            <a:normAutofit/>
          </a:bodyPr>
          <a:lstStyle/>
          <a:p>
            <a:pPr marL="0" indent="0" algn="just">
              <a:lnSpc>
                <a:spcPct val="90000"/>
              </a:lnSpc>
              <a:buNone/>
            </a:pPr>
            <a:r>
              <a:rPr lang="en-US" altLang="en-US" sz="2400" b="1" dirty="0">
                <a:latin typeface="Garamond" panose="02020404030301010803" pitchFamily="18" charset="0"/>
                <a:cs typeface="Times New Roman" panose="02020603050405020304" pitchFamily="18" charset="0"/>
              </a:rPr>
              <a:t>3. Input Histories</a:t>
            </a:r>
          </a:p>
          <a:p>
            <a:pPr marL="0" indent="0" algn="just">
              <a:lnSpc>
                <a:spcPct val="90000"/>
              </a:lnSpc>
              <a:buClr>
                <a:schemeClr val="tx1"/>
              </a:buClr>
              <a:buNone/>
            </a:pPr>
            <a:r>
              <a:rPr lang="en-US" altLang="en-US" sz="2400" dirty="0">
                <a:latin typeface="Garamond" panose="02020404030301010803" pitchFamily="18" charset="0"/>
                <a:cs typeface="Times New Roman" panose="02020603050405020304" pitchFamily="18" charset="0"/>
              </a:rPr>
              <a:t>Software interfaces allow inputs to be sequenced in infinitely many ways.</a:t>
            </a:r>
          </a:p>
          <a:p>
            <a:pPr algn="just">
              <a:lnSpc>
                <a:spcPct val="90000"/>
              </a:lnSpc>
              <a:buClr>
                <a:schemeClr val="tx1"/>
              </a:buClr>
            </a:pPr>
            <a:endParaRPr lang="en-US" altLang="en-US" sz="2400" dirty="0">
              <a:latin typeface="Garamond" panose="02020404030301010803" pitchFamily="18" charset="0"/>
              <a:cs typeface="Times New Roman" panose="02020603050405020304" pitchFamily="18" charset="0"/>
            </a:endParaRPr>
          </a:p>
          <a:p>
            <a:pPr algn="just">
              <a:lnSpc>
                <a:spcPct val="90000"/>
              </a:lnSpc>
              <a:buClr>
                <a:schemeClr val="tx1"/>
              </a:buClr>
            </a:pPr>
            <a:r>
              <a:rPr lang="en-US" altLang="en-US" sz="2400" dirty="0">
                <a:latin typeface="Garamond" panose="02020404030301010803" pitchFamily="18" charset="0"/>
                <a:cs typeface="Times New Roman" panose="02020603050405020304" pitchFamily="18" charset="0"/>
              </a:rPr>
              <a:t>Ex. Open file dialog:</a:t>
            </a:r>
          </a:p>
          <a:p>
            <a:pPr lvl="1" algn="just">
              <a:lnSpc>
                <a:spcPct val="90000"/>
              </a:lnSpc>
              <a:buClr>
                <a:schemeClr val="tx1"/>
              </a:buClr>
            </a:pPr>
            <a:r>
              <a:rPr lang="en-US" altLang="en-US" sz="2400" dirty="0">
                <a:latin typeface="Garamond" panose="02020404030301010803" pitchFamily="18" charset="0"/>
                <a:cs typeface="Times New Roman" panose="02020603050405020304" pitchFamily="18" charset="0"/>
              </a:rPr>
              <a:t>A user can click between the directory list and file list in any sequence they want.</a:t>
            </a:r>
          </a:p>
          <a:p>
            <a:pPr lvl="1" algn="just">
              <a:lnSpc>
                <a:spcPct val="90000"/>
              </a:lnSpc>
              <a:buClr>
                <a:schemeClr val="tx1"/>
              </a:buClr>
            </a:pPr>
            <a:r>
              <a:rPr lang="en-US" altLang="en-US" sz="2400" dirty="0">
                <a:latin typeface="Garamond" panose="02020404030301010803" pitchFamily="18" charset="0"/>
                <a:cs typeface="Times New Roman" panose="02020603050405020304" pitchFamily="18" charset="0"/>
              </a:rPr>
              <a:t>Thus, creating an infinite number of possible input histories before hitting the cancel or open button.</a:t>
            </a:r>
          </a:p>
        </p:txBody>
      </p:sp>
      <p:sp>
        <p:nvSpPr>
          <p:cNvPr id="23556" name="Slide Number Placeholder 3">
            <a:extLst>
              <a:ext uri="{FF2B5EF4-FFF2-40B4-BE49-F238E27FC236}">
                <a16:creationId xmlns:a16="http://schemas.microsoft.com/office/drawing/2014/main" id="{2B9697B6-DAA6-524A-B6EB-A6785A1CC332}"/>
              </a:ext>
            </a:extLst>
          </p:cNvPr>
          <p:cNvSpPr>
            <a:spLocks noGrp="1"/>
          </p:cNvSpPr>
          <p:nvPr>
            <p:ph type="sldNum" sz="quarter" idx="4294967295"/>
          </p:nvPr>
        </p:nvSpPr>
        <p:spPr bwMode="auto">
          <a:xfrm>
            <a:off x="83820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defPPr>
              <a:defRPr lang="en-GB"/>
            </a:defPPr>
            <a:lvl1pPr algn="r" rtl="0" eaLnBrk="1" fontAlgn="base" hangingPunct="1">
              <a:spcBef>
                <a:spcPct val="0"/>
              </a:spcBef>
              <a:spcAft>
                <a:spcPct val="0"/>
              </a:spcAft>
              <a:defRPr sz="1200" b="1" kern="1200">
                <a:solidFill>
                  <a:srgbClr val="045C75"/>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b="1"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b="1"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b="1"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b="1" kern="1200">
                <a:solidFill>
                  <a:schemeClr val="tx1"/>
                </a:solidFill>
                <a:latin typeface="Times New Roman" panose="02020603050405020304" pitchFamily="18" charset="0"/>
                <a:ea typeface="+mn-ea"/>
                <a:cs typeface="+mn-cs"/>
              </a:defRPr>
            </a:lvl5pPr>
            <a:lvl6pPr marL="2286000" algn="l" defTabSz="914400" rtl="0" eaLnBrk="1" latinLnBrk="0" hangingPunct="1">
              <a:defRPr sz="2400" b="1" kern="1200">
                <a:solidFill>
                  <a:schemeClr val="tx1"/>
                </a:solidFill>
                <a:latin typeface="Times New Roman" panose="02020603050405020304" pitchFamily="18" charset="0"/>
                <a:ea typeface="+mn-ea"/>
                <a:cs typeface="+mn-cs"/>
              </a:defRPr>
            </a:lvl6pPr>
            <a:lvl7pPr marL="2743200" algn="l" defTabSz="914400" rtl="0" eaLnBrk="1" latinLnBrk="0" hangingPunct="1">
              <a:defRPr sz="2400" b="1" kern="1200">
                <a:solidFill>
                  <a:schemeClr val="tx1"/>
                </a:solidFill>
                <a:latin typeface="Times New Roman" panose="02020603050405020304" pitchFamily="18" charset="0"/>
                <a:ea typeface="+mn-ea"/>
                <a:cs typeface="+mn-cs"/>
              </a:defRPr>
            </a:lvl7pPr>
            <a:lvl8pPr marL="3200400" algn="l" defTabSz="914400" rtl="0" eaLnBrk="1" latinLnBrk="0" hangingPunct="1">
              <a:defRPr sz="2400" b="1" kern="1200">
                <a:solidFill>
                  <a:schemeClr val="tx1"/>
                </a:solidFill>
                <a:latin typeface="Times New Roman" panose="02020603050405020304" pitchFamily="18" charset="0"/>
                <a:ea typeface="+mn-ea"/>
                <a:cs typeface="+mn-cs"/>
              </a:defRPr>
            </a:lvl8pPr>
            <a:lvl9pPr marL="3657600" algn="l" defTabSz="914400" rtl="0" eaLnBrk="1" latinLnBrk="0" hangingPunct="1">
              <a:defRPr sz="2400" b="1" kern="1200">
                <a:solidFill>
                  <a:schemeClr val="tx1"/>
                </a:solidFill>
                <a:latin typeface="Times New Roman" panose="02020603050405020304" pitchFamily="18" charset="0"/>
                <a:ea typeface="+mn-ea"/>
                <a:cs typeface="+mn-cs"/>
              </a:defRPr>
            </a:lvl9pPr>
          </a:lstStyle>
          <a:p>
            <a:pPr>
              <a:spcBef>
                <a:spcPct val="0"/>
              </a:spcBef>
              <a:buClrTx/>
              <a:buSzTx/>
              <a:buFontTx/>
              <a:buNone/>
            </a:pPr>
            <a:fld id="{CCB0EC77-73AB-5348-9000-FD8D62973F55}" type="slidenum">
              <a:rPr lang="en-US" altLang="en-US" smtClean="0"/>
              <a:pPr>
                <a:spcBef>
                  <a:spcPct val="0"/>
                </a:spcBef>
                <a:buClrTx/>
                <a:buSzTx/>
                <a:buFontTx/>
                <a:buNone/>
              </a:pPr>
              <a:t>73</a:t>
            </a:fld>
            <a:endParaRPr lang="en-US" altLang="en-US" sz="1200">
              <a:latin typeface="Times New Roman" panose="02020603050405020304" pitchFamily="18" charset="0"/>
              <a:cs typeface="Times New Roman" panose="02020603050405020304" pitchFamily="18" charset="0"/>
            </a:endParaRPr>
          </a:p>
        </p:txBody>
      </p:sp>
      <p:sp>
        <p:nvSpPr>
          <p:cNvPr id="5" name="Rectangle 4">
            <a:extLst>
              <a:ext uri="{FF2B5EF4-FFF2-40B4-BE49-F238E27FC236}">
                <a16:creationId xmlns:a16="http://schemas.microsoft.com/office/drawing/2014/main" id="{1F080596-CC85-B24E-BCE7-4D94CE3D6909}"/>
              </a:ext>
            </a:extLst>
          </p:cNvPr>
          <p:cNvSpPr/>
          <p:nvPr/>
        </p:nvSpPr>
        <p:spPr>
          <a:xfrm>
            <a:off x="457200" y="1824935"/>
            <a:ext cx="8334462" cy="1536332"/>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08738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a:extLst>
              <a:ext uri="{FF2B5EF4-FFF2-40B4-BE49-F238E27FC236}">
                <a16:creationId xmlns:a16="http://schemas.microsoft.com/office/drawing/2014/main" id="{CE235B3F-41AD-1045-AFBF-5CAB417ACF47}"/>
              </a:ext>
            </a:extLst>
          </p:cNvPr>
          <p:cNvSpPr>
            <a:spLocks noGrp="1" noChangeArrowheads="1"/>
          </p:cNvSpPr>
          <p:nvPr>
            <p:ph type="title"/>
          </p:nvPr>
        </p:nvSpPr>
        <p:spPr/>
        <p:txBody>
          <a:bodyPr/>
          <a:lstStyle/>
          <a:p>
            <a:pPr algn="ctr" eaLnBrk="1" hangingPunct="1"/>
            <a:r>
              <a:rPr lang="en-US" altLang="en-US" sz="4000" b="1" dirty="0">
                <a:latin typeface="Garamond" panose="02020404030301010803" pitchFamily="18" charset="0"/>
                <a:cs typeface="Times New Roman" panose="02020603050405020304" pitchFamily="18" charset="0"/>
              </a:rPr>
              <a:t>File System Interfaces	</a:t>
            </a:r>
          </a:p>
        </p:txBody>
      </p:sp>
      <p:sp>
        <p:nvSpPr>
          <p:cNvPr id="24579" name="AutoShape 3">
            <a:extLst>
              <a:ext uri="{FF2B5EF4-FFF2-40B4-BE49-F238E27FC236}">
                <a16:creationId xmlns:a16="http://schemas.microsoft.com/office/drawing/2014/main" id="{8795F43A-0A7A-6F4D-AF52-9114648C0B41}"/>
              </a:ext>
            </a:extLst>
          </p:cNvPr>
          <p:cNvSpPr>
            <a:spLocks noGrp="1" noChangeArrowheads="1"/>
          </p:cNvSpPr>
          <p:nvPr>
            <p:ph idx="1"/>
          </p:nvPr>
        </p:nvSpPr>
        <p:spPr>
          <a:prstGeom prst="doubleWave">
            <a:avLst>
              <a:gd name="adj1" fmla="val 6500"/>
              <a:gd name="adj2" fmla="val 0"/>
            </a:avLst>
          </a:prstGeom>
        </p:spPr>
        <p:txBody>
          <a:bodyPr>
            <a:normAutofit/>
          </a:bodyPr>
          <a:lstStyle/>
          <a:p>
            <a:pPr marL="0" indent="0">
              <a:buClrTx/>
              <a:buNone/>
            </a:pPr>
            <a:r>
              <a:rPr lang="en-US" altLang="en-US" sz="2400" dirty="0">
                <a:latin typeface="Garamond" panose="02020404030301010803" pitchFamily="18" charset="0"/>
                <a:cs typeface="Times New Roman" panose="02020603050405020304" pitchFamily="18" charset="0"/>
              </a:rPr>
              <a:t>These exist whenever software reads or writes data to external files.</a:t>
            </a:r>
          </a:p>
          <a:p>
            <a:pPr>
              <a:buClrTx/>
            </a:pPr>
            <a:endParaRPr lang="en-US" altLang="en-US" sz="2400" dirty="0">
              <a:latin typeface="Garamond" panose="02020404030301010803" pitchFamily="18" charset="0"/>
              <a:cs typeface="Times New Roman" panose="02020603050405020304" pitchFamily="18" charset="0"/>
            </a:endParaRPr>
          </a:p>
          <a:p>
            <a:pPr>
              <a:buClrTx/>
            </a:pPr>
            <a:endParaRPr lang="en-US" altLang="en-US" sz="2400" dirty="0">
              <a:latin typeface="Garamond" panose="02020404030301010803" pitchFamily="18" charset="0"/>
              <a:cs typeface="Times New Roman" panose="02020603050405020304" pitchFamily="18" charset="0"/>
            </a:endParaRPr>
          </a:p>
          <a:p>
            <a:pPr>
              <a:buClrTx/>
            </a:pPr>
            <a:r>
              <a:rPr lang="en-US" altLang="en-US" sz="2400" dirty="0">
                <a:latin typeface="Garamond" panose="02020404030301010803" pitchFamily="18" charset="0"/>
                <a:cs typeface="Times New Roman" panose="02020603050405020304" pitchFamily="18" charset="0"/>
              </a:rPr>
              <a:t>Tester must build or generate files with content that is both legal and illegal.</a:t>
            </a:r>
          </a:p>
        </p:txBody>
      </p:sp>
      <p:sp>
        <p:nvSpPr>
          <p:cNvPr id="24580" name="Slide Number Placeholder 3">
            <a:extLst>
              <a:ext uri="{FF2B5EF4-FFF2-40B4-BE49-F238E27FC236}">
                <a16:creationId xmlns:a16="http://schemas.microsoft.com/office/drawing/2014/main" id="{F3CB8CB9-3556-A84F-A7C9-A09AA824DA9B}"/>
              </a:ext>
            </a:extLst>
          </p:cNvPr>
          <p:cNvSpPr>
            <a:spLocks noGrp="1"/>
          </p:cNvSpPr>
          <p:nvPr>
            <p:ph type="sldNum" sz="quarter" idx="4294967295"/>
          </p:nvPr>
        </p:nvSpPr>
        <p:spPr bwMode="auto">
          <a:xfrm>
            <a:off x="83820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defPPr>
              <a:defRPr lang="en-GB"/>
            </a:defPPr>
            <a:lvl1pPr algn="r" rtl="0" eaLnBrk="1" fontAlgn="base" hangingPunct="1">
              <a:spcBef>
                <a:spcPct val="0"/>
              </a:spcBef>
              <a:spcAft>
                <a:spcPct val="0"/>
              </a:spcAft>
              <a:defRPr sz="1200" b="1" kern="1200">
                <a:solidFill>
                  <a:srgbClr val="045C75"/>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b="1"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b="1"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b="1"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b="1" kern="1200">
                <a:solidFill>
                  <a:schemeClr val="tx1"/>
                </a:solidFill>
                <a:latin typeface="Times New Roman" panose="02020603050405020304" pitchFamily="18" charset="0"/>
                <a:ea typeface="+mn-ea"/>
                <a:cs typeface="+mn-cs"/>
              </a:defRPr>
            </a:lvl5pPr>
            <a:lvl6pPr marL="2286000" algn="l" defTabSz="914400" rtl="0" eaLnBrk="1" latinLnBrk="0" hangingPunct="1">
              <a:defRPr sz="2400" b="1" kern="1200">
                <a:solidFill>
                  <a:schemeClr val="tx1"/>
                </a:solidFill>
                <a:latin typeface="Times New Roman" panose="02020603050405020304" pitchFamily="18" charset="0"/>
                <a:ea typeface="+mn-ea"/>
                <a:cs typeface="+mn-cs"/>
              </a:defRPr>
            </a:lvl6pPr>
            <a:lvl7pPr marL="2743200" algn="l" defTabSz="914400" rtl="0" eaLnBrk="1" latinLnBrk="0" hangingPunct="1">
              <a:defRPr sz="2400" b="1" kern="1200">
                <a:solidFill>
                  <a:schemeClr val="tx1"/>
                </a:solidFill>
                <a:latin typeface="Times New Roman" panose="02020603050405020304" pitchFamily="18" charset="0"/>
                <a:ea typeface="+mn-ea"/>
                <a:cs typeface="+mn-cs"/>
              </a:defRPr>
            </a:lvl7pPr>
            <a:lvl8pPr marL="3200400" algn="l" defTabSz="914400" rtl="0" eaLnBrk="1" latinLnBrk="0" hangingPunct="1">
              <a:defRPr sz="2400" b="1" kern="1200">
                <a:solidFill>
                  <a:schemeClr val="tx1"/>
                </a:solidFill>
                <a:latin typeface="Times New Roman" panose="02020603050405020304" pitchFamily="18" charset="0"/>
                <a:ea typeface="+mn-ea"/>
                <a:cs typeface="+mn-cs"/>
              </a:defRPr>
            </a:lvl8pPr>
            <a:lvl9pPr marL="3657600" algn="l" defTabSz="914400" rtl="0" eaLnBrk="1" latinLnBrk="0" hangingPunct="1">
              <a:defRPr sz="2400" b="1" kern="1200">
                <a:solidFill>
                  <a:schemeClr val="tx1"/>
                </a:solidFill>
                <a:latin typeface="Times New Roman" panose="02020603050405020304" pitchFamily="18" charset="0"/>
                <a:ea typeface="+mn-ea"/>
                <a:cs typeface="+mn-cs"/>
              </a:defRPr>
            </a:lvl9pPr>
          </a:lstStyle>
          <a:p>
            <a:pPr>
              <a:spcBef>
                <a:spcPct val="0"/>
              </a:spcBef>
              <a:buClrTx/>
              <a:buSzTx/>
              <a:buFontTx/>
              <a:buNone/>
            </a:pPr>
            <a:fld id="{CCB0EC77-73AB-5348-9000-FD8D62973F55}" type="slidenum">
              <a:rPr lang="en-US" altLang="en-US" smtClean="0"/>
              <a:pPr>
                <a:spcBef>
                  <a:spcPct val="0"/>
                </a:spcBef>
                <a:buClrTx/>
                <a:buSzTx/>
                <a:buFontTx/>
                <a:buNone/>
              </a:pPr>
              <a:t>74</a:t>
            </a:fld>
            <a:endParaRPr lang="en-US" altLang="en-US" sz="1200">
              <a:solidFill>
                <a:srgbClr val="045C75"/>
              </a:solidFill>
              <a:latin typeface="Times New Roman" panose="02020603050405020304" pitchFamily="18" charset="0"/>
              <a:cs typeface="Times New Roman" panose="02020603050405020304" pitchFamily="18" charset="0"/>
            </a:endParaRPr>
          </a:p>
        </p:txBody>
      </p:sp>
      <p:sp>
        <p:nvSpPr>
          <p:cNvPr id="5" name="Rectangle 4">
            <a:extLst>
              <a:ext uri="{FF2B5EF4-FFF2-40B4-BE49-F238E27FC236}">
                <a16:creationId xmlns:a16="http://schemas.microsoft.com/office/drawing/2014/main" id="{D6E9137B-7099-3343-AEF2-2EDA9E281767}"/>
              </a:ext>
            </a:extLst>
          </p:cNvPr>
          <p:cNvSpPr/>
          <p:nvPr/>
        </p:nvSpPr>
        <p:spPr>
          <a:xfrm>
            <a:off x="457200" y="2187596"/>
            <a:ext cx="8334462" cy="114300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35872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a:extLst>
              <a:ext uri="{FF2B5EF4-FFF2-40B4-BE49-F238E27FC236}">
                <a16:creationId xmlns:a16="http://schemas.microsoft.com/office/drawing/2014/main" id="{31C208D4-5C7B-4D49-9574-3B4CC201B0C7}"/>
              </a:ext>
            </a:extLst>
          </p:cNvPr>
          <p:cNvSpPr>
            <a:spLocks noGrp="1" noChangeArrowheads="1"/>
          </p:cNvSpPr>
          <p:nvPr>
            <p:ph type="title"/>
          </p:nvPr>
        </p:nvSpPr>
        <p:spPr>
          <a:noFill/>
        </p:spPr>
        <p:txBody>
          <a:bodyPr/>
          <a:lstStyle/>
          <a:p>
            <a:pPr algn="ctr" eaLnBrk="1" hangingPunct="1"/>
            <a:r>
              <a:rPr lang="en-US" altLang="en-US" sz="4000" b="1" dirty="0">
                <a:latin typeface="Garamond" panose="02020404030301010803" pitchFamily="18" charset="0"/>
                <a:cs typeface="Times New Roman" panose="02020603050405020304" pitchFamily="18" charset="0"/>
              </a:rPr>
              <a:t>Software Interfaces</a:t>
            </a:r>
          </a:p>
        </p:txBody>
      </p:sp>
      <p:sp>
        <p:nvSpPr>
          <p:cNvPr id="25603" name="AutoShape 3">
            <a:extLst>
              <a:ext uri="{FF2B5EF4-FFF2-40B4-BE49-F238E27FC236}">
                <a16:creationId xmlns:a16="http://schemas.microsoft.com/office/drawing/2014/main" id="{26CCB650-A6D5-F541-80E6-A9AD3E1F40DD}"/>
              </a:ext>
            </a:extLst>
          </p:cNvPr>
          <p:cNvSpPr>
            <a:spLocks noGrp="1" noChangeArrowheads="1"/>
          </p:cNvSpPr>
          <p:nvPr>
            <p:ph idx="1"/>
          </p:nvPr>
        </p:nvSpPr>
        <p:spPr>
          <a:xfrm>
            <a:off x="657224" y="3238500"/>
            <a:ext cx="8105776" cy="1390650"/>
          </a:xfrm>
          <a:prstGeom prst="bracePair">
            <a:avLst>
              <a:gd name="adj" fmla="val 8333"/>
            </a:avLst>
          </a:prstGeom>
        </p:spPr>
        <p:txBody>
          <a:bodyPr>
            <a:normAutofit/>
          </a:bodyPr>
          <a:lstStyle/>
          <a:p>
            <a:pPr marL="0" indent="0" algn="just">
              <a:buClrTx/>
              <a:buNone/>
            </a:pPr>
            <a:r>
              <a:rPr lang="en-US" altLang="en-US" sz="2400" b="1" dirty="0">
                <a:latin typeface="Garamond" panose="02020404030301010803" pitchFamily="18" charset="0"/>
                <a:cs typeface="Times New Roman" panose="02020603050405020304" pitchFamily="18" charset="0"/>
              </a:rPr>
              <a:t>API calls</a:t>
            </a:r>
            <a:r>
              <a:rPr lang="en-US" altLang="en-US" sz="2400" dirty="0">
                <a:latin typeface="Garamond" panose="02020404030301010803" pitchFamily="18" charset="0"/>
                <a:cs typeface="Times New Roman" panose="02020603050405020304" pitchFamily="18" charset="0"/>
              </a:rPr>
              <a:t> are how software uses O/S, database, or runtime library.</a:t>
            </a:r>
          </a:p>
        </p:txBody>
      </p:sp>
      <p:sp>
        <p:nvSpPr>
          <p:cNvPr id="25604" name="Slide Number Placeholder 3">
            <a:extLst>
              <a:ext uri="{FF2B5EF4-FFF2-40B4-BE49-F238E27FC236}">
                <a16:creationId xmlns:a16="http://schemas.microsoft.com/office/drawing/2014/main" id="{4E1FAC67-A4CE-DC4C-922D-AD5364EEE752}"/>
              </a:ext>
            </a:extLst>
          </p:cNvPr>
          <p:cNvSpPr>
            <a:spLocks noGrp="1"/>
          </p:cNvSpPr>
          <p:nvPr>
            <p:ph type="sldNum" sz="quarter" idx="4294967295"/>
          </p:nvPr>
        </p:nvSpPr>
        <p:spPr bwMode="auto">
          <a:xfrm>
            <a:off x="83820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defPPr>
              <a:defRPr lang="en-GB"/>
            </a:defPPr>
            <a:lvl1pPr algn="r" rtl="0" eaLnBrk="1" fontAlgn="base" hangingPunct="1">
              <a:spcBef>
                <a:spcPct val="0"/>
              </a:spcBef>
              <a:spcAft>
                <a:spcPct val="0"/>
              </a:spcAft>
              <a:defRPr sz="1200" b="1" kern="1200">
                <a:solidFill>
                  <a:srgbClr val="045C75"/>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b="1"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b="1"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b="1"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b="1" kern="1200">
                <a:solidFill>
                  <a:schemeClr val="tx1"/>
                </a:solidFill>
                <a:latin typeface="Times New Roman" panose="02020603050405020304" pitchFamily="18" charset="0"/>
                <a:ea typeface="+mn-ea"/>
                <a:cs typeface="+mn-cs"/>
              </a:defRPr>
            </a:lvl5pPr>
            <a:lvl6pPr marL="2286000" algn="l" defTabSz="914400" rtl="0" eaLnBrk="1" latinLnBrk="0" hangingPunct="1">
              <a:defRPr sz="2400" b="1" kern="1200">
                <a:solidFill>
                  <a:schemeClr val="tx1"/>
                </a:solidFill>
                <a:latin typeface="Times New Roman" panose="02020603050405020304" pitchFamily="18" charset="0"/>
                <a:ea typeface="+mn-ea"/>
                <a:cs typeface="+mn-cs"/>
              </a:defRPr>
            </a:lvl6pPr>
            <a:lvl7pPr marL="2743200" algn="l" defTabSz="914400" rtl="0" eaLnBrk="1" latinLnBrk="0" hangingPunct="1">
              <a:defRPr sz="2400" b="1" kern="1200">
                <a:solidFill>
                  <a:schemeClr val="tx1"/>
                </a:solidFill>
                <a:latin typeface="Times New Roman" panose="02020603050405020304" pitchFamily="18" charset="0"/>
                <a:ea typeface="+mn-ea"/>
                <a:cs typeface="+mn-cs"/>
              </a:defRPr>
            </a:lvl7pPr>
            <a:lvl8pPr marL="3200400" algn="l" defTabSz="914400" rtl="0" eaLnBrk="1" latinLnBrk="0" hangingPunct="1">
              <a:defRPr sz="2400" b="1" kern="1200">
                <a:solidFill>
                  <a:schemeClr val="tx1"/>
                </a:solidFill>
                <a:latin typeface="Times New Roman" panose="02020603050405020304" pitchFamily="18" charset="0"/>
                <a:ea typeface="+mn-ea"/>
                <a:cs typeface="+mn-cs"/>
              </a:defRPr>
            </a:lvl8pPr>
            <a:lvl9pPr marL="3657600" algn="l" defTabSz="914400" rtl="0" eaLnBrk="1" latinLnBrk="0" hangingPunct="1">
              <a:defRPr sz="2400" b="1" kern="1200">
                <a:solidFill>
                  <a:schemeClr val="tx1"/>
                </a:solidFill>
                <a:latin typeface="Times New Roman" panose="02020603050405020304" pitchFamily="18" charset="0"/>
                <a:ea typeface="+mn-ea"/>
                <a:cs typeface="+mn-cs"/>
              </a:defRPr>
            </a:lvl9pPr>
          </a:lstStyle>
          <a:p>
            <a:pPr>
              <a:spcBef>
                <a:spcPct val="0"/>
              </a:spcBef>
              <a:buClrTx/>
              <a:buSzTx/>
              <a:buFontTx/>
              <a:buNone/>
            </a:pPr>
            <a:fld id="{CCB0EC77-73AB-5348-9000-FD8D62973F55}" type="slidenum">
              <a:rPr lang="en-US" altLang="en-US" smtClean="0"/>
              <a:pPr>
                <a:spcBef>
                  <a:spcPct val="0"/>
                </a:spcBef>
                <a:buClrTx/>
                <a:buSzTx/>
                <a:buFontTx/>
                <a:buNone/>
              </a:pPr>
              <a:t>75</a:t>
            </a:fld>
            <a:endParaRPr lang="en-US" altLang="en-US" sz="1200">
              <a:solidFill>
                <a:srgbClr val="045C75"/>
              </a:solidFill>
              <a:latin typeface="Times New Roman" panose="02020603050405020304" pitchFamily="18" charset="0"/>
              <a:cs typeface="Times New Roman" panose="02020603050405020304" pitchFamily="18" charset="0"/>
            </a:endParaRPr>
          </a:p>
        </p:txBody>
      </p:sp>
      <p:sp>
        <p:nvSpPr>
          <p:cNvPr id="5" name="Rectangle 4">
            <a:extLst>
              <a:ext uri="{FF2B5EF4-FFF2-40B4-BE49-F238E27FC236}">
                <a16:creationId xmlns:a16="http://schemas.microsoft.com/office/drawing/2014/main" id="{8CD23003-7993-4B4E-AE21-A0FA4EA2C9A5}"/>
              </a:ext>
            </a:extLst>
          </p:cNvPr>
          <p:cNvSpPr/>
          <p:nvPr/>
        </p:nvSpPr>
        <p:spPr>
          <a:xfrm>
            <a:off x="571500" y="3144838"/>
            <a:ext cx="8334462" cy="1484312"/>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96747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D69088-D3CA-F145-B837-972AA58279EE}"/>
              </a:ext>
            </a:extLst>
          </p:cNvPr>
          <p:cNvSpPr>
            <a:spLocks noGrp="1"/>
          </p:cNvSpPr>
          <p:nvPr>
            <p:ph type="title"/>
          </p:nvPr>
        </p:nvSpPr>
        <p:spPr/>
        <p:txBody>
          <a:bodyPr>
            <a:normAutofit/>
          </a:bodyPr>
          <a:lstStyle/>
          <a:p>
            <a:r>
              <a:rPr lang="en-US" altLang="en-US" sz="4000" b="1" dirty="0">
                <a:latin typeface="Garamond" panose="02020404030301010803" pitchFamily="18" charset="0"/>
                <a:cs typeface="Times New Roman" panose="02020603050405020304" pitchFamily="18" charset="0"/>
              </a:rPr>
              <a:t>Communication Interfaces</a:t>
            </a:r>
            <a:endParaRPr lang="en-US" sz="4000" dirty="0"/>
          </a:p>
        </p:txBody>
      </p:sp>
      <p:sp>
        <p:nvSpPr>
          <p:cNvPr id="3" name="Content Placeholder 2">
            <a:extLst>
              <a:ext uri="{FF2B5EF4-FFF2-40B4-BE49-F238E27FC236}">
                <a16:creationId xmlns:a16="http://schemas.microsoft.com/office/drawing/2014/main" id="{039DB499-D8F6-A24E-90AD-AD3F7D9ED130}"/>
              </a:ext>
            </a:extLst>
          </p:cNvPr>
          <p:cNvSpPr>
            <a:spLocks noGrp="1"/>
          </p:cNvSpPr>
          <p:nvPr>
            <p:ph idx="1"/>
          </p:nvPr>
        </p:nvSpPr>
        <p:spPr>
          <a:xfrm>
            <a:off x="581025" y="2590800"/>
            <a:ext cx="7934326" cy="1152525"/>
          </a:xfrm>
        </p:spPr>
        <p:txBody>
          <a:bodyPr>
            <a:normAutofit lnSpcReduction="10000"/>
          </a:bodyPr>
          <a:lstStyle/>
          <a:p>
            <a:pPr marL="0" indent="0" algn="just">
              <a:lnSpc>
                <a:spcPct val="90000"/>
              </a:lnSpc>
              <a:buNone/>
            </a:pPr>
            <a:endParaRPr lang="en-US" altLang="en-US" sz="2400" b="1" dirty="0">
              <a:latin typeface="Garamond" panose="02020404030301010803" pitchFamily="18" charset="0"/>
              <a:cs typeface="Times New Roman" panose="02020603050405020304" pitchFamily="18" charset="0"/>
            </a:endParaRPr>
          </a:p>
          <a:p>
            <a:pPr marL="0" indent="0" algn="just">
              <a:lnSpc>
                <a:spcPct val="90000"/>
              </a:lnSpc>
              <a:buClrTx/>
              <a:buNone/>
            </a:pPr>
            <a:r>
              <a:rPr lang="en-US" altLang="en-US" sz="2400" dirty="0">
                <a:latin typeface="Garamond" panose="02020404030301010803" pitchFamily="18" charset="0"/>
                <a:cs typeface="Times New Roman" panose="02020603050405020304" pitchFamily="18" charset="0"/>
              </a:rPr>
              <a:t>These allow direct access to physical devices (such as device drivers, controllers,..)</a:t>
            </a:r>
          </a:p>
        </p:txBody>
      </p:sp>
      <p:sp>
        <p:nvSpPr>
          <p:cNvPr id="5" name="Rectangle 4">
            <a:extLst>
              <a:ext uri="{FF2B5EF4-FFF2-40B4-BE49-F238E27FC236}">
                <a16:creationId xmlns:a16="http://schemas.microsoft.com/office/drawing/2014/main" id="{F5F942C1-B711-2144-9CA6-0CDCC8548155}"/>
              </a:ext>
            </a:extLst>
          </p:cNvPr>
          <p:cNvSpPr/>
          <p:nvPr/>
        </p:nvSpPr>
        <p:spPr>
          <a:xfrm>
            <a:off x="404769" y="2590800"/>
            <a:ext cx="8334462" cy="1331114"/>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25787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7500DBA3-8094-3E4F-9D67-DD0FEF495F54}"/>
              </a:ext>
            </a:extLst>
          </p:cNvPr>
          <p:cNvSpPr>
            <a:spLocks noGrp="1" noChangeArrowheads="1"/>
          </p:cNvSpPr>
          <p:nvPr>
            <p:ph type="title"/>
          </p:nvPr>
        </p:nvSpPr>
        <p:spPr/>
        <p:txBody>
          <a:bodyPr/>
          <a:lstStyle/>
          <a:p>
            <a:pPr algn="ctr" eaLnBrk="1" hangingPunct="1"/>
            <a:r>
              <a:rPr lang="en-US" altLang="en-US" sz="4000" b="1" dirty="0">
                <a:latin typeface="Garamond" panose="02020404030301010803" pitchFamily="18" charset="0"/>
                <a:cs typeface="Times New Roman" panose="02020603050405020304" pitchFamily="18" charset="0"/>
              </a:rPr>
              <a:t>Designing Test Cases</a:t>
            </a:r>
          </a:p>
        </p:txBody>
      </p:sp>
      <p:sp>
        <p:nvSpPr>
          <p:cNvPr id="27651" name="Rectangle 3">
            <a:extLst>
              <a:ext uri="{FF2B5EF4-FFF2-40B4-BE49-F238E27FC236}">
                <a16:creationId xmlns:a16="http://schemas.microsoft.com/office/drawing/2014/main" id="{F5809C20-E953-DA41-9D17-7929A4E95CD9}"/>
              </a:ext>
            </a:extLst>
          </p:cNvPr>
          <p:cNvSpPr>
            <a:spLocks noGrp="1" noChangeArrowheads="1"/>
          </p:cNvSpPr>
          <p:nvPr>
            <p:ph idx="1"/>
          </p:nvPr>
        </p:nvSpPr>
        <p:spPr/>
        <p:txBody>
          <a:bodyPr>
            <a:normAutofit/>
          </a:bodyPr>
          <a:lstStyle/>
          <a:p>
            <a:pPr>
              <a:buClrTx/>
            </a:pPr>
            <a:endParaRPr lang="en-US" altLang="en-US" sz="2400" dirty="0">
              <a:latin typeface="Garamond" panose="02020404030301010803" pitchFamily="18" charset="0"/>
              <a:cs typeface="Times New Roman" panose="02020603050405020304" pitchFamily="18" charset="0"/>
            </a:endParaRPr>
          </a:p>
          <a:p>
            <a:pPr>
              <a:buClrTx/>
              <a:buFont typeface="Wingdings" panose="05000000000000000000" pitchFamily="2" charset="2"/>
              <a:buChar char="v"/>
            </a:pPr>
            <a:endParaRPr lang="en-US" altLang="en-US" sz="2400" dirty="0">
              <a:latin typeface="Garamond" panose="02020404030301010803" pitchFamily="18" charset="0"/>
              <a:cs typeface="Times New Roman" panose="02020603050405020304" pitchFamily="18" charset="0"/>
            </a:endParaRPr>
          </a:p>
          <a:p>
            <a:pPr>
              <a:buClrTx/>
              <a:buFont typeface="Wingdings" panose="05000000000000000000" pitchFamily="2" charset="2"/>
              <a:buChar char="v"/>
            </a:pPr>
            <a:r>
              <a:rPr lang="en-US" altLang="en-US" sz="2400" dirty="0">
                <a:latin typeface="Garamond" panose="02020404030301010803" pitchFamily="18" charset="0"/>
                <a:cs typeface="Times New Roman" panose="02020603050405020304" pitchFamily="18" charset="0"/>
              </a:rPr>
              <a:t>Generating </a:t>
            </a:r>
            <a:r>
              <a:rPr lang="en-US" altLang="en-US" sz="2400" b="1" dirty="0">
                <a:latin typeface="Garamond" panose="02020404030301010803" pitchFamily="18" charset="0"/>
                <a:cs typeface="Times New Roman" panose="02020603050405020304" pitchFamily="18" charset="0"/>
              </a:rPr>
              <a:t>an efficient and representative </a:t>
            </a:r>
            <a:r>
              <a:rPr lang="en-US" altLang="en-US" sz="2400" dirty="0">
                <a:latin typeface="Garamond" panose="02020404030301010803" pitchFamily="18" charset="0"/>
                <a:cs typeface="Times New Roman" panose="02020603050405020304" pitchFamily="18" charset="0"/>
              </a:rPr>
              <a:t>set of test cases</a:t>
            </a:r>
          </a:p>
          <a:p>
            <a:pPr>
              <a:buClrTx/>
              <a:buFont typeface="Wingdings" panose="05000000000000000000" pitchFamily="2" charset="2"/>
              <a:buChar char="v"/>
            </a:pPr>
            <a:endParaRPr lang="en-US" altLang="en-US" sz="2400" dirty="0">
              <a:latin typeface="Garamond" panose="02020404030301010803" pitchFamily="18" charset="0"/>
              <a:cs typeface="Times New Roman" panose="02020603050405020304" pitchFamily="18" charset="0"/>
            </a:endParaRPr>
          </a:p>
          <a:p>
            <a:pPr>
              <a:buClrTx/>
              <a:buFont typeface="Wingdings" panose="05000000000000000000" pitchFamily="2" charset="2"/>
              <a:buChar char="v"/>
            </a:pPr>
            <a:r>
              <a:rPr lang="en-US" altLang="en-US" sz="2400" dirty="0">
                <a:latin typeface="Garamond" panose="02020404030301010803" pitchFamily="18" charset="0"/>
                <a:cs typeface="Times New Roman" panose="02020603050405020304" pitchFamily="18" charset="0"/>
              </a:rPr>
              <a:t>Decide on a </a:t>
            </a:r>
            <a:r>
              <a:rPr lang="en-US" altLang="en-US" sz="2400" b="1" dirty="0">
                <a:latin typeface="Garamond" panose="02020404030301010803" pitchFamily="18" charset="0"/>
                <a:cs typeface="Times New Roman" panose="02020603050405020304" pitchFamily="18" charset="0"/>
              </a:rPr>
              <a:t>strategy</a:t>
            </a:r>
            <a:r>
              <a:rPr lang="en-US" altLang="en-US" sz="2400" dirty="0">
                <a:latin typeface="Garamond" panose="02020404030301010803" pitchFamily="18" charset="0"/>
                <a:cs typeface="Times New Roman" panose="02020603050405020304" pitchFamily="18" charset="0"/>
              </a:rPr>
              <a:t> to select a subset of test cases</a:t>
            </a:r>
          </a:p>
          <a:p>
            <a:pPr>
              <a:buClrTx/>
            </a:pPr>
            <a:endParaRPr lang="en-US" altLang="en-US" sz="2400" dirty="0">
              <a:latin typeface="Garamond" panose="02020404030301010803" pitchFamily="18" charset="0"/>
              <a:cs typeface="Times New Roman" panose="02020603050405020304" pitchFamily="18" charset="0"/>
            </a:endParaRPr>
          </a:p>
        </p:txBody>
      </p:sp>
      <p:sp>
        <p:nvSpPr>
          <p:cNvPr id="27652" name="Slide Number Placeholder 3">
            <a:extLst>
              <a:ext uri="{FF2B5EF4-FFF2-40B4-BE49-F238E27FC236}">
                <a16:creationId xmlns:a16="http://schemas.microsoft.com/office/drawing/2014/main" id="{B5A9A6FA-F5D7-0A47-852D-41D998248CA5}"/>
              </a:ext>
            </a:extLst>
          </p:cNvPr>
          <p:cNvSpPr>
            <a:spLocks noGrp="1"/>
          </p:cNvSpPr>
          <p:nvPr>
            <p:ph type="sldNum" sz="quarter" idx="4294967295"/>
          </p:nvPr>
        </p:nvSpPr>
        <p:spPr bwMode="auto">
          <a:xfrm>
            <a:off x="83820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defPPr>
              <a:defRPr lang="en-GB"/>
            </a:defPPr>
            <a:lvl1pPr algn="r" rtl="0" eaLnBrk="1" fontAlgn="base" hangingPunct="1">
              <a:spcBef>
                <a:spcPct val="0"/>
              </a:spcBef>
              <a:spcAft>
                <a:spcPct val="0"/>
              </a:spcAft>
              <a:defRPr sz="1200" b="1" kern="1200">
                <a:solidFill>
                  <a:srgbClr val="045C75"/>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b="1"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b="1"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b="1"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b="1" kern="1200">
                <a:solidFill>
                  <a:schemeClr val="tx1"/>
                </a:solidFill>
                <a:latin typeface="Times New Roman" panose="02020603050405020304" pitchFamily="18" charset="0"/>
                <a:ea typeface="+mn-ea"/>
                <a:cs typeface="+mn-cs"/>
              </a:defRPr>
            </a:lvl5pPr>
            <a:lvl6pPr marL="2286000" algn="l" defTabSz="914400" rtl="0" eaLnBrk="1" latinLnBrk="0" hangingPunct="1">
              <a:defRPr sz="2400" b="1" kern="1200">
                <a:solidFill>
                  <a:schemeClr val="tx1"/>
                </a:solidFill>
                <a:latin typeface="Times New Roman" panose="02020603050405020304" pitchFamily="18" charset="0"/>
                <a:ea typeface="+mn-ea"/>
                <a:cs typeface="+mn-cs"/>
              </a:defRPr>
            </a:lvl6pPr>
            <a:lvl7pPr marL="2743200" algn="l" defTabSz="914400" rtl="0" eaLnBrk="1" latinLnBrk="0" hangingPunct="1">
              <a:defRPr sz="2400" b="1" kern="1200">
                <a:solidFill>
                  <a:schemeClr val="tx1"/>
                </a:solidFill>
                <a:latin typeface="Times New Roman" panose="02020603050405020304" pitchFamily="18" charset="0"/>
                <a:ea typeface="+mn-ea"/>
                <a:cs typeface="+mn-cs"/>
              </a:defRPr>
            </a:lvl7pPr>
            <a:lvl8pPr marL="3200400" algn="l" defTabSz="914400" rtl="0" eaLnBrk="1" latinLnBrk="0" hangingPunct="1">
              <a:defRPr sz="2400" b="1" kern="1200">
                <a:solidFill>
                  <a:schemeClr val="tx1"/>
                </a:solidFill>
                <a:latin typeface="Times New Roman" panose="02020603050405020304" pitchFamily="18" charset="0"/>
                <a:ea typeface="+mn-ea"/>
                <a:cs typeface="+mn-cs"/>
              </a:defRPr>
            </a:lvl8pPr>
            <a:lvl9pPr marL="3657600" algn="l" defTabSz="914400" rtl="0" eaLnBrk="1" latinLnBrk="0" hangingPunct="1">
              <a:defRPr sz="2400" b="1" kern="1200">
                <a:solidFill>
                  <a:schemeClr val="tx1"/>
                </a:solidFill>
                <a:latin typeface="Times New Roman" panose="02020603050405020304" pitchFamily="18" charset="0"/>
                <a:ea typeface="+mn-ea"/>
                <a:cs typeface="+mn-cs"/>
              </a:defRPr>
            </a:lvl9pPr>
          </a:lstStyle>
          <a:p>
            <a:pPr>
              <a:spcBef>
                <a:spcPct val="0"/>
              </a:spcBef>
              <a:buClrTx/>
              <a:buSzTx/>
              <a:buFontTx/>
              <a:buNone/>
            </a:pPr>
            <a:fld id="{CCB0EC77-73AB-5348-9000-FD8D62973F55}" type="slidenum">
              <a:rPr lang="en-US" altLang="en-US" smtClean="0"/>
              <a:pPr>
                <a:spcBef>
                  <a:spcPct val="0"/>
                </a:spcBef>
                <a:buClrTx/>
                <a:buSzTx/>
                <a:buFontTx/>
                <a:buNone/>
              </a:pPr>
              <a:t>77</a:t>
            </a:fld>
            <a:endParaRPr lang="en-US" altLang="en-US" sz="1200">
              <a:solidFill>
                <a:srgbClr val="045C75"/>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726230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a:extLst>
              <a:ext uri="{FF2B5EF4-FFF2-40B4-BE49-F238E27FC236}">
                <a16:creationId xmlns:a16="http://schemas.microsoft.com/office/drawing/2014/main" id="{3561706A-5743-5A40-9A37-4B8761A3AC09}"/>
              </a:ext>
            </a:extLst>
          </p:cNvPr>
          <p:cNvSpPr>
            <a:spLocks noGrp="1" noChangeArrowheads="1"/>
          </p:cNvSpPr>
          <p:nvPr>
            <p:ph type="title"/>
          </p:nvPr>
        </p:nvSpPr>
        <p:spPr/>
        <p:txBody>
          <a:bodyPr>
            <a:noAutofit/>
          </a:bodyPr>
          <a:lstStyle/>
          <a:p>
            <a:pPr algn="ctr" eaLnBrk="1" hangingPunct="1"/>
            <a:r>
              <a:rPr lang="en-US" altLang="en-US" sz="4000" b="1" dirty="0">
                <a:latin typeface="Garamond" panose="02020404030301010803" pitchFamily="18" charset="0"/>
                <a:cs typeface="Times New Roman" panose="02020603050405020304" pitchFamily="18" charset="0"/>
              </a:rPr>
              <a:t>Automation/Executing and Evaluating Test Cases</a:t>
            </a:r>
          </a:p>
        </p:txBody>
      </p:sp>
      <p:sp>
        <p:nvSpPr>
          <p:cNvPr id="28675" name="Rectangle 3">
            <a:extLst>
              <a:ext uri="{FF2B5EF4-FFF2-40B4-BE49-F238E27FC236}">
                <a16:creationId xmlns:a16="http://schemas.microsoft.com/office/drawing/2014/main" id="{6881E268-B715-EA4C-8740-C2D40583CB8C}"/>
              </a:ext>
            </a:extLst>
          </p:cNvPr>
          <p:cNvSpPr>
            <a:spLocks noGrp="1" noChangeArrowheads="1"/>
          </p:cNvSpPr>
          <p:nvPr>
            <p:ph idx="1"/>
          </p:nvPr>
        </p:nvSpPr>
        <p:spPr>
          <a:xfrm>
            <a:off x="457200" y="1952394"/>
            <a:ext cx="7721600" cy="3869199"/>
          </a:xfrm>
        </p:spPr>
        <p:txBody>
          <a:bodyPr>
            <a:normAutofit/>
          </a:bodyPr>
          <a:lstStyle/>
          <a:p>
            <a:pPr>
              <a:buClrTx/>
            </a:pPr>
            <a:endParaRPr lang="en-US" altLang="en-US" sz="2400" b="1" dirty="0">
              <a:latin typeface="Garamond" panose="02020404030301010803" pitchFamily="18" charset="0"/>
              <a:cs typeface="Times New Roman" panose="02020603050405020304" pitchFamily="18" charset="0"/>
            </a:endParaRPr>
          </a:p>
          <a:p>
            <a:pPr>
              <a:buClrTx/>
              <a:buFont typeface="Wingdings" panose="05000000000000000000" pitchFamily="2" charset="2"/>
              <a:buChar char="v"/>
            </a:pPr>
            <a:r>
              <a:rPr lang="en-US" altLang="en-US" sz="2400" b="1" dirty="0">
                <a:latin typeface="Garamond" panose="02020404030301010803" pitchFamily="18" charset="0"/>
                <a:cs typeface="Times New Roman" panose="02020603050405020304" pitchFamily="18" charset="0"/>
              </a:rPr>
              <a:t>Run tests on the software and record the results</a:t>
            </a:r>
          </a:p>
          <a:p>
            <a:pPr marL="857250" lvl="2" indent="-457200">
              <a:buClrTx/>
              <a:buSzPct val="95000"/>
            </a:pPr>
            <a:r>
              <a:rPr lang="en-US" altLang="en-US" b="1" dirty="0">
                <a:latin typeface="Garamond" panose="02020404030301010803" pitchFamily="18" charset="0"/>
                <a:cs typeface="Times New Roman" panose="02020603050405020304" pitchFamily="18" charset="0"/>
              </a:rPr>
              <a:t>Automate</a:t>
            </a:r>
            <a:r>
              <a:rPr lang="en-US" altLang="en-US" dirty="0">
                <a:latin typeface="Garamond" panose="02020404030301010803" pitchFamily="18" charset="0"/>
                <a:cs typeface="Times New Roman" panose="02020603050405020304" pitchFamily="18" charset="0"/>
              </a:rPr>
              <a:t> test cases/scenarios</a:t>
            </a:r>
          </a:p>
          <a:p>
            <a:pPr marL="857250" lvl="2" indent="-457200">
              <a:buClrTx/>
              <a:buSzPct val="95000"/>
            </a:pPr>
            <a:r>
              <a:rPr lang="en-US" altLang="en-US" b="1" dirty="0">
                <a:latin typeface="Garamond" panose="02020404030301010803" pitchFamily="18" charset="0"/>
                <a:cs typeface="Times New Roman" panose="02020603050405020304" pitchFamily="18" charset="0"/>
              </a:rPr>
              <a:t>Run</a:t>
            </a:r>
            <a:r>
              <a:rPr lang="en-US" altLang="en-US" dirty="0">
                <a:latin typeface="Garamond" panose="02020404030301010803" pitchFamily="18" charset="0"/>
                <a:cs typeface="Times New Roman" panose="02020603050405020304" pitchFamily="18" charset="0"/>
              </a:rPr>
              <a:t> the test cases</a:t>
            </a:r>
          </a:p>
          <a:p>
            <a:pPr marL="857250" lvl="2" indent="-457200">
              <a:buClrTx/>
              <a:buSzPct val="95000"/>
            </a:pPr>
            <a:r>
              <a:rPr lang="en-US" altLang="en-US" dirty="0">
                <a:latin typeface="Garamond" panose="02020404030301010803" pitchFamily="18" charset="0"/>
                <a:cs typeface="Times New Roman" panose="02020603050405020304" pitchFamily="18" charset="0"/>
              </a:rPr>
              <a:t>Test case/scenario </a:t>
            </a:r>
            <a:r>
              <a:rPr lang="en-US" altLang="en-US" b="1" dirty="0">
                <a:latin typeface="Garamond" panose="02020404030301010803" pitchFamily="18" charset="0"/>
                <a:cs typeface="Times New Roman" panose="02020603050405020304" pitchFamily="18" charset="0"/>
              </a:rPr>
              <a:t>evaluation</a:t>
            </a:r>
            <a:r>
              <a:rPr lang="en-US" altLang="en-US" dirty="0">
                <a:latin typeface="Garamond" panose="02020404030301010803" pitchFamily="18" charset="0"/>
                <a:cs typeface="Times New Roman" panose="02020603050405020304" pitchFamily="18" charset="0"/>
              </a:rPr>
              <a:t> </a:t>
            </a:r>
          </a:p>
          <a:p>
            <a:pPr>
              <a:buClrTx/>
            </a:pPr>
            <a:endParaRPr lang="en-US" altLang="en-US" sz="2400" dirty="0">
              <a:latin typeface="Garamond" panose="02020404030301010803" pitchFamily="18" charset="0"/>
              <a:cs typeface="Times New Roman" panose="02020603050405020304" pitchFamily="18" charset="0"/>
            </a:endParaRPr>
          </a:p>
          <a:p>
            <a:pPr>
              <a:buClrTx/>
              <a:buFont typeface="Wingdings" panose="05000000000000000000" pitchFamily="2" charset="2"/>
              <a:buChar char="v"/>
            </a:pPr>
            <a:r>
              <a:rPr lang="en-US" altLang="en-US" sz="2400" b="1" dirty="0">
                <a:latin typeface="Garamond" panose="02020404030301010803" pitchFamily="18" charset="0"/>
                <a:cs typeface="Times New Roman" panose="02020603050405020304" pitchFamily="18" charset="0"/>
              </a:rPr>
              <a:t>Embed test values into executable scripts</a:t>
            </a:r>
          </a:p>
          <a:p>
            <a:pPr>
              <a:buClrTx/>
            </a:pPr>
            <a:endParaRPr lang="en-US" altLang="en-US" sz="2400" dirty="0">
              <a:latin typeface="Garamond" panose="02020404030301010803" pitchFamily="18" charset="0"/>
              <a:cs typeface="Times New Roman" panose="02020603050405020304" pitchFamily="18" charset="0"/>
            </a:endParaRPr>
          </a:p>
        </p:txBody>
      </p:sp>
      <p:sp>
        <p:nvSpPr>
          <p:cNvPr id="28676" name="Slide Number Placeholder 3">
            <a:extLst>
              <a:ext uri="{FF2B5EF4-FFF2-40B4-BE49-F238E27FC236}">
                <a16:creationId xmlns:a16="http://schemas.microsoft.com/office/drawing/2014/main" id="{1006B3FF-910D-744A-A89C-DFEBFD3A4D06}"/>
              </a:ext>
            </a:extLst>
          </p:cNvPr>
          <p:cNvSpPr>
            <a:spLocks noGrp="1"/>
          </p:cNvSpPr>
          <p:nvPr>
            <p:ph type="sldNum" sz="quarter" idx="4294967295"/>
          </p:nvPr>
        </p:nvSpPr>
        <p:spPr bwMode="auto">
          <a:xfrm>
            <a:off x="83820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defPPr>
              <a:defRPr lang="en-GB"/>
            </a:defPPr>
            <a:lvl1pPr algn="r" rtl="0" eaLnBrk="1" fontAlgn="base" hangingPunct="1">
              <a:spcBef>
                <a:spcPct val="0"/>
              </a:spcBef>
              <a:spcAft>
                <a:spcPct val="0"/>
              </a:spcAft>
              <a:defRPr sz="1200" b="1" kern="1200">
                <a:solidFill>
                  <a:srgbClr val="045C75"/>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b="1"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b="1"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b="1"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b="1" kern="1200">
                <a:solidFill>
                  <a:schemeClr val="tx1"/>
                </a:solidFill>
                <a:latin typeface="Times New Roman" panose="02020603050405020304" pitchFamily="18" charset="0"/>
                <a:ea typeface="+mn-ea"/>
                <a:cs typeface="+mn-cs"/>
              </a:defRPr>
            </a:lvl5pPr>
            <a:lvl6pPr marL="2286000" algn="l" defTabSz="914400" rtl="0" eaLnBrk="1" latinLnBrk="0" hangingPunct="1">
              <a:defRPr sz="2400" b="1" kern="1200">
                <a:solidFill>
                  <a:schemeClr val="tx1"/>
                </a:solidFill>
                <a:latin typeface="Times New Roman" panose="02020603050405020304" pitchFamily="18" charset="0"/>
                <a:ea typeface="+mn-ea"/>
                <a:cs typeface="+mn-cs"/>
              </a:defRPr>
            </a:lvl6pPr>
            <a:lvl7pPr marL="2743200" algn="l" defTabSz="914400" rtl="0" eaLnBrk="1" latinLnBrk="0" hangingPunct="1">
              <a:defRPr sz="2400" b="1" kern="1200">
                <a:solidFill>
                  <a:schemeClr val="tx1"/>
                </a:solidFill>
                <a:latin typeface="Times New Roman" panose="02020603050405020304" pitchFamily="18" charset="0"/>
                <a:ea typeface="+mn-ea"/>
                <a:cs typeface="+mn-cs"/>
              </a:defRPr>
            </a:lvl7pPr>
            <a:lvl8pPr marL="3200400" algn="l" defTabSz="914400" rtl="0" eaLnBrk="1" latinLnBrk="0" hangingPunct="1">
              <a:defRPr sz="2400" b="1" kern="1200">
                <a:solidFill>
                  <a:schemeClr val="tx1"/>
                </a:solidFill>
                <a:latin typeface="Times New Roman" panose="02020603050405020304" pitchFamily="18" charset="0"/>
                <a:ea typeface="+mn-ea"/>
                <a:cs typeface="+mn-cs"/>
              </a:defRPr>
            </a:lvl8pPr>
            <a:lvl9pPr marL="3657600" algn="l" defTabSz="914400" rtl="0" eaLnBrk="1" latinLnBrk="0" hangingPunct="1">
              <a:defRPr sz="2400" b="1" kern="1200">
                <a:solidFill>
                  <a:schemeClr val="tx1"/>
                </a:solidFill>
                <a:latin typeface="Times New Roman" panose="02020603050405020304" pitchFamily="18" charset="0"/>
                <a:ea typeface="+mn-ea"/>
                <a:cs typeface="+mn-cs"/>
              </a:defRPr>
            </a:lvl9pPr>
          </a:lstStyle>
          <a:p>
            <a:pPr>
              <a:spcBef>
                <a:spcPct val="0"/>
              </a:spcBef>
              <a:buClrTx/>
              <a:buSzTx/>
              <a:buFontTx/>
              <a:buNone/>
            </a:pPr>
            <a:fld id="{CCB0EC77-73AB-5348-9000-FD8D62973F55}" type="slidenum">
              <a:rPr lang="en-US" altLang="en-US" smtClean="0"/>
              <a:pPr>
                <a:spcBef>
                  <a:spcPct val="0"/>
                </a:spcBef>
                <a:buClrTx/>
                <a:buSzTx/>
                <a:buFontTx/>
                <a:buNone/>
              </a:pPr>
              <a:t>78</a:t>
            </a:fld>
            <a:endParaRPr lang="en-US" altLang="en-US" sz="12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268444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a:extLst>
              <a:ext uri="{FF2B5EF4-FFF2-40B4-BE49-F238E27FC236}">
                <a16:creationId xmlns:a16="http://schemas.microsoft.com/office/drawing/2014/main" id="{B90E2B20-9520-4E4A-A72D-ADA4D29C8878}"/>
              </a:ext>
            </a:extLst>
          </p:cNvPr>
          <p:cNvSpPr>
            <a:spLocks noGrp="1" noChangeArrowheads="1"/>
          </p:cNvSpPr>
          <p:nvPr>
            <p:ph type="title"/>
          </p:nvPr>
        </p:nvSpPr>
        <p:spPr/>
        <p:txBody>
          <a:bodyPr/>
          <a:lstStyle/>
          <a:p>
            <a:pPr algn="ctr" eaLnBrk="1" hangingPunct="1"/>
            <a:r>
              <a:rPr lang="en-US" altLang="en-US" sz="4000" b="1" dirty="0">
                <a:latin typeface="Garamond" panose="02020404030301010803" pitchFamily="18" charset="0"/>
                <a:cs typeface="Times New Roman" panose="02020603050405020304" pitchFamily="18" charset="0"/>
              </a:rPr>
              <a:t>Measuring Testing Progress</a:t>
            </a:r>
          </a:p>
        </p:txBody>
      </p:sp>
      <p:sp>
        <p:nvSpPr>
          <p:cNvPr id="29699" name="Rectangle 3">
            <a:extLst>
              <a:ext uri="{FF2B5EF4-FFF2-40B4-BE49-F238E27FC236}">
                <a16:creationId xmlns:a16="http://schemas.microsoft.com/office/drawing/2014/main" id="{21440A67-E118-EE40-9C16-23742327F055}"/>
              </a:ext>
            </a:extLst>
          </p:cNvPr>
          <p:cNvSpPr>
            <a:spLocks noGrp="1" noChangeArrowheads="1"/>
          </p:cNvSpPr>
          <p:nvPr>
            <p:ph idx="1"/>
          </p:nvPr>
        </p:nvSpPr>
        <p:spPr>
          <a:xfrm>
            <a:off x="257175" y="1987315"/>
            <a:ext cx="8601075" cy="4051535"/>
          </a:xfrm>
        </p:spPr>
        <p:txBody>
          <a:bodyPr>
            <a:noAutofit/>
          </a:bodyPr>
          <a:lstStyle/>
          <a:p>
            <a:pPr>
              <a:lnSpc>
                <a:spcPct val="80000"/>
              </a:lnSpc>
              <a:buClrTx/>
              <a:buFont typeface="Wingdings" panose="05000000000000000000" pitchFamily="2" charset="2"/>
              <a:buChar char="v"/>
            </a:pPr>
            <a:r>
              <a:rPr lang="en-US" altLang="en-US" sz="2400" dirty="0">
                <a:latin typeface="Garamond" panose="02020404030301010803" pitchFamily="18" charset="0"/>
                <a:cs typeface="Times New Roman" panose="02020603050405020304" pitchFamily="18" charset="0"/>
              </a:rPr>
              <a:t>Determining when to stop testing is a complex process.</a:t>
            </a:r>
          </a:p>
          <a:p>
            <a:pPr>
              <a:lnSpc>
                <a:spcPct val="80000"/>
              </a:lnSpc>
              <a:buClrTx/>
              <a:buFont typeface="Wingdings" panose="05000000000000000000" pitchFamily="2" charset="2"/>
              <a:buChar char="v"/>
            </a:pPr>
            <a:r>
              <a:rPr lang="en-US" altLang="en-US" sz="2400" b="1" dirty="0">
                <a:latin typeface="Garamond" panose="02020404030301010803" pitchFamily="18" charset="0"/>
                <a:cs typeface="Times New Roman" panose="02020603050405020304" pitchFamily="18" charset="0"/>
              </a:rPr>
              <a:t>Pass/Fail data </a:t>
            </a:r>
            <a:r>
              <a:rPr lang="en-US" altLang="en-US" sz="2400" dirty="0">
                <a:latin typeface="Garamond" panose="02020404030301010803" pitchFamily="18" charset="0"/>
                <a:cs typeface="Times New Roman" panose="02020603050405020304" pitchFamily="18" charset="0"/>
              </a:rPr>
              <a:t>is collected and analyzed to quantitatively answer the question of “when to stop testing”</a:t>
            </a:r>
          </a:p>
          <a:p>
            <a:pPr>
              <a:lnSpc>
                <a:spcPct val="80000"/>
              </a:lnSpc>
              <a:buClrTx/>
            </a:pPr>
            <a:endParaRPr lang="en-US" altLang="en-US" sz="2000" dirty="0">
              <a:latin typeface="Garamond" panose="02020404030301010803" pitchFamily="18" charset="0"/>
              <a:cs typeface="Times New Roman" panose="02020603050405020304" pitchFamily="18" charset="0"/>
            </a:endParaRPr>
          </a:p>
          <a:p>
            <a:pPr lvl="1">
              <a:lnSpc>
                <a:spcPct val="80000"/>
              </a:lnSpc>
            </a:pPr>
            <a:endParaRPr lang="en-US" altLang="en-US" sz="2000" dirty="0">
              <a:latin typeface="Garamond" panose="02020404030301010803" pitchFamily="18" charset="0"/>
              <a:cs typeface="Times New Roman" panose="02020603050405020304" pitchFamily="18" charset="0"/>
            </a:endParaRPr>
          </a:p>
          <a:p>
            <a:pPr lvl="1">
              <a:lnSpc>
                <a:spcPct val="80000"/>
              </a:lnSpc>
            </a:pPr>
            <a:endParaRPr lang="en-US" altLang="en-US" sz="2000" dirty="0">
              <a:latin typeface="Garamond" panose="02020404030301010803" pitchFamily="18" charset="0"/>
              <a:cs typeface="Times New Roman" panose="02020603050405020304" pitchFamily="18" charset="0"/>
            </a:endParaRPr>
          </a:p>
        </p:txBody>
      </p:sp>
      <p:sp>
        <p:nvSpPr>
          <p:cNvPr id="29700" name="Slide Number Placeholder 3">
            <a:extLst>
              <a:ext uri="{FF2B5EF4-FFF2-40B4-BE49-F238E27FC236}">
                <a16:creationId xmlns:a16="http://schemas.microsoft.com/office/drawing/2014/main" id="{56F08BDB-263A-304E-B6C4-1924C5E45FB8}"/>
              </a:ext>
            </a:extLst>
          </p:cNvPr>
          <p:cNvSpPr>
            <a:spLocks noGrp="1"/>
          </p:cNvSpPr>
          <p:nvPr>
            <p:ph type="sldNum" sz="quarter" idx="4294967295"/>
          </p:nvPr>
        </p:nvSpPr>
        <p:spPr bwMode="auto">
          <a:xfrm>
            <a:off x="83820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defPPr>
              <a:defRPr lang="en-GB"/>
            </a:defPPr>
            <a:lvl1pPr algn="r" rtl="0" eaLnBrk="1" fontAlgn="base" hangingPunct="1">
              <a:spcBef>
                <a:spcPct val="0"/>
              </a:spcBef>
              <a:spcAft>
                <a:spcPct val="0"/>
              </a:spcAft>
              <a:defRPr sz="1200" b="1" kern="1200">
                <a:solidFill>
                  <a:srgbClr val="045C75"/>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b="1"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b="1"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b="1"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b="1" kern="1200">
                <a:solidFill>
                  <a:schemeClr val="tx1"/>
                </a:solidFill>
                <a:latin typeface="Times New Roman" panose="02020603050405020304" pitchFamily="18" charset="0"/>
                <a:ea typeface="+mn-ea"/>
                <a:cs typeface="+mn-cs"/>
              </a:defRPr>
            </a:lvl5pPr>
            <a:lvl6pPr marL="2286000" algn="l" defTabSz="914400" rtl="0" eaLnBrk="1" latinLnBrk="0" hangingPunct="1">
              <a:defRPr sz="2400" b="1" kern="1200">
                <a:solidFill>
                  <a:schemeClr val="tx1"/>
                </a:solidFill>
                <a:latin typeface="Times New Roman" panose="02020603050405020304" pitchFamily="18" charset="0"/>
                <a:ea typeface="+mn-ea"/>
                <a:cs typeface="+mn-cs"/>
              </a:defRPr>
            </a:lvl6pPr>
            <a:lvl7pPr marL="2743200" algn="l" defTabSz="914400" rtl="0" eaLnBrk="1" latinLnBrk="0" hangingPunct="1">
              <a:defRPr sz="2400" b="1" kern="1200">
                <a:solidFill>
                  <a:schemeClr val="tx1"/>
                </a:solidFill>
                <a:latin typeface="Times New Roman" panose="02020603050405020304" pitchFamily="18" charset="0"/>
                <a:ea typeface="+mn-ea"/>
                <a:cs typeface="+mn-cs"/>
              </a:defRPr>
            </a:lvl7pPr>
            <a:lvl8pPr marL="3200400" algn="l" defTabSz="914400" rtl="0" eaLnBrk="1" latinLnBrk="0" hangingPunct="1">
              <a:defRPr sz="2400" b="1" kern="1200">
                <a:solidFill>
                  <a:schemeClr val="tx1"/>
                </a:solidFill>
                <a:latin typeface="Times New Roman" panose="02020603050405020304" pitchFamily="18" charset="0"/>
                <a:ea typeface="+mn-ea"/>
                <a:cs typeface="+mn-cs"/>
              </a:defRPr>
            </a:lvl8pPr>
            <a:lvl9pPr marL="3657600" algn="l" defTabSz="914400" rtl="0" eaLnBrk="1" latinLnBrk="0" hangingPunct="1">
              <a:defRPr sz="2400" b="1" kern="1200">
                <a:solidFill>
                  <a:schemeClr val="tx1"/>
                </a:solidFill>
                <a:latin typeface="Times New Roman" panose="02020603050405020304" pitchFamily="18" charset="0"/>
                <a:ea typeface="+mn-ea"/>
                <a:cs typeface="+mn-cs"/>
              </a:defRPr>
            </a:lvl9pPr>
          </a:lstStyle>
          <a:p>
            <a:pPr>
              <a:spcBef>
                <a:spcPct val="0"/>
              </a:spcBef>
              <a:buClrTx/>
              <a:buSzTx/>
              <a:buFontTx/>
              <a:buNone/>
            </a:pPr>
            <a:fld id="{CCB0EC77-73AB-5348-9000-FD8D62973F55}" type="slidenum">
              <a:rPr lang="en-US" altLang="en-US" smtClean="0"/>
              <a:pPr>
                <a:spcBef>
                  <a:spcPct val="0"/>
                </a:spcBef>
                <a:buClrTx/>
                <a:buSzTx/>
                <a:buFontTx/>
                <a:buNone/>
              </a:pPr>
              <a:t>79</a:t>
            </a:fld>
            <a:endParaRPr lang="en-US" altLang="en-US" sz="1200">
              <a:latin typeface="Times New Roman" panose="02020603050405020304" pitchFamily="18" charset="0"/>
              <a:cs typeface="Times New Roman" panose="02020603050405020304" pitchFamily="18" charset="0"/>
            </a:endParaRPr>
          </a:p>
        </p:txBody>
      </p:sp>
      <p:graphicFrame>
        <p:nvGraphicFramePr>
          <p:cNvPr id="2" name="Table 2">
            <a:extLst>
              <a:ext uri="{FF2B5EF4-FFF2-40B4-BE49-F238E27FC236}">
                <a16:creationId xmlns:a16="http://schemas.microsoft.com/office/drawing/2014/main" id="{BB37E4F2-E4E2-489B-A54D-2847CAD489E5}"/>
              </a:ext>
            </a:extLst>
          </p:cNvPr>
          <p:cNvGraphicFramePr>
            <a:graphicFrameLocks noGrp="1"/>
          </p:cNvGraphicFramePr>
          <p:nvPr/>
        </p:nvGraphicFramePr>
        <p:xfrm>
          <a:off x="1328737" y="3244446"/>
          <a:ext cx="6457950" cy="2880487"/>
        </p:xfrm>
        <a:graphic>
          <a:graphicData uri="http://schemas.openxmlformats.org/drawingml/2006/table">
            <a:tbl>
              <a:tblPr firstRow="1" bandRow="1">
                <a:tableStyleId>{5C22544A-7EE6-4342-B048-85BDC9FD1C3A}</a:tableStyleId>
              </a:tblPr>
              <a:tblGrid>
                <a:gridCol w="6457950">
                  <a:extLst>
                    <a:ext uri="{9D8B030D-6E8A-4147-A177-3AD203B41FA5}">
                      <a16:colId xmlns:a16="http://schemas.microsoft.com/office/drawing/2014/main" val="581794024"/>
                    </a:ext>
                  </a:extLst>
                </a:gridCol>
              </a:tblGrid>
              <a:tr h="0">
                <a:tc>
                  <a:txBody>
                    <a:bodyPr/>
                    <a:lstStyle/>
                    <a:p>
                      <a:pPr algn="ctr">
                        <a:lnSpc>
                          <a:spcPct val="80000"/>
                        </a:lnSpc>
                        <a:buClrTx/>
                      </a:pPr>
                      <a:r>
                        <a:rPr lang="en-US" altLang="en-US" sz="1800" b="1" dirty="0">
                          <a:latin typeface="Garamond" panose="02020404030301010803" pitchFamily="18" charset="0"/>
                          <a:cs typeface="Times New Roman" panose="02020603050405020304" pitchFamily="18" charset="0"/>
                        </a:rPr>
                        <a:t>Some metrics to use</a:t>
                      </a:r>
                    </a:p>
                  </a:txBody>
                  <a:tcPr/>
                </a:tc>
                <a:extLst>
                  <a:ext uri="{0D108BD9-81ED-4DB2-BD59-A6C34878D82A}">
                    <a16:rowId xmlns:a16="http://schemas.microsoft.com/office/drawing/2014/main" val="94807009"/>
                  </a:ext>
                </a:extLst>
              </a:tr>
              <a:tr h="18288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altLang="en-US" sz="1800" dirty="0">
                          <a:latin typeface="Garamond" panose="02020404030301010803" pitchFamily="18" charset="0"/>
                          <a:cs typeface="Times New Roman" panose="02020603050405020304" pitchFamily="18" charset="0"/>
                        </a:rPr>
                        <a:t>Number of defects found</a:t>
                      </a:r>
                    </a:p>
                  </a:txBody>
                  <a:tcPr/>
                </a:tc>
                <a:extLst>
                  <a:ext uri="{0D108BD9-81ED-4DB2-BD59-A6C34878D82A}">
                    <a16:rowId xmlns:a16="http://schemas.microsoft.com/office/drawing/2014/main" val="371372401"/>
                  </a:ext>
                </a:extLst>
              </a:tr>
              <a:tr h="18288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altLang="en-US" sz="1800" dirty="0">
                          <a:latin typeface="Garamond" panose="02020404030301010803" pitchFamily="18" charset="0"/>
                          <a:cs typeface="Times New Roman" panose="02020603050405020304" pitchFamily="18" charset="0"/>
                        </a:rPr>
                        <a:t>Severity of defects</a:t>
                      </a:r>
                    </a:p>
                  </a:txBody>
                  <a:tcPr/>
                </a:tc>
                <a:extLst>
                  <a:ext uri="{0D108BD9-81ED-4DB2-BD59-A6C34878D82A}">
                    <a16:rowId xmlns:a16="http://schemas.microsoft.com/office/drawing/2014/main" val="1984869432"/>
                  </a:ext>
                </a:extLst>
              </a:tr>
              <a:tr h="18288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altLang="en-US" sz="1800" dirty="0">
                          <a:latin typeface="Garamond" panose="02020404030301010803" pitchFamily="18" charset="0"/>
                          <a:cs typeface="Times New Roman" panose="02020603050405020304" pitchFamily="18" charset="0"/>
                        </a:rPr>
                        <a:t>Test code coverage</a:t>
                      </a:r>
                    </a:p>
                  </a:txBody>
                  <a:tcPr/>
                </a:tc>
                <a:extLst>
                  <a:ext uri="{0D108BD9-81ED-4DB2-BD59-A6C34878D82A}">
                    <a16:rowId xmlns:a16="http://schemas.microsoft.com/office/drawing/2014/main" val="2640937606"/>
                  </a:ext>
                </a:extLst>
              </a:tr>
              <a:tr h="18288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altLang="en-US" sz="1800" dirty="0">
                          <a:latin typeface="Garamond" panose="02020404030301010803" pitchFamily="18" charset="0"/>
                          <a:cs typeface="Times New Roman" panose="02020603050405020304" pitchFamily="18" charset="0"/>
                        </a:rPr>
                        <a:t>Tested for common errors?</a:t>
                      </a:r>
                    </a:p>
                  </a:txBody>
                  <a:tcPr/>
                </a:tc>
                <a:extLst>
                  <a:ext uri="{0D108BD9-81ED-4DB2-BD59-A6C34878D82A}">
                    <a16:rowId xmlns:a16="http://schemas.microsoft.com/office/drawing/2014/main" val="152783222"/>
                  </a:ext>
                </a:extLst>
              </a:tr>
              <a:tr h="182880">
                <a:tc>
                  <a:txBody>
                    <a:bodyPr/>
                    <a:lstStyle/>
                    <a:p>
                      <a:pPr algn="ctr"/>
                      <a:r>
                        <a:rPr lang="en-US" altLang="en-US" sz="1800" dirty="0">
                          <a:latin typeface="Garamond" panose="02020404030301010803" pitchFamily="18" charset="0"/>
                          <a:cs typeface="Times New Roman" panose="02020603050405020304" pitchFamily="18" charset="0"/>
                        </a:rPr>
                        <a:t>Forced all internal data to be initialized and Used</a:t>
                      </a:r>
                    </a:p>
                  </a:txBody>
                  <a:tcPr/>
                </a:tc>
                <a:extLst>
                  <a:ext uri="{0D108BD9-81ED-4DB2-BD59-A6C34878D82A}">
                    <a16:rowId xmlns:a16="http://schemas.microsoft.com/office/drawing/2014/main" val="1715662986"/>
                  </a:ext>
                </a:extLst>
              </a:tr>
              <a:tr h="18288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altLang="en-US" sz="1800" dirty="0">
                          <a:latin typeface="Garamond" panose="02020404030301010803" pitchFamily="18" charset="0"/>
                          <a:cs typeface="Times New Roman" panose="02020603050405020304" pitchFamily="18" charset="0"/>
                        </a:rPr>
                        <a:t>Have I found all seeded error?</a:t>
                      </a:r>
                    </a:p>
                  </a:txBody>
                  <a:tcPr/>
                </a:tc>
                <a:extLst>
                  <a:ext uri="{0D108BD9-81ED-4DB2-BD59-A6C34878D82A}">
                    <a16:rowId xmlns:a16="http://schemas.microsoft.com/office/drawing/2014/main" val="1032917879"/>
                  </a:ext>
                </a:extLst>
              </a:tr>
              <a:tr h="18288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altLang="en-US" sz="1800" dirty="0">
                          <a:latin typeface="Garamond" panose="02020404030301010803" pitchFamily="18" charset="0"/>
                          <a:cs typeface="Times New Roman" panose="02020603050405020304" pitchFamily="18" charset="0"/>
                        </a:rPr>
                        <a:t>Critical components?</a:t>
                      </a:r>
                    </a:p>
                  </a:txBody>
                  <a:tcPr/>
                </a:tc>
                <a:extLst>
                  <a:ext uri="{0D108BD9-81ED-4DB2-BD59-A6C34878D82A}">
                    <a16:rowId xmlns:a16="http://schemas.microsoft.com/office/drawing/2014/main" val="2427639104"/>
                  </a:ext>
                </a:extLst>
              </a:tr>
            </a:tbl>
          </a:graphicData>
        </a:graphic>
      </p:graphicFrame>
    </p:spTree>
    <p:extLst>
      <p:ext uri="{BB962C8B-B14F-4D97-AF65-F5344CB8AC3E}">
        <p14:creationId xmlns:p14="http://schemas.microsoft.com/office/powerpoint/2010/main" val="39518160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C803B64-FB24-44DF-9F2D-F6FB16093CEB}"/>
              </a:ext>
            </a:extLst>
          </p:cNvPr>
          <p:cNvSpPr>
            <a:spLocks noGrp="1"/>
          </p:cNvSpPr>
          <p:nvPr>
            <p:ph idx="1"/>
          </p:nvPr>
        </p:nvSpPr>
        <p:spPr/>
        <p:txBody>
          <a:bodyPr/>
          <a:lstStyle/>
          <a:p>
            <a:pPr>
              <a:buClr>
                <a:schemeClr val="tx2"/>
              </a:buClr>
            </a:pPr>
            <a:r>
              <a:rPr lang="en-US" b="1" dirty="0">
                <a:latin typeface="Garamond" panose="02020404030301010803" pitchFamily="18" charset="0"/>
                <a:cs typeface="Times New Roman" pitchFamily="18" charset="0"/>
              </a:rPr>
              <a:t>Physical Systems Examples</a:t>
            </a:r>
          </a:p>
          <a:p>
            <a:pPr>
              <a:buClr>
                <a:schemeClr val="tx2"/>
              </a:buClr>
            </a:pPr>
            <a:r>
              <a:rPr lang="en-US" b="1" dirty="0">
                <a:latin typeface="Garamond" panose="02020404030301010803" pitchFamily="18" charset="0"/>
                <a:cs typeface="Times New Roman" pitchFamily="18" charset="0"/>
              </a:rPr>
              <a:t>………….</a:t>
            </a:r>
          </a:p>
          <a:p>
            <a:pPr>
              <a:buClr>
                <a:schemeClr val="tx2"/>
              </a:buClr>
            </a:pPr>
            <a:r>
              <a:rPr lang="en-US" b="1" dirty="0">
                <a:latin typeface="Garamond" panose="02020404030301010803" pitchFamily="18" charset="0"/>
                <a:cs typeface="Times New Roman" pitchFamily="18" charset="0"/>
              </a:rPr>
              <a:t>Static Systems Examples</a:t>
            </a:r>
          </a:p>
          <a:p>
            <a:pPr>
              <a:buClr>
                <a:schemeClr val="tx2"/>
              </a:buClr>
            </a:pPr>
            <a:r>
              <a:rPr lang="en-US" b="1" dirty="0">
                <a:latin typeface="Garamond" panose="02020404030301010803" pitchFamily="18" charset="0"/>
                <a:cs typeface="Times New Roman" pitchFamily="18" charset="0"/>
              </a:rPr>
              <a:t>…………..</a:t>
            </a:r>
          </a:p>
          <a:p>
            <a:pPr>
              <a:buClr>
                <a:schemeClr val="tx2"/>
              </a:buClr>
            </a:pPr>
            <a:r>
              <a:rPr lang="en-US" b="1" dirty="0">
                <a:latin typeface="Garamond" panose="02020404030301010803" pitchFamily="18" charset="0"/>
                <a:cs typeface="Times New Roman" pitchFamily="18" charset="0"/>
              </a:rPr>
              <a:t>Dynamic Systems Examples</a:t>
            </a:r>
          </a:p>
          <a:p>
            <a:pPr>
              <a:buClr>
                <a:schemeClr val="tx1"/>
              </a:buClr>
            </a:pPr>
            <a:r>
              <a:rPr lang="en-US" b="1" dirty="0">
                <a:latin typeface="Garamond" panose="02020404030301010803" pitchFamily="18" charset="0"/>
              </a:rPr>
              <a:t>…………..</a:t>
            </a:r>
          </a:p>
        </p:txBody>
      </p:sp>
      <p:sp>
        <p:nvSpPr>
          <p:cNvPr id="4" name="Title 1">
            <a:extLst>
              <a:ext uri="{FF2B5EF4-FFF2-40B4-BE49-F238E27FC236}">
                <a16:creationId xmlns:a16="http://schemas.microsoft.com/office/drawing/2014/main" id="{641B1A84-6D15-478F-9E55-49E34DD776F3}"/>
              </a:ext>
            </a:extLst>
          </p:cNvPr>
          <p:cNvSpPr>
            <a:spLocks noGrp="1"/>
          </p:cNvSpPr>
          <p:nvPr>
            <p:ph type="title"/>
          </p:nvPr>
        </p:nvSpPr>
        <p:spPr>
          <a:xfrm>
            <a:off x="457200" y="274638"/>
            <a:ext cx="8229600" cy="1143000"/>
          </a:xfrm>
        </p:spPr>
        <p:txBody>
          <a:bodyPr>
            <a:noAutofit/>
          </a:bodyPr>
          <a:lstStyle/>
          <a:p>
            <a:pPr algn="ctr"/>
            <a:br>
              <a:rPr lang="en-US" sz="4800" b="1" dirty="0">
                <a:latin typeface="Garamond" panose="02020404030301010803" pitchFamily="18" charset="0"/>
                <a:ea typeface="+mn-ea"/>
                <a:cs typeface="+mn-cs"/>
              </a:rPr>
            </a:br>
            <a:r>
              <a:rPr lang="en-US" sz="4000" b="1" dirty="0">
                <a:latin typeface="Garamond" panose="02020404030301010803" pitchFamily="18" charset="0"/>
                <a:ea typeface="+mn-ea"/>
                <a:cs typeface="+mn-cs"/>
              </a:rPr>
              <a:t>Types of Systems</a:t>
            </a:r>
            <a:br>
              <a:rPr lang="en-US" sz="4800" b="1" dirty="0">
                <a:latin typeface="Garamond" panose="02020404030301010803" pitchFamily="18" charset="0"/>
                <a:ea typeface="+mn-ea"/>
                <a:cs typeface="+mn-cs"/>
              </a:rPr>
            </a:br>
            <a:endParaRPr lang="en-US" sz="4800" b="1" dirty="0">
              <a:latin typeface="Garamond" panose="02020404030301010803" pitchFamily="18" charset="0"/>
              <a:ea typeface="+mn-ea"/>
              <a:cs typeface="+mn-cs"/>
            </a:endParaRPr>
          </a:p>
        </p:txBody>
      </p:sp>
    </p:spTree>
    <p:extLst>
      <p:ext uri="{BB962C8B-B14F-4D97-AF65-F5344CB8AC3E}">
        <p14:creationId xmlns:p14="http://schemas.microsoft.com/office/powerpoint/2010/main" val="41464534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a:extLst>
              <a:ext uri="{FF2B5EF4-FFF2-40B4-BE49-F238E27FC236}">
                <a16:creationId xmlns:a16="http://schemas.microsoft.com/office/drawing/2014/main" id="{BBAAE6BA-9C75-CE4A-837F-6CDDA0687901}"/>
              </a:ext>
            </a:extLst>
          </p:cNvPr>
          <p:cNvSpPr>
            <a:spLocks noGrp="1" noChangeArrowheads="1"/>
          </p:cNvSpPr>
          <p:nvPr>
            <p:ph type="title"/>
          </p:nvPr>
        </p:nvSpPr>
        <p:spPr/>
        <p:txBody>
          <a:bodyPr/>
          <a:lstStyle/>
          <a:p>
            <a:pPr algn="ctr" eaLnBrk="1" hangingPunct="1"/>
            <a:r>
              <a:rPr lang="en-US" altLang="en-US" sz="4000" b="1" dirty="0">
                <a:latin typeface="Garamond" panose="02020404030301010803" pitchFamily="18" charset="0"/>
                <a:cs typeface="Times New Roman" panose="02020603050405020304" pitchFamily="18" charset="0"/>
              </a:rPr>
              <a:t>Measuring Testing Progress</a:t>
            </a:r>
          </a:p>
        </p:txBody>
      </p:sp>
      <p:sp>
        <p:nvSpPr>
          <p:cNvPr id="30723" name="Rectangle 3">
            <a:extLst>
              <a:ext uri="{FF2B5EF4-FFF2-40B4-BE49-F238E27FC236}">
                <a16:creationId xmlns:a16="http://schemas.microsoft.com/office/drawing/2014/main" id="{BFB586D2-F015-2441-AD8A-174760E7F089}"/>
              </a:ext>
            </a:extLst>
          </p:cNvPr>
          <p:cNvSpPr>
            <a:spLocks noGrp="1" noChangeArrowheads="1"/>
          </p:cNvSpPr>
          <p:nvPr>
            <p:ph idx="1"/>
          </p:nvPr>
        </p:nvSpPr>
        <p:spPr>
          <a:xfrm>
            <a:off x="457200" y="1357081"/>
            <a:ext cx="8402195" cy="3869199"/>
          </a:xfrm>
        </p:spPr>
        <p:txBody>
          <a:bodyPr>
            <a:noAutofit/>
          </a:bodyPr>
          <a:lstStyle/>
          <a:p>
            <a:pPr>
              <a:lnSpc>
                <a:spcPct val="80000"/>
              </a:lnSpc>
            </a:pPr>
            <a:endParaRPr lang="en-US" altLang="en-US" sz="2400" b="1" dirty="0">
              <a:latin typeface="Garamond" panose="02020404030301010803" pitchFamily="18" charset="0"/>
              <a:cs typeface="Times New Roman" panose="02020603050405020304" pitchFamily="18" charset="0"/>
            </a:endParaRPr>
          </a:p>
          <a:p>
            <a:pPr marL="0" indent="0">
              <a:lnSpc>
                <a:spcPct val="80000"/>
              </a:lnSpc>
              <a:buNone/>
            </a:pPr>
            <a:r>
              <a:rPr lang="en-US" altLang="en-US" sz="2400" b="1" dirty="0">
                <a:latin typeface="Garamond" panose="02020404030301010803" pitchFamily="18" charset="0"/>
                <a:cs typeface="Times New Roman" panose="02020603050405020304" pitchFamily="18" charset="0"/>
              </a:rPr>
              <a:t>There are three issues:</a:t>
            </a:r>
          </a:p>
          <a:p>
            <a:pPr marL="457200" lvl="1" indent="0">
              <a:lnSpc>
                <a:spcPct val="80000"/>
              </a:lnSpc>
              <a:buClrTx/>
              <a:buNone/>
            </a:pPr>
            <a:endParaRPr lang="en-US" altLang="en-US" sz="2400" b="1" dirty="0">
              <a:latin typeface="Garamond" panose="02020404030301010803" pitchFamily="18" charset="0"/>
              <a:cs typeface="Times New Roman" panose="02020603050405020304" pitchFamily="18" charset="0"/>
            </a:endParaRPr>
          </a:p>
          <a:p>
            <a:pPr marL="457200" lvl="1" indent="0">
              <a:lnSpc>
                <a:spcPct val="80000"/>
              </a:lnSpc>
              <a:buClrTx/>
              <a:buNone/>
            </a:pPr>
            <a:r>
              <a:rPr lang="en-US" altLang="en-US" sz="2400" b="1" dirty="0">
                <a:latin typeface="Garamond" panose="02020404030301010803" pitchFamily="18" charset="0"/>
                <a:cs typeface="Times New Roman" panose="02020603050405020304" pitchFamily="18" charset="0"/>
              </a:rPr>
              <a:t>1. Quality estimation</a:t>
            </a:r>
            <a:r>
              <a:rPr lang="en-US" altLang="en-US" sz="2400" dirty="0">
                <a:latin typeface="Garamond" panose="02020404030301010803" pitchFamily="18" charset="0"/>
                <a:cs typeface="Times New Roman" panose="02020603050405020304" pitchFamily="18" charset="0"/>
              </a:rPr>
              <a:t>: </a:t>
            </a:r>
          </a:p>
          <a:p>
            <a:pPr marL="457200" lvl="1" indent="0">
              <a:lnSpc>
                <a:spcPct val="80000"/>
              </a:lnSpc>
              <a:buClrTx/>
              <a:buNone/>
            </a:pPr>
            <a:r>
              <a:rPr lang="en-US" altLang="en-US" sz="2400" dirty="0">
                <a:latin typeface="Garamond" panose="02020404030301010803" pitchFamily="18" charset="0"/>
                <a:cs typeface="Times New Roman" panose="02020603050405020304" pitchFamily="18" charset="0"/>
              </a:rPr>
              <a:t>Entails measuring the reliability or mean time to failure of the application under test.</a:t>
            </a:r>
          </a:p>
          <a:p>
            <a:pPr marL="457200" lvl="1" indent="0">
              <a:lnSpc>
                <a:spcPct val="80000"/>
              </a:lnSpc>
              <a:buClrTx/>
              <a:buNone/>
            </a:pPr>
            <a:endParaRPr lang="en-US" altLang="en-US" sz="2400" dirty="0">
              <a:latin typeface="Garamond" panose="02020404030301010803" pitchFamily="18" charset="0"/>
              <a:cs typeface="Times New Roman" panose="02020603050405020304" pitchFamily="18" charset="0"/>
            </a:endParaRPr>
          </a:p>
          <a:p>
            <a:pPr marL="457200" lvl="1" indent="0">
              <a:lnSpc>
                <a:spcPct val="80000"/>
              </a:lnSpc>
              <a:buClrTx/>
              <a:buNone/>
            </a:pPr>
            <a:r>
              <a:rPr lang="en-US" altLang="en-US" sz="2400" b="1" dirty="0">
                <a:latin typeface="Garamond" panose="02020404030301010803" pitchFamily="18" charset="0"/>
                <a:cs typeface="Times New Roman" panose="02020603050405020304" pitchFamily="18" charset="0"/>
              </a:rPr>
              <a:t>2. Process assessment: </a:t>
            </a:r>
          </a:p>
          <a:p>
            <a:pPr marL="457200" lvl="1" indent="0">
              <a:lnSpc>
                <a:spcPct val="80000"/>
              </a:lnSpc>
              <a:buClrTx/>
              <a:buNone/>
            </a:pPr>
            <a:r>
              <a:rPr lang="en-US" altLang="en-US" sz="2400" dirty="0">
                <a:latin typeface="Garamond" panose="02020404030301010803" pitchFamily="18" charset="0"/>
                <a:cs typeface="Times New Roman" panose="02020603050405020304" pitchFamily="18" charset="0"/>
              </a:rPr>
              <a:t>is the measurement of how well the development and debugging process is progressing toward a reliable product.</a:t>
            </a:r>
          </a:p>
          <a:p>
            <a:pPr lvl="1">
              <a:lnSpc>
                <a:spcPct val="80000"/>
              </a:lnSpc>
              <a:buClrTx/>
            </a:pPr>
            <a:endParaRPr lang="en-US" altLang="en-US" sz="2400" dirty="0">
              <a:latin typeface="Garamond" panose="02020404030301010803" pitchFamily="18" charset="0"/>
              <a:cs typeface="Times New Roman" panose="02020603050405020304" pitchFamily="18" charset="0"/>
            </a:endParaRPr>
          </a:p>
          <a:p>
            <a:pPr marL="457200" lvl="1" indent="0">
              <a:lnSpc>
                <a:spcPct val="80000"/>
              </a:lnSpc>
              <a:buClrTx/>
              <a:buNone/>
            </a:pPr>
            <a:r>
              <a:rPr lang="en-US" altLang="en-US" sz="2400" b="1" dirty="0">
                <a:latin typeface="Garamond" panose="02020404030301010803" pitchFamily="18" charset="0"/>
                <a:cs typeface="Times New Roman" panose="02020603050405020304" pitchFamily="18" charset="0"/>
              </a:rPr>
              <a:t>3. Stopping criteria:</a:t>
            </a:r>
          </a:p>
          <a:p>
            <a:pPr marL="457200" lvl="1" indent="0">
              <a:lnSpc>
                <a:spcPct val="80000"/>
              </a:lnSpc>
              <a:buClrTx/>
              <a:buNone/>
            </a:pPr>
            <a:r>
              <a:rPr lang="en-US" altLang="en-US" sz="2400" dirty="0">
                <a:latin typeface="Garamond" panose="02020404030301010803" pitchFamily="18" charset="0"/>
                <a:cs typeface="Times New Roman" panose="02020603050405020304" pitchFamily="18" charset="0"/>
              </a:rPr>
              <a:t>are there measures that give testers an insight into the completeness of testing.</a:t>
            </a:r>
          </a:p>
        </p:txBody>
      </p:sp>
      <p:sp>
        <p:nvSpPr>
          <p:cNvPr id="30724" name="Slide Number Placeholder 3">
            <a:extLst>
              <a:ext uri="{FF2B5EF4-FFF2-40B4-BE49-F238E27FC236}">
                <a16:creationId xmlns:a16="http://schemas.microsoft.com/office/drawing/2014/main" id="{F8E9E041-AA90-1C48-861A-A9FD6C402AE6}"/>
              </a:ext>
            </a:extLst>
          </p:cNvPr>
          <p:cNvSpPr>
            <a:spLocks noGrp="1"/>
          </p:cNvSpPr>
          <p:nvPr>
            <p:ph type="sldNum" sz="quarter" idx="4294967295"/>
          </p:nvPr>
        </p:nvSpPr>
        <p:spPr bwMode="auto">
          <a:xfrm>
            <a:off x="83820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defPPr>
              <a:defRPr lang="en-GB"/>
            </a:defPPr>
            <a:lvl1pPr algn="r" rtl="0" eaLnBrk="1" fontAlgn="base" hangingPunct="1">
              <a:spcBef>
                <a:spcPct val="0"/>
              </a:spcBef>
              <a:spcAft>
                <a:spcPct val="0"/>
              </a:spcAft>
              <a:defRPr sz="1200" b="1" kern="1200">
                <a:solidFill>
                  <a:srgbClr val="045C75"/>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b="1"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b="1"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b="1"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b="1" kern="1200">
                <a:solidFill>
                  <a:schemeClr val="tx1"/>
                </a:solidFill>
                <a:latin typeface="Times New Roman" panose="02020603050405020304" pitchFamily="18" charset="0"/>
                <a:ea typeface="+mn-ea"/>
                <a:cs typeface="+mn-cs"/>
              </a:defRPr>
            </a:lvl5pPr>
            <a:lvl6pPr marL="2286000" algn="l" defTabSz="914400" rtl="0" eaLnBrk="1" latinLnBrk="0" hangingPunct="1">
              <a:defRPr sz="2400" b="1" kern="1200">
                <a:solidFill>
                  <a:schemeClr val="tx1"/>
                </a:solidFill>
                <a:latin typeface="Times New Roman" panose="02020603050405020304" pitchFamily="18" charset="0"/>
                <a:ea typeface="+mn-ea"/>
                <a:cs typeface="+mn-cs"/>
              </a:defRPr>
            </a:lvl6pPr>
            <a:lvl7pPr marL="2743200" algn="l" defTabSz="914400" rtl="0" eaLnBrk="1" latinLnBrk="0" hangingPunct="1">
              <a:defRPr sz="2400" b="1" kern="1200">
                <a:solidFill>
                  <a:schemeClr val="tx1"/>
                </a:solidFill>
                <a:latin typeface="Times New Roman" panose="02020603050405020304" pitchFamily="18" charset="0"/>
                <a:ea typeface="+mn-ea"/>
                <a:cs typeface="+mn-cs"/>
              </a:defRPr>
            </a:lvl7pPr>
            <a:lvl8pPr marL="3200400" algn="l" defTabSz="914400" rtl="0" eaLnBrk="1" latinLnBrk="0" hangingPunct="1">
              <a:defRPr sz="2400" b="1" kern="1200">
                <a:solidFill>
                  <a:schemeClr val="tx1"/>
                </a:solidFill>
                <a:latin typeface="Times New Roman" panose="02020603050405020304" pitchFamily="18" charset="0"/>
                <a:ea typeface="+mn-ea"/>
                <a:cs typeface="+mn-cs"/>
              </a:defRPr>
            </a:lvl8pPr>
            <a:lvl9pPr marL="3657600" algn="l" defTabSz="914400" rtl="0" eaLnBrk="1" latinLnBrk="0" hangingPunct="1">
              <a:defRPr sz="2400" b="1" kern="1200">
                <a:solidFill>
                  <a:schemeClr val="tx1"/>
                </a:solidFill>
                <a:latin typeface="Times New Roman" panose="02020603050405020304" pitchFamily="18" charset="0"/>
                <a:ea typeface="+mn-ea"/>
                <a:cs typeface="+mn-cs"/>
              </a:defRPr>
            </a:lvl9pPr>
          </a:lstStyle>
          <a:p>
            <a:pPr>
              <a:spcBef>
                <a:spcPct val="0"/>
              </a:spcBef>
              <a:buClrTx/>
              <a:buSzTx/>
              <a:buFontTx/>
              <a:buNone/>
            </a:pPr>
            <a:fld id="{CCB0EC77-73AB-5348-9000-FD8D62973F55}" type="slidenum">
              <a:rPr lang="en-US" altLang="en-US" smtClean="0"/>
              <a:pPr>
                <a:spcBef>
                  <a:spcPct val="0"/>
                </a:spcBef>
                <a:buClrTx/>
                <a:buSzTx/>
                <a:buFontTx/>
                <a:buNone/>
              </a:pPr>
              <a:t>80</a:t>
            </a:fld>
            <a:endParaRPr lang="en-US" altLang="en-US" sz="1200">
              <a:latin typeface="Times New Roman" panose="02020603050405020304" pitchFamily="18" charset="0"/>
              <a:cs typeface="Times New Roman" panose="02020603050405020304" pitchFamily="18" charset="0"/>
            </a:endParaRPr>
          </a:p>
        </p:txBody>
      </p:sp>
      <p:sp>
        <p:nvSpPr>
          <p:cNvPr id="5" name="Rectangle 4">
            <a:extLst>
              <a:ext uri="{FF2B5EF4-FFF2-40B4-BE49-F238E27FC236}">
                <a16:creationId xmlns:a16="http://schemas.microsoft.com/office/drawing/2014/main" id="{8C61EC8F-2321-BE42-8EB2-AE8E0007CE27}"/>
              </a:ext>
            </a:extLst>
          </p:cNvPr>
          <p:cNvSpPr/>
          <p:nvPr/>
        </p:nvSpPr>
        <p:spPr>
          <a:xfrm>
            <a:off x="506369" y="2376820"/>
            <a:ext cx="8334462" cy="1142333"/>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65108169-4209-F244-8154-FC245048B5FB}"/>
              </a:ext>
            </a:extLst>
          </p:cNvPr>
          <p:cNvSpPr/>
          <p:nvPr/>
        </p:nvSpPr>
        <p:spPr>
          <a:xfrm>
            <a:off x="524933" y="3768087"/>
            <a:ext cx="8334462" cy="1142332"/>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7913D32C-120C-3849-8F86-A26123421C73}"/>
              </a:ext>
            </a:extLst>
          </p:cNvPr>
          <p:cNvSpPr/>
          <p:nvPr/>
        </p:nvSpPr>
        <p:spPr>
          <a:xfrm>
            <a:off x="524933" y="5093015"/>
            <a:ext cx="8334462" cy="1153004"/>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21725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a:xfrm>
            <a:off x="1454930" y="223300"/>
            <a:ext cx="6172200" cy="885825"/>
          </a:xfrm>
        </p:spPr>
        <p:txBody>
          <a:bodyPr>
            <a:normAutofit/>
          </a:bodyPr>
          <a:lstStyle/>
          <a:p>
            <a:r>
              <a:rPr lang="en-US" altLang="en-US" sz="4000" b="1" dirty="0">
                <a:solidFill>
                  <a:schemeClr val="bg1"/>
                </a:solidFill>
                <a:latin typeface="Garamond" panose="02020404030301010803" pitchFamily="18" charset="0"/>
                <a:cs typeface="Times New Roman" panose="02020603050405020304" pitchFamily="18" charset="0"/>
              </a:rPr>
              <a:t>Definitions of V&amp;V Terms</a:t>
            </a:r>
          </a:p>
        </p:txBody>
      </p:sp>
      <p:sp>
        <p:nvSpPr>
          <p:cNvPr id="16387" name="Rectangle 3"/>
          <p:cNvSpPr>
            <a:spLocks noGrp="1" noChangeArrowheads="1"/>
          </p:cNvSpPr>
          <p:nvPr>
            <p:ph type="body" idx="1"/>
          </p:nvPr>
        </p:nvSpPr>
        <p:spPr>
          <a:xfrm>
            <a:off x="265986" y="1905000"/>
            <a:ext cx="8793347" cy="2980267"/>
          </a:xfrm>
        </p:spPr>
        <p:txBody>
          <a:bodyPr>
            <a:noAutofit/>
          </a:bodyPr>
          <a:lstStyle/>
          <a:p>
            <a:pPr marL="0" indent="0" algn="just" eaLnBrk="1" hangingPunct="1">
              <a:buNone/>
            </a:pPr>
            <a:r>
              <a:rPr lang="en-US" sz="2200" dirty="0">
                <a:latin typeface="Garamond" panose="02020404030301010803" pitchFamily="18" charset="0"/>
              </a:rPr>
              <a:t>•</a:t>
            </a:r>
            <a:r>
              <a:rPr lang="en-US" sz="2200" dirty="0">
                <a:solidFill>
                  <a:srgbClr val="006666"/>
                </a:solidFill>
                <a:latin typeface="Garamond" panose="02020404030301010803" pitchFamily="18" charset="0"/>
              </a:rPr>
              <a:t> </a:t>
            </a:r>
            <a:r>
              <a:rPr lang="en-US" sz="2200" b="1" dirty="0">
                <a:latin typeface="Garamond" panose="02020404030301010803" pitchFamily="18" charset="0"/>
              </a:rPr>
              <a:t>Fault</a:t>
            </a:r>
          </a:p>
          <a:p>
            <a:pPr lvl="1" algn="just">
              <a:buClr>
                <a:schemeClr val="accent3"/>
              </a:buClr>
              <a:buFont typeface="Wingdings" panose="05000000000000000000" pitchFamily="2" charset="2"/>
              <a:buChar char="v"/>
            </a:pPr>
            <a:r>
              <a:rPr lang="en-US" sz="2200" dirty="0">
                <a:latin typeface="Garamond" panose="02020404030301010803" pitchFamily="18" charset="0"/>
              </a:rPr>
              <a:t>Incorrect portions of code (may involve missing code as well  as incorrect code) </a:t>
            </a:r>
          </a:p>
          <a:p>
            <a:pPr lvl="1" algn="just">
              <a:buClr>
                <a:schemeClr val="accent3"/>
              </a:buClr>
              <a:buFont typeface="Wingdings" panose="05000000000000000000" pitchFamily="2" charset="2"/>
              <a:buChar char="v"/>
            </a:pPr>
            <a:r>
              <a:rPr lang="en-US" sz="2200" dirty="0">
                <a:latin typeface="Garamond" panose="02020404030301010803" pitchFamily="18" charset="0"/>
              </a:rPr>
              <a:t>Necessary (not sufficient) condition for the occurrence of a failure </a:t>
            </a:r>
          </a:p>
          <a:p>
            <a:pPr marL="0" indent="0" algn="just">
              <a:buNone/>
            </a:pPr>
            <a:r>
              <a:rPr lang="en-US" sz="2200" dirty="0">
                <a:latin typeface="Garamond" panose="02020404030301010803" pitchFamily="18" charset="0"/>
              </a:rPr>
              <a:t>• </a:t>
            </a:r>
            <a:r>
              <a:rPr lang="en-US" sz="2200" b="1" dirty="0">
                <a:latin typeface="Garamond" panose="02020404030301010803" pitchFamily="18" charset="0"/>
              </a:rPr>
              <a:t>Failure</a:t>
            </a:r>
            <a:r>
              <a:rPr lang="en-US" sz="2200" dirty="0">
                <a:latin typeface="Garamond" panose="02020404030301010803" pitchFamily="18" charset="0"/>
              </a:rPr>
              <a:t>: Observable incorrect behavior of a program. </a:t>
            </a:r>
          </a:p>
          <a:p>
            <a:pPr marL="0" indent="0" algn="just">
              <a:buNone/>
            </a:pPr>
            <a:r>
              <a:rPr lang="en-US" sz="2200" dirty="0">
                <a:latin typeface="Garamond" panose="02020404030301010803" pitchFamily="18" charset="0"/>
              </a:rPr>
              <a:t>•</a:t>
            </a:r>
            <a:r>
              <a:rPr lang="en-US" sz="2200" dirty="0">
                <a:solidFill>
                  <a:srgbClr val="006666"/>
                </a:solidFill>
                <a:latin typeface="Garamond" panose="02020404030301010803" pitchFamily="18" charset="0"/>
              </a:rPr>
              <a:t> </a:t>
            </a:r>
            <a:r>
              <a:rPr lang="en-US" sz="2200" b="1" dirty="0">
                <a:latin typeface="Garamond" panose="02020404030301010803" pitchFamily="18" charset="0"/>
              </a:rPr>
              <a:t>Error</a:t>
            </a:r>
            <a:r>
              <a:rPr lang="en-US" sz="2200" dirty="0">
                <a:latin typeface="Garamond" panose="02020404030301010803" pitchFamily="18" charset="0"/>
              </a:rPr>
              <a:t>: Cause of a fault. something bad a programmer did (conceptual, typo, etc.) </a:t>
            </a:r>
          </a:p>
          <a:p>
            <a:pPr marL="0" indent="0" algn="just">
              <a:buNone/>
            </a:pPr>
            <a:r>
              <a:rPr lang="en-US" sz="2200" dirty="0">
                <a:latin typeface="Garamond" panose="02020404030301010803" pitchFamily="18" charset="0"/>
              </a:rPr>
              <a:t>• </a:t>
            </a:r>
            <a:r>
              <a:rPr lang="en-US" sz="2200" b="1" dirty="0">
                <a:latin typeface="Garamond" panose="02020404030301010803" pitchFamily="18" charset="0"/>
              </a:rPr>
              <a:t>Bug</a:t>
            </a:r>
            <a:r>
              <a:rPr lang="en-US" sz="2200" dirty="0">
                <a:latin typeface="Garamond" panose="02020404030301010803" pitchFamily="18" charset="0"/>
              </a:rPr>
              <a:t>: informal term for fault/failure.</a:t>
            </a:r>
          </a:p>
        </p:txBody>
      </p:sp>
      <p:pic>
        <p:nvPicPr>
          <p:cNvPr id="4" name="Picture 3"/>
          <p:cNvPicPr>
            <a:picLocks noChangeAspect="1"/>
          </p:cNvPicPr>
          <p:nvPr/>
        </p:nvPicPr>
        <p:blipFill>
          <a:blip r:embed="rId3"/>
          <a:stretch>
            <a:fillRect/>
          </a:stretch>
        </p:blipFill>
        <p:spPr>
          <a:xfrm>
            <a:off x="2513030" y="5042273"/>
            <a:ext cx="4117940" cy="1277738"/>
          </a:xfrm>
          <a:prstGeom prst="rect">
            <a:avLst/>
          </a:prstGeom>
        </p:spPr>
      </p:pic>
    </p:spTree>
    <p:extLst>
      <p:ext uri="{BB962C8B-B14F-4D97-AF65-F5344CB8AC3E}">
        <p14:creationId xmlns:p14="http://schemas.microsoft.com/office/powerpoint/2010/main" val="25152265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a:xfrm>
            <a:off x="1332100" y="414337"/>
            <a:ext cx="6883852" cy="885825"/>
          </a:xfrm>
        </p:spPr>
        <p:txBody>
          <a:bodyPr>
            <a:noAutofit/>
          </a:bodyPr>
          <a:lstStyle/>
          <a:p>
            <a:r>
              <a:rPr lang="en-US" altLang="en-US" sz="4000" b="1" dirty="0">
                <a:solidFill>
                  <a:schemeClr val="bg1"/>
                </a:solidFill>
                <a:latin typeface="Garamond" panose="02020404030301010803" pitchFamily="18" charset="0"/>
                <a:cs typeface="Times New Roman" panose="02020603050405020304" pitchFamily="18" charset="0"/>
              </a:rPr>
              <a:t>Example: error, fault, failure</a:t>
            </a:r>
          </a:p>
        </p:txBody>
      </p:sp>
      <p:sp>
        <p:nvSpPr>
          <p:cNvPr id="3" name="Rectangle 2"/>
          <p:cNvSpPr/>
          <p:nvPr/>
        </p:nvSpPr>
        <p:spPr>
          <a:xfrm>
            <a:off x="369393" y="1961677"/>
            <a:ext cx="8527591" cy="4228850"/>
          </a:xfrm>
          <a:prstGeom prst="rect">
            <a:avLst/>
          </a:prstGeom>
        </p:spPr>
        <p:txBody>
          <a:bodyPr wrap="square">
            <a:spAutoFit/>
          </a:bodyPr>
          <a:lstStyle/>
          <a:p>
            <a:pPr marL="342900" indent="-342900">
              <a:spcBef>
                <a:spcPct val="20000"/>
              </a:spcBef>
              <a:buFont typeface="Wingdings" panose="05000000000000000000" pitchFamily="2" charset="2"/>
              <a:buChar char="v"/>
            </a:pPr>
            <a:r>
              <a:rPr lang="en-US" altLang="en-US" sz="2400" dirty="0">
                <a:solidFill>
                  <a:srgbClr val="0B3D29"/>
                </a:solidFill>
                <a:latin typeface="Garamond" panose="02020404030301010803" pitchFamily="18" charset="0"/>
                <a:cs typeface="Times New Roman" panose="02020603050405020304" pitchFamily="18" charset="0"/>
              </a:rPr>
              <a:t>For example,  to assume a procedure is only called with a positive argument (the error). </a:t>
            </a:r>
          </a:p>
          <a:p>
            <a:pPr marL="342900" indent="-342900">
              <a:spcBef>
                <a:spcPct val="20000"/>
              </a:spcBef>
              <a:buFont typeface="Wingdings" panose="05000000000000000000" pitchFamily="2" charset="2"/>
              <a:buChar char="v"/>
            </a:pPr>
            <a:endParaRPr lang="en-US" altLang="en-US" sz="2400" dirty="0">
              <a:solidFill>
                <a:srgbClr val="0B3D29"/>
              </a:solidFill>
              <a:latin typeface="Garamond" panose="02020404030301010803" pitchFamily="18" charset="0"/>
              <a:cs typeface="Times New Roman" panose="02020603050405020304" pitchFamily="18" charset="0"/>
            </a:endParaRPr>
          </a:p>
          <a:p>
            <a:pPr marL="342900" indent="-342900">
              <a:spcBef>
                <a:spcPct val="20000"/>
              </a:spcBef>
              <a:buFont typeface="Wingdings" panose="05000000000000000000" pitchFamily="2" charset="2"/>
              <a:buChar char="v"/>
            </a:pPr>
            <a:r>
              <a:rPr lang="en-US" altLang="en-US" sz="2400" dirty="0">
                <a:solidFill>
                  <a:srgbClr val="0B3D29"/>
                </a:solidFill>
                <a:latin typeface="Garamond" panose="02020404030301010803" pitchFamily="18" charset="0"/>
                <a:cs typeface="Times New Roman" panose="02020603050405020304" pitchFamily="18" charset="0"/>
              </a:rPr>
              <a:t>Then tester might forget to test for negative values (the fault).</a:t>
            </a:r>
          </a:p>
          <a:p>
            <a:pPr marL="342900" indent="-342900">
              <a:spcBef>
                <a:spcPct val="20000"/>
              </a:spcBef>
              <a:buFont typeface="Wingdings" panose="05000000000000000000" pitchFamily="2" charset="2"/>
              <a:buChar char="v"/>
            </a:pPr>
            <a:endParaRPr lang="en-US" altLang="en-US" sz="2400" dirty="0">
              <a:solidFill>
                <a:srgbClr val="0B3D29"/>
              </a:solidFill>
              <a:latin typeface="Garamond" panose="02020404030301010803" pitchFamily="18" charset="0"/>
              <a:cs typeface="Times New Roman" panose="02020603050405020304" pitchFamily="18" charset="0"/>
            </a:endParaRPr>
          </a:p>
          <a:p>
            <a:pPr marL="342900" indent="-342900">
              <a:spcBef>
                <a:spcPct val="20000"/>
              </a:spcBef>
              <a:buFont typeface="Wingdings" panose="05000000000000000000" pitchFamily="2" charset="2"/>
              <a:buChar char="v"/>
            </a:pPr>
            <a:r>
              <a:rPr lang="en-US" altLang="en-US" sz="2400" dirty="0">
                <a:solidFill>
                  <a:srgbClr val="0B3D29"/>
                </a:solidFill>
                <a:latin typeface="Garamond" panose="02020404030301010803" pitchFamily="18" charset="0"/>
                <a:cs typeface="Times New Roman" panose="02020603050405020304" pitchFamily="18" charset="0"/>
              </a:rPr>
              <a:t>Now if the procedure is actually called with a negative argument, something may go wrong (wrong answer, abortion)- the failure</a:t>
            </a:r>
          </a:p>
          <a:p>
            <a:pPr marL="342900" indent="-342900">
              <a:spcBef>
                <a:spcPct val="20000"/>
              </a:spcBef>
              <a:buFont typeface="Wingdings" panose="05000000000000000000" pitchFamily="2" charset="2"/>
              <a:buChar char="v"/>
            </a:pPr>
            <a:endParaRPr lang="en-US" altLang="en-US" sz="2400" dirty="0">
              <a:solidFill>
                <a:srgbClr val="0B3D29"/>
              </a:solidFill>
              <a:latin typeface="Garamond" panose="02020404030301010803" pitchFamily="18" charset="0"/>
              <a:cs typeface="Times New Roman" panose="02020603050405020304" pitchFamily="18" charset="0"/>
            </a:endParaRPr>
          </a:p>
          <a:p>
            <a:pPr marL="342900" indent="-342900">
              <a:spcBef>
                <a:spcPct val="20000"/>
              </a:spcBef>
              <a:buFont typeface="Wingdings" panose="05000000000000000000" pitchFamily="2" charset="2"/>
              <a:buChar char="v"/>
            </a:pPr>
            <a:r>
              <a:rPr lang="en-US" altLang="en-US" sz="2400" dirty="0">
                <a:solidFill>
                  <a:srgbClr val="0B3D29"/>
                </a:solidFill>
                <a:latin typeface="Garamond" panose="02020404030301010803" pitchFamily="18" charset="0"/>
                <a:cs typeface="Times New Roman" panose="02020603050405020304" pitchFamily="18" charset="0"/>
              </a:rPr>
              <a:t>Note that the relation between errors, faults and failures need not be 1-1.</a:t>
            </a:r>
          </a:p>
        </p:txBody>
      </p:sp>
    </p:spTree>
    <p:extLst>
      <p:ext uri="{BB962C8B-B14F-4D97-AF65-F5344CB8AC3E}">
        <p14:creationId xmlns:p14="http://schemas.microsoft.com/office/powerpoint/2010/main" val="37473597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val 7"/>
          <p:cNvSpPr/>
          <p:nvPr/>
        </p:nvSpPr>
        <p:spPr bwMode="auto">
          <a:xfrm>
            <a:off x="1852301" y="3574568"/>
            <a:ext cx="831457" cy="352004"/>
          </a:xfrm>
          <a:prstGeom prst="ellipse">
            <a:avLst/>
          </a:prstGeom>
          <a:solidFill>
            <a:srgbClr val="0070C0"/>
          </a:solidFill>
          <a:ln w="38100" cap="flat" cmpd="sng" algn="ctr">
            <a:solidFill>
              <a:srgbClr val="FF0000"/>
            </a:solidFill>
            <a:prstDash val="solid"/>
            <a:round/>
            <a:headEnd type="none" w="sm" len="sm"/>
            <a:tailEnd type="none" w="sm" len="sm"/>
          </a:ln>
          <a:effectLst/>
        </p:spPr>
        <p:txBody>
          <a:bodyPr vert="horz" wrap="square" lIns="68580" tIns="34290" rIns="68580" bIns="34290" numCol="1" rtlCol="0" anchor="t" anchorCtr="0" compatLnSpc="1">
            <a:prstTxWarp prst="textNoShape">
              <a:avLst/>
            </a:prstTxWarp>
          </a:bodyPr>
          <a:lstStyle/>
          <a:p>
            <a:pPr defTabSz="685800" eaLnBrk="0" fontAlgn="base" hangingPunct="0">
              <a:spcBef>
                <a:spcPct val="0"/>
              </a:spcBef>
              <a:spcAft>
                <a:spcPct val="0"/>
              </a:spcAft>
            </a:pPr>
            <a:endParaRPr lang="en-US" sz="1500" b="1">
              <a:solidFill>
                <a:srgbClr val="FAFD00"/>
              </a:solidFill>
              <a:latin typeface="Times New Roman" pitchFamily="18" charset="0"/>
            </a:endParaRPr>
          </a:p>
        </p:txBody>
      </p:sp>
      <p:sp>
        <p:nvSpPr>
          <p:cNvPr id="2" name="Title 1"/>
          <p:cNvSpPr>
            <a:spLocks noGrp="1"/>
          </p:cNvSpPr>
          <p:nvPr>
            <p:ph type="title"/>
          </p:nvPr>
        </p:nvSpPr>
        <p:spPr>
          <a:xfrm>
            <a:off x="466967" y="170128"/>
            <a:ext cx="8079581" cy="1243649"/>
          </a:xfrm>
        </p:spPr>
        <p:txBody>
          <a:bodyPr>
            <a:normAutofit/>
          </a:bodyPr>
          <a:lstStyle/>
          <a:p>
            <a:r>
              <a:rPr lang="en-US" sz="4000" b="1" dirty="0">
                <a:solidFill>
                  <a:schemeClr val="bg1"/>
                </a:solidFill>
                <a:latin typeface="Garamond" panose="02020404030301010803" pitchFamily="18" charset="0"/>
                <a:cs typeface="Times New Roman" panose="02020603050405020304" pitchFamily="18" charset="0"/>
              </a:rPr>
              <a:t>A Concrete Example</a:t>
            </a:r>
          </a:p>
        </p:txBody>
      </p:sp>
      <p:sp>
        <p:nvSpPr>
          <p:cNvPr id="7" name="TextBox 6"/>
          <p:cNvSpPr txBox="1">
            <a:spLocks noChangeArrowheads="1"/>
          </p:cNvSpPr>
          <p:nvPr/>
        </p:nvSpPr>
        <p:spPr bwMode="auto">
          <a:xfrm>
            <a:off x="1377234" y="2668925"/>
            <a:ext cx="6356747" cy="3093154"/>
          </a:xfrm>
          <a:prstGeom prst="rect">
            <a:avLst/>
          </a:prstGeom>
          <a:solidFill>
            <a:srgbClr val="0070C0"/>
          </a:solidFill>
          <a:ln w="38100">
            <a:solidFill>
              <a:srgbClr val="9999FF"/>
            </a:solidFill>
            <a:miter lim="800000"/>
            <a:headEnd/>
            <a:tailEnd/>
          </a:ln>
        </p:spPr>
        <p:txBody>
          <a:bodyPr>
            <a:spAutoFit/>
          </a:bodyPr>
          <a:lstStyle>
            <a:lvl1pPr>
              <a:defRPr sz="2000" b="1">
                <a:solidFill>
                  <a:srgbClr val="FAFD00"/>
                </a:solidFill>
                <a:latin typeface="Times New Roman" pitchFamily="18" charset="0"/>
              </a:defRPr>
            </a:lvl1pPr>
            <a:lvl2pPr marL="742950" indent="-285750">
              <a:defRPr sz="2000" b="1">
                <a:solidFill>
                  <a:srgbClr val="FAFD00"/>
                </a:solidFill>
                <a:latin typeface="Times New Roman" pitchFamily="18" charset="0"/>
              </a:defRPr>
            </a:lvl2pPr>
            <a:lvl3pPr marL="1143000" indent="-228600">
              <a:defRPr sz="2000" b="1">
                <a:solidFill>
                  <a:srgbClr val="FAFD00"/>
                </a:solidFill>
                <a:latin typeface="Times New Roman" pitchFamily="18" charset="0"/>
              </a:defRPr>
            </a:lvl3pPr>
            <a:lvl4pPr marL="1600200" indent="-228600">
              <a:defRPr sz="2000" b="1">
                <a:solidFill>
                  <a:srgbClr val="FAFD00"/>
                </a:solidFill>
                <a:latin typeface="Times New Roman" pitchFamily="18" charset="0"/>
              </a:defRPr>
            </a:lvl4pPr>
            <a:lvl5pPr marL="2057400" indent="-228600">
              <a:defRPr sz="2000" b="1">
                <a:solidFill>
                  <a:srgbClr val="FAFD00"/>
                </a:solidFill>
                <a:latin typeface="Times New Roman" pitchFamily="18" charset="0"/>
              </a:defRPr>
            </a:lvl5pPr>
            <a:lvl6pPr marL="2514600" indent="-228600" eaLnBrk="0" fontAlgn="base" hangingPunct="0">
              <a:spcBef>
                <a:spcPct val="0"/>
              </a:spcBef>
              <a:spcAft>
                <a:spcPct val="0"/>
              </a:spcAft>
              <a:defRPr sz="2000" b="1">
                <a:solidFill>
                  <a:srgbClr val="FAFD00"/>
                </a:solidFill>
                <a:latin typeface="Times New Roman" pitchFamily="18" charset="0"/>
              </a:defRPr>
            </a:lvl6pPr>
            <a:lvl7pPr marL="2971800" indent="-228600" eaLnBrk="0" fontAlgn="base" hangingPunct="0">
              <a:spcBef>
                <a:spcPct val="0"/>
              </a:spcBef>
              <a:spcAft>
                <a:spcPct val="0"/>
              </a:spcAft>
              <a:defRPr sz="2000" b="1">
                <a:solidFill>
                  <a:srgbClr val="FAFD00"/>
                </a:solidFill>
                <a:latin typeface="Times New Roman" pitchFamily="18" charset="0"/>
              </a:defRPr>
            </a:lvl7pPr>
            <a:lvl8pPr marL="3429000" indent="-228600" eaLnBrk="0" fontAlgn="base" hangingPunct="0">
              <a:spcBef>
                <a:spcPct val="0"/>
              </a:spcBef>
              <a:spcAft>
                <a:spcPct val="0"/>
              </a:spcAft>
              <a:defRPr sz="2000" b="1">
                <a:solidFill>
                  <a:srgbClr val="FAFD00"/>
                </a:solidFill>
                <a:latin typeface="Times New Roman" pitchFamily="18" charset="0"/>
              </a:defRPr>
            </a:lvl8pPr>
            <a:lvl9pPr marL="3886200" indent="-228600" eaLnBrk="0" fontAlgn="base" hangingPunct="0">
              <a:spcBef>
                <a:spcPct val="0"/>
              </a:spcBef>
              <a:spcAft>
                <a:spcPct val="0"/>
              </a:spcAft>
              <a:defRPr sz="2000" b="1">
                <a:solidFill>
                  <a:srgbClr val="FAFD00"/>
                </a:solidFill>
                <a:latin typeface="Times New Roman" pitchFamily="18" charset="0"/>
              </a:defRPr>
            </a:lvl9pPr>
          </a:lstStyle>
          <a:p>
            <a:r>
              <a:rPr lang="en-US" sz="1500" dirty="0">
                <a:latin typeface="Arial Unicode MS" pitchFamily="34" charset="-128"/>
                <a:ea typeface="Arial Unicode MS" pitchFamily="34" charset="-128"/>
                <a:cs typeface="Arial Unicode MS" pitchFamily="34" charset="-128"/>
              </a:rPr>
              <a:t>public static </a:t>
            </a:r>
            <a:r>
              <a:rPr lang="en-US" sz="1500" dirty="0" err="1">
                <a:latin typeface="Arial Unicode MS" pitchFamily="34" charset="-128"/>
                <a:ea typeface="Arial Unicode MS" pitchFamily="34" charset="-128"/>
                <a:cs typeface="Arial Unicode MS" pitchFamily="34" charset="-128"/>
              </a:rPr>
              <a:t>int</a:t>
            </a:r>
            <a:r>
              <a:rPr lang="en-US" sz="1500" dirty="0">
                <a:latin typeface="Arial Unicode MS" pitchFamily="34" charset="-128"/>
                <a:ea typeface="Arial Unicode MS" pitchFamily="34" charset="-128"/>
                <a:cs typeface="Arial Unicode MS" pitchFamily="34" charset="-128"/>
              </a:rPr>
              <a:t> </a:t>
            </a:r>
            <a:r>
              <a:rPr lang="en-US" sz="1500" dirty="0" err="1">
                <a:latin typeface="Arial Unicode MS" pitchFamily="34" charset="-128"/>
                <a:ea typeface="Arial Unicode MS" pitchFamily="34" charset="-128"/>
                <a:cs typeface="Arial Unicode MS" pitchFamily="34" charset="-128"/>
              </a:rPr>
              <a:t>numZero</a:t>
            </a:r>
            <a:r>
              <a:rPr lang="en-US" sz="1500" dirty="0">
                <a:latin typeface="Arial Unicode MS" pitchFamily="34" charset="-128"/>
                <a:ea typeface="Arial Unicode MS" pitchFamily="34" charset="-128"/>
                <a:cs typeface="Arial Unicode MS" pitchFamily="34" charset="-128"/>
              </a:rPr>
              <a:t> (</a:t>
            </a:r>
            <a:r>
              <a:rPr lang="en-US" sz="1500" dirty="0" err="1">
                <a:latin typeface="Arial Unicode MS" pitchFamily="34" charset="-128"/>
                <a:ea typeface="Arial Unicode MS" pitchFamily="34" charset="-128"/>
                <a:cs typeface="Arial Unicode MS" pitchFamily="34" charset="-128"/>
              </a:rPr>
              <a:t>int</a:t>
            </a:r>
            <a:r>
              <a:rPr lang="en-US" sz="1500" dirty="0">
                <a:latin typeface="Arial Unicode MS" pitchFamily="34" charset="-128"/>
                <a:ea typeface="Arial Unicode MS" pitchFamily="34" charset="-128"/>
                <a:cs typeface="Arial Unicode MS" pitchFamily="34" charset="-128"/>
              </a:rPr>
              <a:t> [ ] </a:t>
            </a:r>
            <a:r>
              <a:rPr lang="en-US" sz="1500" dirty="0" err="1">
                <a:latin typeface="Arial Unicode MS" pitchFamily="34" charset="-128"/>
                <a:ea typeface="Arial Unicode MS" pitchFamily="34" charset="-128"/>
                <a:cs typeface="Arial Unicode MS" pitchFamily="34" charset="-128"/>
              </a:rPr>
              <a:t>arr</a:t>
            </a:r>
            <a:r>
              <a:rPr lang="en-US" sz="1500" dirty="0">
                <a:latin typeface="Arial Unicode MS" pitchFamily="34" charset="-128"/>
                <a:ea typeface="Arial Unicode MS" pitchFamily="34" charset="-128"/>
                <a:cs typeface="Arial Unicode MS" pitchFamily="34" charset="-128"/>
              </a:rPr>
              <a:t>)</a:t>
            </a:r>
          </a:p>
          <a:p>
            <a:r>
              <a:rPr lang="en-US" sz="1500" dirty="0">
                <a:latin typeface="Arial Unicode MS" pitchFamily="34" charset="-128"/>
                <a:ea typeface="Arial Unicode MS" pitchFamily="34" charset="-128"/>
                <a:cs typeface="Arial Unicode MS" pitchFamily="34" charset="-128"/>
              </a:rPr>
              <a:t>{  // Effects: If </a:t>
            </a:r>
            <a:r>
              <a:rPr lang="en-US" sz="1500" dirty="0" err="1">
                <a:latin typeface="Arial Unicode MS" pitchFamily="34" charset="-128"/>
                <a:ea typeface="Arial Unicode MS" pitchFamily="34" charset="-128"/>
                <a:cs typeface="Arial Unicode MS" pitchFamily="34" charset="-128"/>
              </a:rPr>
              <a:t>arr</a:t>
            </a:r>
            <a:r>
              <a:rPr lang="en-US" sz="1500" dirty="0">
                <a:latin typeface="Arial Unicode MS" pitchFamily="34" charset="-128"/>
                <a:ea typeface="Arial Unicode MS" pitchFamily="34" charset="-128"/>
                <a:cs typeface="Arial Unicode MS" pitchFamily="34" charset="-128"/>
              </a:rPr>
              <a:t> is null throw </a:t>
            </a:r>
            <a:r>
              <a:rPr lang="en-US" sz="1500" dirty="0" err="1">
                <a:latin typeface="Arial Unicode MS" pitchFamily="34" charset="-128"/>
                <a:ea typeface="Arial Unicode MS" pitchFamily="34" charset="-128"/>
                <a:cs typeface="Arial Unicode MS" pitchFamily="34" charset="-128"/>
              </a:rPr>
              <a:t>NullPointerException</a:t>
            </a:r>
            <a:endParaRPr lang="en-US" sz="1500" dirty="0">
              <a:latin typeface="Arial Unicode MS" pitchFamily="34" charset="-128"/>
              <a:ea typeface="Arial Unicode MS" pitchFamily="34" charset="-128"/>
              <a:cs typeface="Arial Unicode MS" pitchFamily="34" charset="-128"/>
            </a:endParaRPr>
          </a:p>
          <a:p>
            <a:r>
              <a:rPr lang="en-US" sz="1500" dirty="0">
                <a:latin typeface="Arial Unicode MS" pitchFamily="34" charset="-128"/>
                <a:ea typeface="Arial Unicode MS" pitchFamily="34" charset="-128"/>
                <a:cs typeface="Arial Unicode MS" pitchFamily="34" charset="-128"/>
              </a:rPr>
              <a:t>   // else return the number of occurrences of 0 in </a:t>
            </a:r>
            <a:r>
              <a:rPr lang="en-US" sz="1500" dirty="0" err="1">
                <a:latin typeface="Arial Unicode MS" pitchFamily="34" charset="-128"/>
                <a:ea typeface="Arial Unicode MS" pitchFamily="34" charset="-128"/>
                <a:cs typeface="Arial Unicode MS" pitchFamily="34" charset="-128"/>
              </a:rPr>
              <a:t>arr</a:t>
            </a:r>
            <a:endParaRPr lang="en-US" sz="1500" dirty="0">
              <a:latin typeface="Arial Unicode MS" pitchFamily="34" charset="-128"/>
              <a:ea typeface="Arial Unicode MS" pitchFamily="34" charset="-128"/>
              <a:cs typeface="Arial Unicode MS" pitchFamily="34" charset="-128"/>
            </a:endParaRPr>
          </a:p>
          <a:p>
            <a:r>
              <a:rPr lang="en-US" sz="1500" dirty="0">
                <a:latin typeface="Arial Unicode MS" pitchFamily="34" charset="-128"/>
                <a:ea typeface="Arial Unicode MS" pitchFamily="34" charset="-128"/>
                <a:cs typeface="Arial Unicode MS" pitchFamily="34" charset="-128"/>
              </a:rPr>
              <a:t>   </a:t>
            </a:r>
            <a:r>
              <a:rPr lang="en-US" sz="1500" dirty="0" err="1">
                <a:latin typeface="Arial Unicode MS" pitchFamily="34" charset="-128"/>
                <a:ea typeface="Arial Unicode MS" pitchFamily="34" charset="-128"/>
                <a:cs typeface="Arial Unicode MS" pitchFamily="34" charset="-128"/>
              </a:rPr>
              <a:t>int</a:t>
            </a:r>
            <a:r>
              <a:rPr lang="en-US" sz="1500" dirty="0">
                <a:latin typeface="Arial Unicode MS" pitchFamily="34" charset="-128"/>
                <a:ea typeface="Arial Unicode MS" pitchFamily="34" charset="-128"/>
                <a:cs typeface="Arial Unicode MS" pitchFamily="34" charset="-128"/>
              </a:rPr>
              <a:t> count = 0;</a:t>
            </a:r>
          </a:p>
          <a:p>
            <a:r>
              <a:rPr lang="en-US" sz="1500" dirty="0">
                <a:latin typeface="Arial Unicode MS" pitchFamily="34" charset="-128"/>
                <a:ea typeface="Arial Unicode MS" pitchFamily="34" charset="-128"/>
                <a:cs typeface="Arial Unicode MS" pitchFamily="34" charset="-128"/>
              </a:rPr>
              <a:t>   for (</a:t>
            </a:r>
            <a:r>
              <a:rPr lang="en-US" sz="1500" dirty="0" err="1">
                <a:latin typeface="Arial Unicode MS" pitchFamily="34" charset="-128"/>
                <a:ea typeface="Arial Unicode MS" pitchFamily="34" charset="-128"/>
                <a:cs typeface="Arial Unicode MS" pitchFamily="34" charset="-128"/>
              </a:rPr>
              <a:t>int</a:t>
            </a:r>
            <a:r>
              <a:rPr lang="en-US" sz="1500" dirty="0">
                <a:latin typeface="Arial Unicode MS" pitchFamily="34" charset="-128"/>
                <a:ea typeface="Arial Unicode MS" pitchFamily="34" charset="-128"/>
                <a:cs typeface="Arial Unicode MS" pitchFamily="34" charset="-128"/>
              </a:rPr>
              <a:t> </a:t>
            </a:r>
            <a:r>
              <a:rPr lang="en-US" sz="1500" dirty="0" err="1">
                <a:latin typeface="Arial Unicode MS" pitchFamily="34" charset="-128"/>
                <a:ea typeface="Arial Unicode MS" pitchFamily="34" charset="-128"/>
                <a:cs typeface="Arial Unicode MS" pitchFamily="34" charset="-128"/>
              </a:rPr>
              <a:t>i</a:t>
            </a:r>
            <a:r>
              <a:rPr lang="en-US" sz="1500" dirty="0">
                <a:latin typeface="Arial Unicode MS" pitchFamily="34" charset="-128"/>
                <a:ea typeface="Arial Unicode MS" pitchFamily="34" charset="-128"/>
                <a:cs typeface="Arial Unicode MS" pitchFamily="34" charset="-128"/>
              </a:rPr>
              <a:t> = 1; </a:t>
            </a:r>
            <a:r>
              <a:rPr lang="en-US" sz="1500" dirty="0" err="1">
                <a:latin typeface="Arial Unicode MS" pitchFamily="34" charset="-128"/>
                <a:ea typeface="Arial Unicode MS" pitchFamily="34" charset="-128"/>
                <a:cs typeface="Arial Unicode MS" pitchFamily="34" charset="-128"/>
              </a:rPr>
              <a:t>i</a:t>
            </a:r>
            <a:r>
              <a:rPr lang="en-US" sz="1500" dirty="0">
                <a:latin typeface="Arial Unicode MS" pitchFamily="34" charset="-128"/>
                <a:ea typeface="Arial Unicode MS" pitchFamily="34" charset="-128"/>
                <a:cs typeface="Arial Unicode MS" pitchFamily="34" charset="-128"/>
              </a:rPr>
              <a:t> &lt; </a:t>
            </a:r>
            <a:r>
              <a:rPr lang="en-US" sz="1500" dirty="0" err="1">
                <a:latin typeface="Arial Unicode MS" pitchFamily="34" charset="-128"/>
                <a:ea typeface="Arial Unicode MS" pitchFamily="34" charset="-128"/>
                <a:cs typeface="Arial Unicode MS" pitchFamily="34" charset="-128"/>
              </a:rPr>
              <a:t>arr.length</a:t>
            </a:r>
            <a:r>
              <a:rPr lang="en-US" sz="1500" dirty="0">
                <a:latin typeface="Arial Unicode MS" pitchFamily="34" charset="-128"/>
                <a:ea typeface="Arial Unicode MS" pitchFamily="34" charset="-128"/>
                <a:cs typeface="Arial Unicode MS" pitchFamily="34" charset="-128"/>
              </a:rPr>
              <a:t>; </a:t>
            </a:r>
            <a:r>
              <a:rPr lang="en-US" sz="1500" dirty="0" err="1">
                <a:latin typeface="Arial Unicode MS" pitchFamily="34" charset="-128"/>
                <a:ea typeface="Arial Unicode MS" pitchFamily="34" charset="-128"/>
                <a:cs typeface="Arial Unicode MS" pitchFamily="34" charset="-128"/>
              </a:rPr>
              <a:t>i</a:t>
            </a:r>
            <a:r>
              <a:rPr lang="en-US" sz="1500" dirty="0">
                <a:latin typeface="Arial Unicode MS" pitchFamily="34" charset="-128"/>
                <a:ea typeface="Arial Unicode MS" pitchFamily="34" charset="-128"/>
                <a:cs typeface="Arial Unicode MS" pitchFamily="34" charset="-128"/>
              </a:rPr>
              <a:t>++)</a:t>
            </a:r>
          </a:p>
          <a:p>
            <a:r>
              <a:rPr lang="en-US" sz="1500" dirty="0">
                <a:latin typeface="Arial Unicode MS" pitchFamily="34" charset="-128"/>
                <a:ea typeface="Arial Unicode MS" pitchFamily="34" charset="-128"/>
                <a:cs typeface="Arial Unicode MS" pitchFamily="34" charset="-128"/>
              </a:rPr>
              <a:t>   {</a:t>
            </a:r>
          </a:p>
          <a:p>
            <a:r>
              <a:rPr lang="en-US" sz="1500" dirty="0">
                <a:latin typeface="Arial Unicode MS" pitchFamily="34" charset="-128"/>
                <a:ea typeface="Arial Unicode MS" pitchFamily="34" charset="-128"/>
                <a:cs typeface="Arial Unicode MS" pitchFamily="34" charset="-128"/>
              </a:rPr>
              <a:t>      if (</a:t>
            </a:r>
            <a:r>
              <a:rPr lang="en-US" sz="1500" dirty="0" err="1">
                <a:latin typeface="Arial Unicode MS" pitchFamily="34" charset="-128"/>
                <a:ea typeface="Arial Unicode MS" pitchFamily="34" charset="-128"/>
                <a:cs typeface="Arial Unicode MS" pitchFamily="34" charset="-128"/>
              </a:rPr>
              <a:t>arr</a:t>
            </a:r>
            <a:r>
              <a:rPr lang="en-US" sz="1500" dirty="0">
                <a:latin typeface="Arial Unicode MS" pitchFamily="34" charset="-128"/>
                <a:ea typeface="Arial Unicode MS" pitchFamily="34" charset="-128"/>
                <a:cs typeface="Arial Unicode MS" pitchFamily="34" charset="-128"/>
              </a:rPr>
              <a:t> [ </a:t>
            </a:r>
            <a:r>
              <a:rPr lang="en-US" sz="1500" dirty="0" err="1">
                <a:latin typeface="Arial Unicode MS" pitchFamily="34" charset="-128"/>
                <a:ea typeface="Arial Unicode MS" pitchFamily="34" charset="-128"/>
                <a:cs typeface="Arial Unicode MS" pitchFamily="34" charset="-128"/>
              </a:rPr>
              <a:t>i</a:t>
            </a:r>
            <a:r>
              <a:rPr lang="en-US" sz="1500" dirty="0">
                <a:latin typeface="Arial Unicode MS" pitchFamily="34" charset="-128"/>
                <a:ea typeface="Arial Unicode MS" pitchFamily="34" charset="-128"/>
                <a:cs typeface="Arial Unicode MS" pitchFamily="34" charset="-128"/>
              </a:rPr>
              <a:t> ] == 0)</a:t>
            </a:r>
          </a:p>
          <a:p>
            <a:r>
              <a:rPr lang="en-US" sz="1500" dirty="0">
                <a:latin typeface="Arial Unicode MS" pitchFamily="34" charset="-128"/>
                <a:ea typeface="Arial Unicode MS" pitchFamily="34" charset="-128"/>
                <a:cs typeface="Arial Unicode MS" pitchFamily="34" charset="-128"/>
              </a:rPr>
              <a:t>      {</a:t>
            </a:r>
          </a:p>
          <a:p>
            <a:r>
              <a:rPr lang="en-US" sz="1500" dirty="0">
                <a:latin typeface="Arial Unicode MS" pitchFamily="34" charset="-128"/>
                <a:ea typeface="Arial Unicode MS" pitchFamily="34" charset="-128"/>
                <a:cs typeface="Arial Unicode MS" pitchFamily="34" charset="-128"/>
              </a:rPr>
              <a:t>         count++;</a:t>
            </a:r>
          </a:p>
          <a:p>
            <a:r>
              <a:rPr lang="en-US" sz="1500" dirty="0">
                <a:latin typeface="Arial Unicode MS" pitchFamily="34" charset="-128"/>
                <a:ea typeface="Arial Unicode MS" pitchFamily="34" charset="-128"/>
                <a:cs typeface="Arial Unicode MS" pitchFamily="34" charset="-128"/>
              </a:rPr>
              <a:t>      }</a:t>
            </a:r>
          </a:p>
          <a:p>
            <a:r>
              <a:rPr lang="en-US" sz="1500" dirty="0">
                <a:latin typeface="Arial Unicode MS" pitchFamily="34" charset="-128"/>
                <a:ea typeface="Arial Unicode MS" pitchFamily="34" charset="-128"/>
                <a:cs typeface="Arial Unicode MS" pitchFamily="34" charset="-128"/>
              </a:rPr>
              <a:t>   }</a:t>
            </a:r>
          </a:p>
          <a:p>
            <a:r>
              <a:rPr lang="en-US" sz="1500" dirty="0">
                <a:latin typeface="Arial Unicode MS" pitchFamily="34" charset="-128"/>
                <a:ea typeface="Arial Unicode MS" pitchFamily="34" charset="-128"/>
                <a:cs typeface="Arial Unicode MS" pitchFamily="34" charset="-128"/>
              </a:rPr>
              <a:t>   return count;</a:t>
            </a:r>
          </a:p>
          <a:p>
            <a:r>
              <a:rPr lang="en-US" sz="1500" dirty="0">
                <a:latin typeface="Arial Unicode MS" pitchFamily="34" charset="-128"/>
                <a:ea typeface="Arial Unicode MS" pitchFamily="34" charset="-128"/>
                <a:cs typeface="Arial Unicode MS" pitchFamily="34" charset="-128"/>
              </a:rPr>
              <a:t>}</a:t>
            </a:r>
          </a:p>
        </p:txBody>
      </p:sp>
      <p:cxnSp>
        <p:nvCxnSpPr>
          <p:cNvPr id="10" name="Straight Connector 9"/>
          <p:cNvCxnSpPr>
            <a:stCxn id="8" idx="7"/>
            <a:endCxn id="11" idx="1"/>
          </p:cNvCxnSpPr>
          <p:nvPr/>
        </p:nvCxnSpPr>
        <p:spPr bwMode="auto">
          <a:xfrm flipV="1">
            <a:off x="2561993" y="2266694"/>
            <a:ext cx="1529778" cy="1359425"/>
          </a:xfrm>
          <a:prstGeom prst="line">
            <a:avLst/>
          </a:prstGeom>
          <a:solidFill>
            <a:schemeClr val="accent1"/>
          </a:solidFill>
          <a:ln w="38100" cap="flat" cmpd="sng" algn="ctr">
            <a:solidFill>
              <a:srgbClr val="FF0000"/>
            </a:solidFill>
            <a:prstDash val="solid"/>
            <a:round/>
            <a:headEnd type="none" w="sm" len="sm"/>
            <a:tailEnd type="none" w="sm" len="sm"/>
          </a:ln>
          <a:effectLst/>
        </p:spPr>
      </p:cxnSp>
      <p:sp>
        <p:nvSpPr>
          <p:cNvPr id="11" name="Rounded Rectangle 10"/>
          <p:cNvSpPr/>
          <p:nvPr/>
        </p:nvSpPr>
        <p:spPr bwMode="auto">
          <a:xfrm>
            <a:off x="4091771" y="2008761"/>
            <a:ext cx="2051750" cy="515867"/>
          </a:xfrm>
          <a:prstGeom prst="roundRect">
            <a:avLst/>
          </a:prstGeom>
          <a:solidFill>
            <a:srgbClr val="0070C0"/>
          </a:solidFill>
          <a:ln w="38100" cap="flat" cmpd="sng" algn="ctr">
            <a:solidFill>
              <a:srgbClr val="FF0000"/>
            </a:solidFill>
            <a:prstDash val="solid"/>
            <a:round/>
            <a:headEnd type="none" w="sm" len="sm"/>
            <a:tailEnd type="none" w="sm" len="sm"/>
          </a:ln>
          <a:effectLst/>
        </p:spPr>
        <p:txBody>
          <a:bodyPr vert="horz" wrap="square" lIns="68580" tIns="34290" rIns="68580" bIns="34290" numCol="1" rtlCol="0" anchor="ctr" anchorCtr="0" compatLnSpc="1">
            <a:prstTxWarp prst="textNoShape">
              <a:avLst/>
            </a:prstTxWarp>
          </a:bodyPr>
          <a:lstStyle/>
          <a:p>
            <a:pPr defTabSz="685800" eaLnBrk="0" fontAlgn="base" hangingPunct="0">
              <a:spcBef>
                <a:spcPct val="0"/>
              </a:spcBef>
              <a:spcAft>
                <a:spcPct val="0"/>
              </a:spcAft>
            </a:pPr>
            <a:r>
              <a:rPr lang="en-US" sz="1500" b="1" dirty="0">
                <a:solidFill>
                  <a:schemeClr val="tx2"/>
                </a:solidFill>
                <a:latin typeface="Gill Sans MT" pitchFamily="34" charset="0"/>
              </a:rPr>
              <a:t>Fault</a:t>
            </a:r>
            <a:r>
              <a:rPr lang="en-US" sz="1500" b="1" dirty="0">
                <a:latin typeface="Gill Sans MT" pitchFamily="34" charset="0"/>
              </a:rPr>
              <a:t>: Should start searching at 0, not 1</a:t>
            </a:r>
          </a:p>
        </p:txBody>
      </p:sp>
      <p:sp>
        <p:nvSpPr>
          <p:cNvPr id="14" name="Rectangle 13"/>
          <p:cNvSpPr/>
          <p:nvPr/>
        </p:nvSpPr>
        <p:spPr bwMode="auto">
          <a:xfrm>
            <a:off x="6197723" y="2767388"/>
            <a:ext cx="1325281" cy="1007459"/>
          </a:xfrm>
          <a:prstGeom prst="rect">
            <a:avLst/>
          </a:prstGeom>
          <a:solidFill>
            <a:srgbClr val="0070C0"/>
          </a:solidFill>
          <a:ln w="38100" cap="flat" cmpd="sng" algn="ctr">
            <a:solidFill>
              <a:schemeClr val="tx2"/>
            </a:solidFill>
            <a:prstDash val="solid"/>
            <a:round/>
            <a:headEnd type="none" w="sm" len="sm"/>
            <a:tailEnd type="none" w="sm" len="sm"/>
          </a:ln>
          <a:effectLst/>
        </p:spPr>
        <p:txBody>
          <a:bodyPr vert="horz" wrap="square" lIns="68580" tIns="34290" rIns="68580" bIns="34290" numCol="1" rtlCol="0" anchor="t" anchorCtr="0" compatLnSpc="1">
            <a:prstTxWarp prst="textNoShape">
              <a:avLst/>
            </a:prstTxWarp>
          </a:bodyPr>
          <a:lstStyle/>
          <a:p>
            <a:pPr algn="ctr" defTabSz="685800" eaLnBrk="0" fontAlgn="base" hangingPunct="0">
              <a:spcBef>
                <a:spcPct val="0"/>
              </a:spcBef>
              <a:spcAft>
                <a:spcPct val="0"/>
              </a:spcAft>
            </a:pPr>
            <a:r>
              <a:rPr lang="en-US" sz="1500" b="1" u="sng" dirty="0">
                <a:latin typeface="Gill Sans MT" pitchFamily="34" charset="0"/>
              </a:rPr>
              <a:t>Test 1</a:t>
            </a:r>
          </a:p>
          <a:p>
            <a:pPr defTabSz="685800" eaLnBrk="0" fontAlgn="base" hangingPunct="0">
              <a:spcBef>
                <a:spcPct val="0"/>
              </a:spcBef>
              <a:spcAft>
                <a:spcPct val="0"/>
              </a:spcAft>
            </a:pPr>
            <a:r>
              <a:rPr lang="en-US" sz="1350" dirty="0">
                <a:latin typeface="Gill Sans MT" pitchFamily="34" charset="0"/>
              </a:rPr>
              <a:t>[ 2, 7, 0 ]</a:t>
            </a:r>
          </a:p>
          <a:p>
            <a:pPr defTabSz="685800" eaLnBrk="0" fontAlgn="base" hangingPunct="0">
              <a:spcBef>
                <a:spcPct val="0"/>
              </a:spcBef>
              <a:spcAft>
                <a:spcPct val="0"/>
              </a:spcAft>
            </a:pPr>
            <a:r>
              <a:rPr lang="en-US" sz="1500" b="1" dirty="0">
                <a:latin typeface="Gill Sans MT" pitchFamily="34" charset="0"/>
              </a:rPr>
              <a:t>Expected: 1</a:t>
            </a:r>
          </a:p>
          <a:p>
            <a:pPr defTabSz="685800" eaLnBrk="0" fontAlgn="base" hangingPunct="0">
              <a:spcBef>
                <a:spcPct val="0"/>
              </a:spcBef>
              <a:spcAft>
                <a:spcPct val="0"/>
              </a:spcAft>
            </a:pPr>
            <a:r>
              <a:rPr lang="en-US" sz="1350" dirty="0">
                <a:latin typeface="Gill Sans MT" pitchFamily="34" charset="0"/>
              </a:rPr>
              <a:t>Actual: 1</a:t>
            </a:r>
            <a:endParaRPr lang="en-US" sz="1500" b="1" dirty="0">
              <a:latin typeface="Gill Sans MT" pitchFamily="34" charset="0"/>
            </a:endParaRPr>
          </a:p>
        </p:txBody>
      </p:sp>
      <p:sp>
        <p:nvSpPr>
          <p:cNvPr id="15" name="Rectangle 14"/>
          <p:cNvSpPr/>
          <p:nvPr/>
        </p:nvSpPr>
        <p:spPr bwMode="auto">
          <a:xfrm>
            <a:off x="6361586" y="3889146"/>
            <a:ext cx="1319073" cy="1007459"/>
          </a:xfrm>
          <a:prstGeom prst="rect">
            <a:avLst/>
          </a:prstGeom>
          <a:solidFill>
            <a:srgbClr val="0070C0"/>
          </a:solidFill>
          <a:ln w="38100" cap="flat" cmpd="sng" algn="ctr">
            <a:solidFill>
              <a:schemeClr val="tx2"/>
            </a:solidFill>
            <a:prstDash val="solid"/>
            <a:round/>
            <a:headEnd type="none" w="sm" len="sm"/>
            <a:tailEnd type="none" w="sm" len="sm"/>
          </a:ln>
          <a:effectLst/>
        </p:spPr>
        <p:txBody>
          <a:bodyPr vert="horz" wrap="square" lIns="68580" tIns="34290" rIns="68580" bIns="34290" numCol="1" rtlCol="0" anchor="t" anchorCtr="0" compatLnSpc="1">
            <a:prstTxWarp prst="textNoShape">
              <a:avLst/>
            </a:prstTxWarp>
          </a:bodyPr>
          <a:lstStyle/>
          <a:p>
            <a:pPr algn="ctr" defTabSz="685800" eaLnBrk="0" fontAlgn="base" hangingPunct="0">
              <a:spcBef>
                <a:spcPct val="0"/>
              </a:spcBef>
              <a:spcAft>
                <a:spcPct val="0"/>
              </a:spcAft>
            </a:pPr>
            <a:r>
              <a:rPr lang="en-US" sz="1500" b="1" u="sng" dirty="0">
                <a:latin typeface="Gill Sans MT" pitchFamily="34" charset="0"/>
              </a:rPr>
              <a:t>Test 2</a:t>
            </a:r>
          </a:p>
          <a:p>
            <a:pPr defTabSz="685800" eaLnBrk="0" fontAlgn="base" hangingPunct="0">
              <a:spcBef>
                <a:spcPct val="0"/>
              </a:spcBef>
              <a:spcAft>
                <a:spcPct val="0"/>
              </a:spcAft>
            </a:pPr>
            <a:r>
              <a:rPr lang="en-US" sz="1350" dirty="0">
                <a:latin typeface="Gill Sans MT" pitchFamily="34" charset="0"/>
              </a:rPr>
              <a:t>[ 0, 2, 7 ]</a:t>
            </a:r>
          </a:p>
          <a:p>
            <a:pPr defTabSz="685800" eaLnBrk="0" fontAlgn="base" hangingPunct="0">
              <a:spcBef>
                <a:spcPct val="0"/>
              </a:spcBef>
              <a:spcAft>
                <a:spcPct val="0"/>
              </a:spcAft>
            </a:pPr>
            <a:r>
              <a:rPr lang="en-US" sz="1500" b="1" dirty="0">
                <a:latin typeface="Gill Sans MT" pitchFamily="34" charset="0"/>
              </a:rPr>
              <a:t>Expected: 1</a:t>
            </a:r>
          </a:p>
          <a:p>
            <a:pPr defTabSz="685800" eaLnBrk="0" fontAlgn="base" hangingPunct="0">
              <a:spcBef>
                <a:spcPct val="0"/>
              </a:spcBef>
              <a:spcAft>
                <a:spcPct val="0"/>
              </a:spcAft>
            </a:pPr>
            <a:r>
              <a:rPr lang="en-US" sz="1350" dirty="0">
                <a:latin typeface="Gill Sans MT" pitchFamily="34" charset="0"/>
              </a:rPr>
              <a:t>Actual: 0</a:t>
            </a:r>
            <a:endParaRPr lang="en-US" sz="1500" b="1" dirty="0">
              <a:latin typeface="Gill Sans MT" pitchFamily="34" charset="0"/>
            </a:endParaRPr>
          </a:p>
        </p:txBody>
      </p:sp>
      <p:sp>
        <p:nvSpPr>
          <p:cNvPr id="16" name="Rounded Rectangle 15"/>
          <p:cNvSpPr/>
          <p:nvPr/>
        </p:nvSpPr>
        <p:spPr bwMode="auto">
          <a:xfrm>
            <a:off x="3890482" y="3889146"/>
            <a:ext cx="2142680" cy="687048"/>
          </a:xfrm>
          <a:prstGeom prst="roundRect">
            <a:avLst/>
          </a:prstGeom>
          <a:solidFill>
            <a:srgbClr val="0070C0"/>
          </a:solidFill>
          <a:ln w="38100" cap="flat" cmpd="sng" algn="ctr">
            <a:solidFill>
              <a:srgbClr val="FF0000"/>
            </a:solidFill>
            <a:prstDash val="solid"/>
            <a:round/>
            <a:headEnd type="none" w="sm" len="sm"/>
            <a:tailEnd type="none" w="sm" len="sm"/>
          </a:ln>
          <a:effectLst/>
        </p:spPr>
        <p:txBody>
          <a:bodyPr vert="horz" wrap="square" lIns="68580" tIns="34290" rIns="68580" bIns="34290" numCol="1" rtlCol="0" anchor="ctr" anchorCtr="0" compatLnSpc="1">
            <a:prstTxWarp prst="textNoShape">
              <a:avLst/>
            </a:prstTxWarp>
          </a:bodyPr>
          <a:lstStyle/>
          <a:p>
            <a:pPr defTabSz="685800" eaLnBrk="0" fontAlgn="base" hangingPunct="0">
              <a:spcBef>
                <a:spcPct val="0"/>
              </a:spcBef>
              <a:spcAft>
                <a:spcPct val="0"/>
              </a:spcAft>
            </a:pPr>
            <a:r>
              <a:rPr lang="en-US" sz="1500" b="1" dirty="0">
                <a:solidFill>
                  <a:schemeClr val="tx2"/>
                </a:solidFill>
                <a:latin typeface="Gill Sans MT" pitchFamily="34" charset="0"/>
              </a:rPr>
              <a:t>Error</a:t>
            </a:r>
            <a:r>
              <a:rPr lang="en-US" sz="1500" b="1" dirty="0">
                <a:latin typeface="Gill Sans MT" pitchFamily="34" charset="0"/>
              </a:rPr>
              <a:t>: </a:t>
            </a:r>
            <a:r>
              <a:rPr lang="en-US" sz="1500" b="1" dirty="0" err="1">
                <a:latin typeface="Gill Sans MT" pitchFamily="34" charset="0"/>
              </a:rPr>
              <a:t>i</a:t>
            </a:r>
            <a:r>
              <a:rPr lang="en-US" sz="1500" b="1" dirty="0">
                <a:latin typeface="Gill Sans MT" pitchFamily="34" charset="0"/>
              </a:rPr>
              <a:t> is 1, not 0, on the first iteration</a:t>
            </a:r>
          </a:p>
          <a:p>
            <a:pPr defTabSz="685800" eaLnBrk="0" fontAlgn="base" hangingPunct="0">
              <a:spcBef>
                <a:spcPct val="0"/>
              </a:spcBef>
              <a:spcAft>
                <a:spcPct val="0"/>
              </a:spcAft>
            </a:pPr>
            <a:r>
              <a:rPr lang="en-US" sz="1350" dirty="0">
                <a:solidFill>
                  <a:schemeClr val="tx2"/>
                </a:solidFill>
                <a:latin typeface="Gill Sans MT" pitchFamily="34" charset="0"/>
              </a:rPr>
              <a:t>Failure</a:t>
            </a:r>
            <a:r>
              <a:rPr lang="en-US" sz="1350" dirty="0">
                <a:latin typeface="Gill Sans MT" pitchFamily="34" charset="0"/>
              </a:rPr>
              <a:t>: none</a:t>
            </a:r>
            <a:endParaRPr lang="en-US" sz="1500" b="1" dirty="0">
              <a:latin typeface="Gill Sans MT" pitchFamily="34" charset="0"/>
            </a:endParaRPr>
          </a:p>
        </p:txBody>
      </p:sp>
      <p:sp>
        <p:nvSpPr>
          <p:cNvPr id="17" name="Rounded Rectangle 16"/>
          <p:cNvSpPr/>
          <p:nvPr/>
        </p:nvSpPr>
        <p:spPr bwMode="auto">
          <a:xfrm>
            <a:off x="3561744" y="4990912"/>
            <a:ext cx="4016440" cy="687048"/>
          </a:xfrm>
          <a:prstGeom prst="roundRect">
            <a:avLst/>
          </a:prstGeom>
          <a:solidFill>
            <a:srgbClr val="0070C0"/>
          </a:solidFill>
          <a:ln w="38100" cap="flat" cmpd="sng" algn="ctr">
            <a:solidFill>
              <a:srgbClr val="FF0000"/>
            </a:solidFill>
            <a:prstDash val="solid"/>
            <a:round/>
            <a:headEnd type="none" w="sm" len="sm"/>
            <a:tailEnd type="none" w="sm" len="sm"/>
          </a:ln>
          <a:effectLst/>
        </p:spPr>
        <p:txBody>
          <a:bodyPr vert="horz" wrap="square" lIns="68580" tIns="34290" rIns="68580" bIns="34290" numCol="1" rtlCol="0" anchor="ctr" anchorCtr="0" compatLnSpc="1">
            <a:prstTxWarp prst="textNoShape">
              <a:avLst/>
            </a:prstTxWarp>
          </a:bodyPr>
          <a:lstStyle/>
          <a:p>
            <a:pPr defTabSz="685800" eaLnBrk="0" fontAlgn="base" hangingPunct="0">
              <a:spcBef>
                <a:spcPct val="0"/>
              </a:spcBef>
              <a:spcAft>
                <a:spcPct val="0"/>
              </a:spcAft>
            </a:pPr>
            <a:r>
              <a:rPr lang="en-US" sz="1500" b="1" dirty="0">
                <a:solidFill>
                  <a:schemeClr val="tx2"/>
                </a:solidFill>
                <a:latin typeface="Gill Sans MT" pitchFamily="34" charset="0"/>
              </a:rPr>
              <a:t>Error</a:t>
            </a:r>
            <a:r>
              <a:rPr lang="en-US" sz="1500" b="1" dirty="0">
                <a:latin typeface="Gill Sans MT" pitchFamily="34" charset="0"/>
              </a:rPr>
              <a:t>:  </a:t>
            </a:r>
            <a:r>
              <a:rPr lang="en-US" sz="1500" b="1" dirty="0" err="1">
                <a:latin typeface="Gill Sans MT" pitchFamily="34" charset="0"/>
              </a:rPr>
              <a:t>i</a:t>
            </a:r>
            <a:r>
              <a:rPr lang="en-US" sz="1500" b="1" dirty="0">
                <a:latin typeface="Gill Sans MT" pitchFamily="34" charset="0"/>
              </a:rPr>
              <a:t> is 1, not 0</a:t>
            </a:r>
          </a:p>
          <a:p>
            <a:pPr defTabSz="685800" eaLnBrk="0" fontAlgn="base" hangingPunct="0">
              <a:spcBef>
                <a:spcPct val="0"/>
              </a:spcBef>
              <a:spcAft>
                <a:spcPct val="0"/>
              </a:spcAft>
            </a:pPr>
            <a:r>
              <a:rPr lang="en-US" sz="1350" dirty="0">
                <a:latin typeface="Gill Sans MT" pitchFamily="34" charset="0"/>
              </a:rPr>
              <a:t>Error propagates to the variable count</a:t>
            </a:r>
            <a:endParaRPr lang="en-US" sz="1500" b="1" dirty="0">
              <a:latin typeface="Gill Sans MT" pitchFamily="34" charset="0"/>
            </a:endParaRPr>
          </a:p>
          <a:p>
            <a:pPr defTabSz="685800" eaLnBrk="0" fontAlgn="base" hangingPunct="0">
              <a:spcBef>
                <a:spcPct val="0"/>
              </a:spcBef>
              <a:spcAft>
                <a:spcPct val="0"/>
              </a:spcAft>
            </a:pPr>
            <a:r>
              <a:rPr lang="en-US" sz="1350" b="1" dirty="0">
                <a:solidFill>
                  <a:schemeClr val="tx2"/>
                </a:solidFill>
                <a:latin typeface="Gill Sans MT" pitchFamily="34" charset="0"/>
              </a:rPr>
              <a:t>Failure</a:t>
            </a:r>
            <a:r>
              <a:rPr lang="en-US" sz="1350" dirty="0">
                <a:latin typeface="Gill Sans MT" pitchFamily="34" charset="0"/>
              </a:rPr>
              <a:t>: count is 0 at the return statement</a:t>
            </a:r>
            <a:endParaRPr lang="en-US" sz="1500" b="1" dirty="0">
              <a:latin typeface="Gill Sans MT" pitchFamily="34" charset="0"/>
            </a:endParaRPr>
          </a:p>
        </p:txBody>
      </p:sp>
      <p:cxnSp>
        <p:nvCxnSpPr>
          <p:cNvPr id="18" name="Straight Connector 17"/>
          <p:cNvCxnSpPr>
            <a:stCxn id="16" idx="0"/>
            <a:endCxn id="14" idx="1"/>
          </p:cNvCxnSpPr>
          <p:nvPr/>
        </p:nvCxnSpPr>
        <p:spPr bwMode="auto">
          <a:xfrm flipV="1">
            <a:off x="4961823" y="3271118"/>
            <a:ext cx="1235900" cy="618029"/>
          </a:xfrm>
          <a:prstGeom prst="line">
            <a:avLst/>
          </a:prstGeom>
          <a:solidFill>
            <a:schemeClr val="accent1"/>
          </a:solidFill>
          <a:ln w="38100" cap="flat" cmpd="sng" algn="ctr">
            <a:solidFill>
              <a:srgbClr val="FF0000"/>
            </a:solidFill>
            <a:prstDash val="solid"/>
            <a:round/>
            <a:headEnd type="none" w="sm" len="sm"/>
            <a:tailEnd type="none" w="sm" len="sm"/>
          </a:ln>
          <a:effectLst/>
        </p:spPr>
      </p:cxnSp>
      <p:cxnSp>
        <p:nvCxnSpPr>
          <p:cNvPr id="21" name="Straight Connector 20"/>
          <p:cNvCxnSpPr>
            <a:stCxn id="17" idx="0"/>
            <a:endCxn id="15" idx="1"/>
          </p:cNvCxnSpPr>
          <p:nvPr/>
        </p:nvCxnSpPr>
        <p:spPr bwMode="auto">
          <a:xfrm flipV="1">
            <a:off x="5569964" y="4392875"/>
            <a:ext cx="791623" cy="598037"/>
          </a:xfrm>
          <a:prstGeom prst="line">
            <a:avLst/>
          </a:prstGeom>
          <a:solidFill>
            <a:schemeClr val="accent1"/>
          </a:solidFill>
          <a:ln w="38100" cap="flat" cmpd="sng" algn="ctr">
            <a:solidFill>
              <a:srgbClr val="FF0000"/>
            </a:solidFill>
            <a:prstDash val="solid"/>
            <a:round/>
            <a:headEnd type="none" w="sm" len="sm"/>
            <a:tailEnd type="none" w="sm" len="sm"/>
          </a:ln>
          <a:effectLst/>
        </p:spPr>
      </p:cxnSp>
      <p:sp>
        <p:nvSpPr>
          <p:cNvPr id="3" name="Right Arrow 2"/>
          <p:cNvSpPr/>
          <p:nvPr/>
        </p:nvSpPr>
        <p:spPr>
          <a:xfrm>
            <a:off x="3561743" y="2029846"/>
            <a:ext cx="457061" cy="24938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 name="Rectangle 5"/>
          <p:cNvSpPr/>
          <p:nvPr/>
        </p:nvSpPr>
        <p:spPr>
          <a:xfrm>
            <a:off x="1509994" y="2003666"/>
            <a:ext cx="2051844" cy="300082"/>
          </a:xfrm>
          <a:prstGeom prst="rect">
            <a:avLst/>
          </a:prstGeom>
        </p:spPr>
        <p:txBody>
          <a:bodyPr wrap="none">
            <a:spAutoFit/>
          </a:bodyPr>
          <a:lstStyle/>
          <a:p>
            <a:r>
              <a:rPr lang="en-US" sz="1350" dirty="0"/>
              <a:t>Incorrect portions of code </a:t>
            </a:r>
          </a:p>
        </p:txBody>
      </p:sp>
      <p:sp>
        <p:nvSpPr>
          <p:cNvPr id="19" name="Right Arrow 18"/>
          <p:cNvSpPr/>
          <p:nvPr/>
        </p:nvSpPr>
        <p:spPr>
          <a:xfrm>
            <a:off x="3390497" y="3946984"/>
            <a:ext cx="457061" cy="24938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0" name="Rectangle 19"/>
          <p:cNvSpPr/>
          <p:nvPr/>
        </p:nvSpPr>
        <p:spPr>
          <a:xfrm>
            <a:off x="974297" y="3772826"/>
            <a:ext cx="3016275" cy="507831"/>
          </a:xfrm>
          <a:prstGeom prst="rect">
            <a:avLst/>
          </a:prstGeom>
        </p:spPr>
        <p:txBody>
          <a:bodyPr wrap="none">
            <a:spAutoFit/>
          </a:bodyPr>
          <a:lstStyle/>
          <a:p>
            <a:pPr lvl="1"/>
            <a:r>
              <a:rPr lang="en-US" sz="1350" dirty="0">
                <a:solidFill>
                  <a:schemeClr val="bg1"/>
                </a:solidFill>
              </a:rPr>
              <a:t>Something bad a programmer did</a:t>
            </a:r>
          </a:p>
          <a:p>
            <a:pPr lvl="1"/>
            <a:r>
              <a:rPr lang="en-US" sz="1350" dirty="0">
                <a:solidFill>
                  <a:schemeClr val="bg1"/>
                </a:solidFill>
              </a:rPr>
              <a:t> </a:t>
            </a:r>
            <a:endParaRPr lang="en-US" sz="1350" dirty="0"/>
          </a:p>
        </p:txBody>
      </p:sp>
      <p:sp>
        <p:nvSpPr>
          <p:cNvPr id="23" name="Rectangle 22"/>
          <p:cNvSpPr/>
          <p:nvPr/>
        </p:nvSpPr>
        <p:spPr>
          <a:xfrm>
            <a:off x="3326882" y="5779247"/>
            <a:ext cx="3759042" cy="300082"/>
          </a:xfrm>
          <a:prstGeom prst="rect">
            <a:avLst/>
          </a:prstGeom>
        </p:spPr>
        <p:txBody>
          <a:bodyPr wrap="none">
            <a:spAutoFit/>
          </a:bodyPr>
          <a:lstStyle/>
          <a:p>
            <a:pPr lvl="1"/>
            <a:r>
              <a:rPr lang="en-US" sz="1350" dirty="0">
                <a:solidFill>
                  <a:schemeClr val="tx2"/>
                </a:solidFill>
              </a:rPr>
              <a:t>Observable incorrect behavior of a program </a:t>
            </a:r>
          </a:p>
        </p:txBody>
      </p:sp>
      <p:sp>
        <p:nvSpPr>
          <p:cNvPr id="9" name="U-Turn Arrow 8"/>
          <p:cNvSpPr/>
          <p:nvPr/>
        </p:nvSpPr>
        <p:spPr>
          <a:xfrm rot="16200000">
            <a:off x="3188668" y="5586914"/>
            <a:ext cx="398830" cy="347321"/>
          </a:xfrm>
          <a:prstGeom prst="utur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Tree>
    <p:extLst>
      <p:ext uri="{BB962C8B-B14F-4D97-AF65-F5344CB8AC3E}">
        <p14:creationId xmlns:p14="http://schemas.microsoft.com/office/powerpoint/2010/main" val="1685542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down)">
                                      <p:cBhvr>
                                        <p:cTn id="11" dur="500"/>
                                        <p:tgtEl>
                                          <p:spTgt spid="10"/>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wipe(left)">
                                      <p:cBhvr>
                                        <p:cTn id="15" dur="500"/>
                                        <p:tgtEl>
                                          <p:spTgt spid="11"/>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grpId="0" nodeType="click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wipe(up)">
                                      <p:cBhvr>
                                        <p:cTn id="20" dur="500"/>
                                        <p:tgtEl>
                                          <p:spTgt spid="14"/>
                                        </p:tgtEl>
                                      </p:cBhvr>
                                    </p:animEffect>
                                  </p:childTnLst>
                                </p:cTn>
                              </p:par>
                            </p:childTnLst>
                          </p:cTn>
                        </p:par>
                        <p:par>
                          <p:cTn id="21" fill="hold">
                            <p:stCondLst>
                              <p:cond delay="500"/>
                            </p:stCondLst>
                            <p:childTnLst>
                              <p:par>
                                <p:cTn id="22" presetID="22" presetClass="entr" presetSubtype="1" fill="hold" nodeType="after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wipe(up)">
                                      <p:cBhvr>
                                        <p:cTn id="24" dur="500"/>
                                        <p:tgtEl>
                                          <p:spTgt spid="18"/>
                                        </p:tgtEl>
                                      </p:cBhvr>
                                    </p:animEffect>
                                  </p:childTnLst>
                                </p:cTn>
                              </p:par>
                            </p:childTnLst>
                          </p:cTn>
                        </p:par>
                        <p:par>
                          <p:cTn id="25" fill="hold">
                            <p:stCondLst>
                              <p:cond delay="1000"/>
                            </p:stCondLst>
                            <p:childTnLst>
                              <p:par>
                                <p:cTn id="26" presetID="22" presetClass="entr" presetSubtype="1" fill="hold" grpId="0" nodeType="after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wipe(up)">
                                      <p:cBhvr>
                                        <p:cTn id="28" dur="500"/>
                                        <p:tgtEl>
                                          <p:spTgt spid="16"/>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1" fill="hold" grpId="0" nodeType="click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wipe(up)">
                                      <p:cBhvr>
                                        <p:cTn id="33" dur="500"/>
                                        <p:tgtEl>
                                          <p:spTgt spid="15"/>
                                        </p:tgtEl>
                                      </p:cBhvr>
                                    </p:animEffect>
                                  </p:childTnLst>
                                </p:cTn>
                              </p:par>
                            </p:childTnLst>
                          </p:cTn>
                        </p:par>
                        <p:par>
                          <p:cTn id="34" fill="hold">
                            <p:stCondLst>
                              <p:cond delay="500"/>
                            </p:stCondLst>
                            <p:childTnLst>
                              <p:par>
                                <p:cTn id="35" presetID="22" presetClass="entr" presetSubtype="1" fill="hold" nodeType="after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wipe(up)">
                                      <p:cBhvr>
                                        <p:cTn id="37" dur="500"/>
                                        <p:tgtEl>
                                          <p:spTgt spid="21"/>
                                        </p:tgtEl>
                                      </p:cBhvr>
                                    </p:animEffect>
                                  </p:childTnLst>
                                </p:cTn>
                              </p:par>
                            </p:childTnLst>
                          </p:cTn>
                        </p:par>
                        <p:par>
                          <p:cTn id="38" fill="hold">
                            <p:stCondLst>
                              <p:cond delay="1000"/>
                            </p:stCondLst>
                            <p:childTnLst>
                              <p:par>
                                <p:cTn id="39" presetID="22" presetClass="entr" presetSubtype="1" fill="hold" grpId="0" nodeType="afterEffect">
                                  <p:stCondLst>
                                    <p:cond delay="0"/>
                                  </p:stCondLst>
                                  <p:childTnLst>
                                    <p:set>
                                      <p:cBhvr>
                                        <p:cTn id="40" dur="1" fill="hold">
                                          <p:stCondLst>
                                            <p:cond delay="0"/>
                                          </p:stCondLst>
                                        </p:cTn>
                                        <p:tgtEl>
                                          <p:spTgt spid="17"/>
                                        </p:tgtEl>
                                        <p:attrNameLst>
                                          <p:attrName>style.visibility</p:attrName>
                                        </p:attrNameLst>
                                      </p:cBhvr>
                                      <p:to>
                                        <p:strVal val="visible"/>
                                      </p:to>
                                    </p:set>
                                    <p:animEffect transition="in" filter="wipe(up)">
                                      <p:cBhvr>
                                        <p:cTn id="41"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animBg="1"/>
      <p:bldP spid="14" grpId="0" animBg="1"/>
      <p:bldP spid="15" grpId="0" animBg="1"/>
      <p:bldP spid="16" grpId="0" animBg="1"/>
      <p:bldP spid="17"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908021-0F2B-3B46-87D4-88D9BE354437}"/>
              </a:ext>
            </a:extLst>
          </p:cNvPr>
          <p:cNvSpPr>
            <a:spLocks noGrp="1"/>
          </p:cNvSpPr>
          <p:nvPr>
            <p:ph type="title"/>
          </p:nvPr>
        </p:nvSpPr>
        <p:spPr/>
        <p:txBody>
          <a:bodyPr>
            <a:normAutofit/>
          </a:bodyPr>
          <a:lstStyle/>
          <a:p>
            <a:r>
              <a:rPr lang="en-US" sz="4000" b="1" dirty="0">
                <a:solidFill>
                  <a:schemeClr val="bg1"/>
                </a:solidFill>
                <a:latin typeface="Garamond" panose="02020404030301010803" pitchFamily="18" charset="0"/>
              </a:rPr>
              <a:t>References</a:t>
            </a:r>
          </a:p>
        </p:txBody>
      </p:sp>
      <p:sp>
        <p:nvSpPr>
          <p:cNvPr id="3" name="Content Placeholder 2">
            <a:extLst>
              <a:ext uri="{FF2B5EF4-FFF2-40B4-BE49-F238E27FC236}">
                <a16:creationId xmlns:a16="http://schemas.microsoft.com/office/drawing/2014/main" id="{F06096FA-3126-A249-956E-1EAE4A11B8BC}"/>
              </a:ext>
            </a:extLst>
          </p:cNvPr>
          <p:cNvSpPr>
            <a:spLocks noGrp="1"/>
          </p:cNvSpPr>
          <p:nvPr>
            <p:ph idx="1"/>
          </p:nvPr>
        </p:nvSpPr>
        <p:spPr>
          <a:xfrm>
            <a:off x="457200" y="1987315"/>
            <a:ext cx="8111515" cy="3869199"/>
          </a:xfrm>
        </p:spPr>
        <p:txBody>
          <a:bodyPr>
            <a:normAutofit/>
          </a:bodyPr>
          <a:lstStyle/>
          <a:p>
            <a:pPr>
              <a:buFont typeface="+mj-lt"/>
              <a:buAutoNum type="arabicPeriod"/>
            </a:pPr>
            <a:r>
              <a:rPr lang="en-US" sz="1600" dirty="0">
                <a:latin typeface="Garamond" panose="02020404030301010803" pitchFamily="18" charset="0"/>
                <a:hlinkClick r:id="rId2"/>
              </a:rPr>
              <a:t>https://www.arbourgroup.com/blog/2015/verification-vs-validation-whats-the-difference/#:~:text=Validation%20is%20the%20process%20of,the%20producing%20high%20quality%20software</a:t>
            </a:r>
            <a:r>
              <a:rPr lang="en-US" sz="1600" dirty="0">
                <a:latin typeface="Garamond" panose="02020404030301010803" pitchFamily="18" charset="0"/>
              </a:rPr>
              <a:t>.</a:t>
            </a:r>
          </a:p>
          <a:p>
            <a:pPr>
              <a:buFont typeface="+mj-lt"/>
              <a:buAutoNum type="arabicPeriod"/>
            </a:pPr>
            <a:r>
              <a:rPr lang="en-US" sz="1600" dirty="0">
                <a:latin typeface="Garamond" panose="02020404030301010803" pitchFamily="18" charset="0"/>
                <a:hlinkClick r:id="rId3"/>
              </a:rPr>
              <a:t>https://www3.technologyevaluation.com/research/article/what-is-ivv-and-why-does-it-matter-to-software-selection.html</a:t>
            </a:r>
            <a:endParaRPr lang="en-US" sz="1600" dirty="0">
              <a:latin typeface="Garamond" panose="02020404030301010803" pitchFamily="18" charset="0"/>
            </a:endParaRPr>
          </a:p>
        </p:txBody>
      </p:sp>
    </p:spTree>
    <p:extLst>
      <p:ext uri="{BB962C8B-B14F-4D97-AF65-F5344CB8AC3E}">
        <p14:creationId xmlns:p14="http://schemas.microsoft.com/office/powerpoint/2010/main" val="4189049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a:extLst>
              <a:ext uri="{FF2B5EF4-FFF2-40B4-BE49-F238E27FC236}">
                <a16:creationId xmlns:a16="http://schemas.microsoft.com/office/drawing/2014/main" id="{F913F8B5-17C0-5E42-8F49-A2E72A321473}"/>
              </a:ext>
            </a:extLst>
          </p:cNvPr>
          <p:cNvSpPr>
            <a:spLocks noGrp="1"/>
          </p:cNvSpPr>
          <p:nvPr>
            <p:ph type="title"/>
          </p:nvPr>
        </p:nvSpPr>
        <p:spPr>
          <a:xfrm>
            <a:off x="685800" y="3002301"/>
            <a:ext cx="7772400" cy="1362075"/>
          </a:xfrm>
        </p:spPr>
        <p:txBody>
          <a:bodyPr>
            <a:normAutofit/>
          </a:bodyPr>
          <a:lstStyle/>
          <a:p>
            <a:r>
              <a:rPr lang="en-US" altLang="en-US" sz="4400" b="1" dirty="0">
                <a:solidFill>
                  <a:schemeClr val="tx1"/>
                </a:solidFill>
                <a:latin typeface="Garamond" panose="02020404030301010803" pitchFamily="18" charset="0"/>
                <a:cs typeface="Times New Roman" panose="02020603050405020304" pitchFamily="18" charset="0"/>
              </a:rPr>
              <a:t>Questions ….</a:t>
            </a:r>
          </a:p>
        </p:txBody>
      </p:sp>
      <p:sp>
        <p:nvSpPr>
          <p:cNvPr id="31748" name="Slide Number Placeholder 4">
            <a:extLst>
              <a:ext uri="{FF2B5EF4-FFF2-40B4-BE49-F238E27FC236}">
                <a16:creationId xmlns:a16="http://schemas.microsoft.com/office/drawing/2014/main" id="{7A54C87F-2E76-6F4D-8E43-77325A554634}"/>
              </a:ext>
            </a:extLst>
          </p:cNvPr>
          <p:cNvSpPr>
            <a:spLocks noGrp="1"/>
          </p:cNvSpPr>
          <p:nvPr>
            <p:ph type="sldNum" sz="quarter" idx="4294967295"/>
          </p:nvPr>
        </p:nvSpPr>
        <p:spPr bwMode="auto">
          <a:xfrm>
            <a:off x="8382000" y="6356350"/>
            <a:ext cx="762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defPPr>
              <a:defRPr lang="en-GB"/>
            </a:defPPr>
            <a:lvl1pPr algn="r" rtl="0" eaLnBrk="1" fontAlgn="base" hangingPunct="1">
              <a:spcBef>
                <a:spcPct val="0"/>
              </a:spcBef>
              <a:spcAft>
                <a:spcPct val="0"/>
              </a:spcAft>
              <a:defRPr sz="1200" b="1" kern="1200">
                <a:solidFill>
                  <a:srgbClr val="045C75"/>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b="1"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b="1"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b="1"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b="1" kern="1200">
                <a:solidFill>
                  <a:schemeClr val="tx1"/>
                </a:solidFill>
                <a:latin typeface="Times New Roman" panose="02020603050405020304" pitchFamily="18" charset="0"/>
                <a:ea typeface="+mn-ea"/>
                <a:cs typeface="+mn-cs"/>
              </a:defRPr>
            </a:lvl5pPr>
            <a:lvl6pPr marL="2286000" algn="l" defTabSz="914400" rtl="0" eaLnBrk="1" latinLnBrk="0" hangingPunct="1">
              <a:defRPr sz="2400" b="1" kern="1200">
                <a:solidFill>
                  <a:schemeClr val="tx1"/>
                </a:solidFill>
                <a:latin typeface="Times New Roman" panose="02020603050405020304" pitchFamily="18" charset="0"/>
                <a:ea typeface="+mn-ea"/>
                <a:cs typeface="+mn-cs"/>
              </a:defRPr>
            </a:lvl6pPr>
            <a:lvl7pPr marL="2743200" algn="l" defTabSz="914400" rtl="0" eaLnBrk="1" latinLnBrk="0" hangingPunct="1">
              <a:defRPr sz="2400" b="1" kern="1200">
                <a:solidFill>
                  <a:schemeClr val="tx1"/>
                </a:solidFill>
                <a:latin typeface="Times New Roman" panose="02020603050405020304" pitchFamily="18" charset="0"/>
                <a:ea typeface="+mn-ea"/>
                <a:cs typeface="+mn-cs"/>
              </a:defRPr>
            </a:lvl7pPr>
            <a:lvl8pPr marL="3200400" algn="l" defTabSz="914400" rtl="0" eaLnBrk="1" latinLnBrk="0" hangingPunct="1">
              <a:defRPr sz="2400" b="1" kern="1200">
                <a:solidFill>
                  <a:schemeClr val="tx1"/>
                </a:solidFill>
                <a:latin typeface="Times New Roman" panose="02020603050405020304" pitchFamily="18" charset="0"/>
                <a:ea typeface="+mn-ea"/>
                <a:cs typeface="+mn-cs"/>
              </a:defRPr>
            </a:lvl8pPr>
            <a:lvl9pPr marL="3657600" algn="l" defTabSz="914400" rtl="0" eaLnBrk="1" latinLnBrk="0" hangingPunct="1">
              <a:defRPr sz="2400" b="1" kern="1200">
                <a:solidFill>
                  <a:schemeClr val="tx1"/>
                </a:solidFill>
                <a:latin typeface="Times New Roman" panose="02020603050405020304" pitchFamily="18" charset="0"/>
                <a:ea typeface="+mn-ea"/>
                <a:cs typeface="+mn-cs"/>
              </a:defRPr>
            </a:lvl9pPr>
          </a:lstStyle>
          <a:p>
            <a:pPr>
              <a:spcBef>
                <a:spcPct val="0"/>
              </a:spcBef>
              <a:buClrTx/>
              <a:buSzTx/>
              <a:buFontTx/>
              <a:buNone/>
            </a:pPr>
            <a:fld id="{CCB0EC77-73AB-5348-9000-FD8D62973F55}" type="slidenum">
              <a:rPr lang="en-US" altLang="en-US" smtClean="0"/>
              <a:pPr>
                <a:spcBef>
                  <a:spcPct val="0"/>
                </a:spcBef>
                <a:buClrTx/>
                <a:buSzTx/>
                <a:buFontTx/>
                <a:buNone/>
              </a:pPr>
              <a:t>85</a:t>
            </a:fld>
            <a:endParaRPr lang="en-US" altLang="en-US" sz="12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887705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FA8E1DB7-ED68-3247-83CB-A6F6BBF93BA0}"/>
              </a:ext>
            </a:extLst>
          </p:cNvPr>
          <p:cNvSpPr txBox="1">
            <a:spLocks/>
          </p:cNvSpPr>
          <p:nvPr/>
        </p:nvSpPr>
        <p:spPr>
          <a:xfrm>
            <a:off x="2268281" y="536499"/>
            <a:ext cx="5688497" cy="1470025"/>
          </a:xfrm>
          <a:prstGeom prst="rect">
            <a:avLst/>
          </a:prstGeom>
        </p:spPr>
        <p:txBody>
          <a:bodyPr vert="horz" lIns="91440" tIns="45720" rIns="91440" bIns="45720" rtlCol="0" anchor="ctr">
            <a:noAutofit/>
          </a:bodyPr>
          <a:lstStyle>
            <a:lvl1pPr algn="l" defTabSz="457200" rtl="0" eaLnBrk="1" latinLnBrk="0" hangingPunct="1">
              <a:spcBef>
                <a:spcPct val="0"/>
              </a:spcBef>
              <a:buNone/>
              <a:defRPr sz="4400" kern="1200">
                <a:solidFill>
                  <a:srgbClr val="0B3D29"/>
                </a:solidFill>
                <a:latin typeface="+mj-lt"/>
                <a:ea typeface="+mj-ea"/>
                <a:cs typeface="+mj-cs"/>
              </a:defRPr>
            </a:lvl1pPr>
          </a:lstStyle>
          <a:p>
            <a:pPr algn="ctr"/>
            <a:r>
              <a:rPr lang="en-US" sz="2400" b="1" dirty="0">
                <a:latin typeface="Garamond" panose="02020404030301010803" pitchFamily="18" charset="0"/>
              </a:rPr>
              <a:t>California State University, Sacramento</a:t>
            </a:r>
            <a:br>
              <a:rPr lang="en-US" sz="2000" b="1" dirty="0">
                <a:latin typeface="Garamond" panose="02020404030301010803" pitchFamily="18" charset="0"/>
              </a:rPr>
            </a:br>
            <a:r>
              <a:rPr lang="en-US" sz="2400" b="1" dirty="0">
                <a:latin typeface="Garamond" panose="02020404030301010803" pitchFamily="18" charset="0"/>
              </a:rPr>
              <a:t>Computer Science Department</a:t>
            </a:r>
            <a:br>
              <a:rPr lang="en-US" sz="1800" b="1" dirty="0">
                <a:latin typeface="Garamond" panose="02020404030301010803" pitchFamily="18" charset="0"/>
              </a:rPr>
            </a:br>
            <a:endParaRPr lang="en-US" sz="1600" dirty="0">
              <a:latin typeface="Garamond" panose="02020404030301010803" pitchFamily="18" charset="0"/>
            </a:endParaRPr>
          </a:p>
        </p:txBody>
      </p:sp>
      <p:sp>
        <p:nvSpPr>
          <p:cNvPr id="6" name="Subtitle 3">
            <a:extLst>
              <a:ext uri="{FF2B5EF4-FFF2-40B4-BE49-F238E27FC236}">
                <a16:creationId xmlns:a16="http://schemas.microsoft.com/office/drawing/2014/main" id="{74DE2FF2-2824-D44C-9154-B18C18883927}"/>
              </a:ext>
            </a:extLst>
          </p:cNvPr>
          <p:cNvSpPr txBox="1">
            <a:spLocks/>
          </p:cNvSpPr>
          <p:nvPr/>
        </p:nvSpPr>
        <p:spPr>
          <a:xfrm>
            <a:off x="2604184" y="2199248"/>
            <a:ext cx="6244393" cy="1470025"/>
          </a:xfrm>
          <a:prstGeom prst="rect">
            <a:avLst/>
          </a:prstGeom>
        </p:spPr>
        <p:txBody>
          <a:bodyPr vert="horz" lIns="91440" tIns="45720" rIns="91440" bIns="45720" rtlCol="0">
            <a:normAutofit fontScale="77500" lnSpcReduction="20000"/>
          </a:bodyPr>
          <a:lstStyle>
            <a:lvl1pPr marL="0" indent="0" algn="l" defTabSz="457200" rtl="0" eaLnBrk="1" latinLnBrk="0" hangingPunct="1">
              <a:spcBef>
                <a:spcPct val="20000"/>
              </a:spcBef>
              <a:buClr>
                <a:schemeClr val="tx1"/>
              </a:buClr>
              <a:buFont typeface="Arial"/>
              <a:buNone/>
              <a:defRPr sz="1600" kern="1200">
                <a:solidFill>
                  <a:schemeClr val="tx1"/>
                </a:solidFill>
                <a:latin typeface="+mn-lt"/>
                <a:ea typeface="+mn-ea"/>
                <a:cs typeface="+mn-cs"/>
              </a:defRPr>
            </a:lvl1pPr>
            <a:lvl2pPr marL="457200" indent="0" algn="ctr" defTabSz="457200" rtl="0" eaLnBrk="1" latinLnBrk="0" hangingPunct="1">
              <a:spcBef>
                <a:spcPct val="20000"/>
              </a:spcBef>
              <a:buClr>
                <a:schemeClr val="tx1"/>
              </a:buClr>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Clr>
                <a:schemeClr val="tx1"/>
              </a:buClr>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Clr>
                <a:schemeClr val="tx1"/>
              </a:buClr>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Clr>
                <a:schemeClr val="tx1"/>
              </a:buClr>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ctr"/>
            <a:r>
              <a:rPr lang="en-US" sz="2600" b="1" dirty="0">
                <a:latin typeface="Garamond" panose="02020404030301010803" pitchFamily="18" charset="0"/>
                <a:cs typeface="Times New Roman" panose="02020603050405020304" pitchFamily="18" charset="0"/>
              </a:rPr>
              <a:t>CSC 179 : Software Testing and Quality Assurance</a:t>
            </a:r>
          </a:p>
          <a:p>
            <a:pPr algn="ctr"/>
            <a:r>
              <a:rPr lang="en-US" sz="2600" b="1" dirty="0">
                <a:latin typeface="Garamond" panose="02020404030301010803" pitchFamily="18" charset="0"/>
                <a:cs typeface="Times New Roman" panose="02020603050405020304" pitchFamily="18" charset="0"/>
              </a:rPr>
              <a:t>Summer 2022</a:t>
            </a:r>
          </a:p>
          <a:p>
            <a:pPr algn="ctr"/>
            <a:endParaRPr lang="en-US" sz="3100" b="1" u="sng" dirty="0">
              <a:latin typeface="Garamond" panose="02020404030301010803" pitchFamily="18" charset="0"/>
              <a:cs typeface="Times New Roman" panose="02020603050405020304" pitchFamily="18" charset="0"/>
            </a:endParaRPr>
          </a:p>
          <a:p>
            <a:pPr algn="ctr"/>
            <a:r>
              <a:rPr lang="en-US" sz="3100" b="1" dirty="0">
                <a:latin typeface="Garamond" panose="02020404030301010803" pitchFamily="18" charset="0"/>
                <a:cs typeface="Times New Roman" panose="02020603050405020304" pitchFamily="18" charset="0"/>
              </a:rPr>
              <a:t>Lecture # 3</a:t>
            </a:r>
          </a:p>
          <a:p>
            <a:endParaRPr lang="en-US" sz="2000" dirty="0"/>
          </a:p>
        </p:txBody>
      </p:sp>
      <p:sp>
        <p:nvSpPr>
          <p:cNvPr id="8" name="Subtitle 3">
            <a:extLst>
              <a:ext uri="{FF2B5EF4-FFF2-40B4-BE49-F238E27FC236}">
                <a16:creationId xmlns:a16="http://schemas.microsoft.com/office/drawing/2014/main" id="{D5F095EF-0BA7-B34F-AF9E-3EF019211BBE}"/>
              </a:ext>
            </a:extLst>
          </p:cNvPr>
          <p:cNvSpPr txBox="1">
            <a:spLocks/>
          </p:cNvSpPr>
          <p:nvPr/>
        </p:nvSpPr>
        <p:spPr>
          <a:xfrm>
            <a:off x="2464225" y="3833166"/>
            <a:ext cx="6005244" cy="365051"/>
          </a:xfrm>
          <a:prstGeom prst="rect">
            <a:avLst/>
          </a:prstGeom>
        </p:spPr>
        <p:txBody>
          <a:bodyPr vert="horz" lIns="91440" tIns="45720" rIns="91440" bIns="45720" rtlCol="0">
            <a:noAutofit/>
          </a:bodyPr>
          <a:lstStyle>
            <a:lvl1pPr marL="0" indent="0" algn="l" defTabSz="457200" rtl="0" eaLnBrk="1" latinLnBrk="0" hangingPunct="1">
              <a:spcBef>
                <a:spcPct val="20000"/>
              </a:spcBef>
              <a:buClr>
                <a:schemeClr val="tx1"/>
              </a:buClr>
              <a:buFont typeface="Arial"/>
              <a:buNone/>
              <a:defRPr sz="1600" kern="1200">
                <a:solidFill>
                  <a:schemeClr val="tx1"/>
                </a:solidFill>
                <a:latin typeface="+mn-lt"/>
                <a:ea typeface="+mn-ea"/>
                <a:cs typeface="+mn-cs"/>
              </a:defRPr>
            </a:lvl1pPr>
            <a:lvl2pPr marL="457200" indent="0" algn="ctr" defTabSz="457200" rtl="0" eaLnBrk="1" latinLnBrk="0" hangingPunct="1">
              <a:spcBef>
                <a:spcPct val="20000"/>
              </a:spcBef>
              <a:buClr>
                <a:schemeClr val="tx1"/>
              </a:buClr>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Clr>
                <a:schemeClr val="tx1"/>
              </a:buClr>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Clr>
                <a:schemeClr val="tx1"/>
              </a:buClr>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Clr>
                <a:schemeClr val="tx1"/>
              </a:buClr>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ctr">
              <a:defRPr/>
            </a:pPr>
            <a:r>
              <a:rPr lang="en-US" sz="2800" b="1" dirty="0">
                <a:latin typeface="Garamond" panose="02020404030301010803" pitchFamily="18" charset="0"/>
              </a:rPr>
              <a:t>Software Testing Process &amp; Modeling</a:t>
            </a:r>
          </a:p>
          <a:p>
            <a:pPr algn="ctr">
              <a:defRPr/>
            </a:pPr>
            <a:endParaRPr lang="en-US" sz="2400" b="1" dirty="0">
              <a:latin typeface="Garamond" panose="02020404030301010803" pitchFamily="18" charset="0"/>
            </a:endParaRPr>
          </a:p>
          <a:p>
            <a:pPr algn="ctr">
              <a:defRPr/>
            </a:pPr>
            <a:r>
              <a:rPr lang="en-US" sz="2400" b="1" dirty="0">
                <a:latin typeface="Garamond" panose="02020404030301010803" pitchFamily="18" charset="0"/>
              </a:rPr>
              <a:t>Modeling the Software and the Software Environment</a:t>
            </a:r>
          </a:p>
        </p:txBody>
      </p:sp>
    </p:spTree>
    <p:extLst>
      <p:ext uri="{BB962C8B-B14F-4D97-AF65-F5344CB8AC3E}">
        <p14:creationId xmlns:p14="http://schemas.microsoft.com/office/powerpoint/2010/main" val="4071000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CDAA0029-4B60-1049-8899-B5D6D2CC4FC1}"/>
              </a:ext>
            </a:extLst>
          </p:cNvPr>
          <p:cNvSpPr>
            <a:spLocks noGrp="1" noChangeArrowheads="1"/>
          </p:cNvSpPr>
          <p:nvPr>
            <p:ph type="title"/>
          </p:nvPr>
        </p:nvSpPr>
        <p:spPr/>
        <p:txBody>
          <a:bodyPr>
            <a:noAutofit/>
          </a:bodyPr>
          <a:lstStyle/>
          <a:p>
            <a:pPr algn="ctr" eaLnBrk="1" hangingPunct="1"/>
            <a:r>
              <a:rPr lang="en-US" altLang="en-US" sz="4000" b="1" dirty="0">
                <a:latin typeface="Garamond" panose="02020404030301010803" pitchFamily="18" charset="0"/>
                <a:cs typeface="Times New Roman" panose="02020603050405020304" pitchFamily="18" charset="0"/>
              </a:rPr>
              <a:t>Software Testing Process </a:t>
            </a:r>
            <a:br>
              <a:rPr lang="en-US" altLang="en-US" sz="4000" b="1" dirty="0">
                <a:latin typeface="Garamond" panose="02020404030301010803" pitchFamily="18" charset="0"/>
                <a:cs typeface="Times New Roman" panose="02020603050405020304" pitchFamily="18" charset="0"/>
              </a:rPr>
            </a:br>
            <a:r>
              <a:rPr lang="en-US" altLang="en-US" sz="4000" b="1" dirty="0">
                <a:latin typeface="Garamond" panose="02020404030301010803" pitchFamily="18" charset="0"/>
                <a:cs typeface="Times New Roman" panose="02020603050405020304" pitchFamily="18" charset="0"/>
              </a:rPr>
              <a:t>-Four Phases-</a:t>
            </a:r>
          </a:p>
        </p:txBody>
      </p:sp>
      <p:sp>
        <p:nvSpPr>
          <p:cNvPr id="6148" name="Slide Number Placeholder 3">
            <a:extLst>
              <a:ext uri="{FF2B5EF4-FFF2-40B4-BE49-F238E27FC236}">
                <a16:creationId xmlns:a16="http://schemas.microsoft.com/office/drawing/2014/main" id="{278432CC-F847-A94F-8571-A8AD4FC857BD}"/>
              </a:ext>
            </a:extLst>
          </p:cNvPr>
          <p:cNvSpPr>
            <a:spLocks noGrp="1"/>
          </p:cNvSpPr>
          <p:nvPr>
            <p:ph type="sldNum" sz="quarter" idx="4294967295"/>
          </p:nvPr>
        </p:nvSpPr>
        <p:spPr bwMode="auto">
          <a:xfrm>
            <a:off x="7010400" y="64008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defPPr>
              <a:defRPr lang="tr-TR"/>
            </a:defPPr>
            <a:lvl1pPr algn="r" rtl="0" eaLnBrk="1" fontAlgn="base" hangingPunct="1">
              <a:spcBef>
                <a:spcPct val="0"/>
              </a:spcBef>
              <a:spcAft>
                <a:spcPct val="0"/>
              </a:spcAft>
              <a:defRPr sz="1200" kern="1200">
                <a:solidFill>
                  <a:schemeClr val="tx1"/>
                </a:solidFill>
                <a:latin typeface="Arial Black"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spcBef>
                <a:spcPct val="0"/>
              </a:spcBef>
              <a:buClrTx/>
              <a:buSzTx/>
              <a:buFontTx/>
              <a:buNone/>
            </a:pPr>
            <a:fld id="{79113E1A-CB6C-B841-8FB5-D8C44C3B3DC4}" type="slidenum">
              <a:rPr lang="tr-TR" altLang="en-US" smtClean="0">
                <a:latin typeface="Garamond" panose="02020404030301010803" pitchFamily="18" charset="0"/>
              </a:rPr>
              <a:pPr>
                <a:spcBef>
                  <a:spcPct val="0"/>
                </a:spcBef>
                <a:buClrTx/>
                <a:buSzTx/>
                <a:buFontTx/>
                <a:buNone/>
              </a:pPr>
              <a:t>87</a:t>
            </a:fld>
            <a:endParaRPr lang="en-US" altLang="en-US" sz="1200" b="1" dirty="0">
              <a:solidFill>
                <a:srgbClr val="045C75"/>
              </a:solidFill>
              <a:latin typeface="Garamond" panose="02020404030301010803" pitchFamily="18" charset="0"/>
              <a:cs typeface="Times New Roman" panose="02020603050405020304" pitchFamily="18" charset="0"/>
            </a:endParaRPr>
          </a:p>
        </p:txBody>
      </p:sp>
      <p:graphicFrame>
        <p:nvGraphicFramePr>
          <p:cNvPr id="2" name="Diagram 1">
            <a:extLst>
              <a:ext uri="{FF2B5EF4-FFF2-40B4-BE49-F238E27FC236}">
                <a16:creationId xmlns:a16="http://schemas.microsoft.com/office/drawing/2014/main" id="{7766D4C3-D65D-4E0A-8F7A-8321CA329743}"/>
              </a:ext>
            </a:extLst>
          </p:cNvPr>
          <p:cNvGraphicFramePr/>
          <p:nvPr/>
        </p:nvGraphicFramePr>
        <p:xfrm>
          <a:off x="457201" y="1696720"/>
          <a:ext cx="8229600" cy="488664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42689631"/>
      </p:ext>
    </p:extLst>
  </p:cSld>
  <p:clrMapOvr>
    <a:masterClrMapping/>
  </p:clrMapOvr>
  <p:transition spd="med">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a:extLst>
              <a:ext uri="{FF2B5EF4-FFF2-40B4-BE49-F238E27FC236}">
                <a16:creationId xmlns:a16="http://schemas.microsoft.com/office/drawing/2014/main" id="{C25DDD4D-2962-354A-9889-C48C9F3FB5E1}"/>
              </a:ext>
            </a:extLst>
          </p:cNvPr>
          <p:cNvSpPr>
            <a:spLocks noGrp="1"/>
          </p:cNvSpPr>
          <p:nvPr>
            <p:ph type="title"/>
          </p:nvPr>
        </p:nvSpPr>
        <p:spPr/>
        <p:txBody>
          <a:bodyPr/>
          <a:lstStyle/>
          <a:p>
            <a:pPr algn="ctr" eaLnBrk="1" hangingPunct="1"/>
            <a:r>
              <a:rPr lang="en-US" altLang="en-US" sz="4000" b="1" dirty="0">
                <a:latin typeface="Garamond" panose="02020404030301010803" pitchFamily="18" charset="0"/>
                <a:cs typeface="Times New Roman" panose="02020603050405020304" pitchFamily="18" charset="0"/>
              </a:rPr>
              <a:t>Modeling The Software</a:t>
            </a:r>
          </a:p>
        </p:txBody>
      </p:sp>
      <p:sp>
        <p:nvSpPr>
          <p:cNvPr id="7171" name="Content Placeholder 2">
            <a:extLst>
              <a:ext uri="{FF2B5EF4-FFF2-40B4-BE49-F238E27FC236}">
                <a16:creationId xmlns:a16="http://schemas.microsoft.com/office/drawing/2014/main" id="{66126ECA-16C0-5043-8AA6-60E4217E6D7E}"/>
              </a:ext>
            </a:extLst>
          </p:cNvPr>
          <p:cNvSpPr>
            <a:spLocks noGrp="1"/>
          </p:cNvSpPr>
          <p:nvPr>
            <p:ph idx="1"/>
          </p:nvPr>
        </p:nvSpPr>
        <p:spPr>
          <a:xfrm>
            <a:off x="457200" y="2235200"/>
            <a:ext cx="8229600" cy="3621314"/>
          </a:xfrm>
        </p:spPr>
        <p:txBody>
          <a:bodyPr/>
          <a:lstStyle/>
          <a:p>
            <a:pPr algn="just">
              <a:buClrTx/>
            </a:pPr>
            <a:r>
              <a:rPr lang="en-US" altLang="en-US" sz="2000" dirty="0">
                <a:latin typeface="Garamond" panose="02020404030301010803" pitchFamily="18" charset="0"/>
                <a:cs typeface="Times New Roman" panose="02020603050405020304" pitchFamily="18" charset="0"/>
              </a:rPr>
              <a:t>Test engineers need to </a:t>
            </a:r>
            <a:r>
              <a:rPr lang="en-US" altLang="en-US" sz="2000" b="1" dirty="0">
                <a:latin typeface="Garamond" panose="02020404030301010803" pitchFamily="18" charset="0"/>
                <a:cs typeface="Times New Roman" panose="02020603050405020304" pitchFamily="18" charset="0"/>
              </a:rPr>
              <a:t>understand</a:t>
            </a:r>
            <a:r>
              <a:rPr lang="en-US" altLang="en-US" sz="2000" dirty="0">
                <a:latin typeface="Garamond" panose="02020404030301010803" pitchFamily="18" charset="0"/>
                <a:cs typeface="Times New Roman" panose="02020603050405020304" pitchFamily="18" charset="0"/>
              </a:rPr>
              <a:t> not only the </a:t>
            </a:r>
            <a:r>
              <a:rPr lang="en-US" altLang="en-US" sz="2000" b="1" dirty="0">
                <a:latin typeface="Garamond" panose="02020404030301010803" pitchFamily="18" charset="0"/>
                <a:cs typeface="Times New Roman" panose="02020603050405020304" pitchFamily="18" charset="0"/>
              </a:rPr>
              <a:t>software</a:t>
            </a:r>
            <a:r>
              <a:rPr lang="en-US" altLang="en-US" sz="2000" dirty="0">
                <a:latin typeface="Garamond" panose="02020404030301010803" pitchFamily="18" charset="0"/>
                <a:cs typeface="Times New Roman" panose="02020603050405020304" pitchFamily="18" charset="0"/>
              </a:rPr>
              <a:t>, but also the </a:t>
            </a:r>
            <a:r>
              <a:rPr lang="en-US" altLang="en-US" sz="2000" b="1" dirty="0">
                <a:latin typeface="Garamond" panose="02020404030301010803" pitchFamily="18" charset="0"/>
                <a:cs typeface="Times New Roman" panose="02020603050405020304" pitchFamily="18" charset="0"/>
              </a:rPr>
              <a:t>environment</a:t>
            </a:r>
            <a:r>
              <a:rPr lang="en-US" altLang="en-US" sz="2000" dirty="0">
                <a:latin typeface="Garamond" panose="02020404030301010803" pitchFamily="18" charset="0"/>
                <a:cs typeface="Times New Roman" panose="02020603050405020304" pitchFamily="18" charset="0"/>
              </a:rPr>
              <a:t> in which it operates.  </a:t>
            </a:r>
          </a:p>
          <a:p>
            <a:pPr algn="just">
              <a:buClrTx/>
            </a:pPr>
            <a:endParaRPr lang="en-US" altLang="en-US" sz="2000" dirty="0">
              <a:latin typeface="Garamond" panose="02020404030301010803" pitchFamily="18" charset="0"/>
              <a:cs typeface="Times New Roman" panose="02020603050405020304" pitchFamily="18" charset="0"/>
            </a:endParaRPr>
          </a:p>
          <a:p>
            <a:pPr algn="just">
              <a:buClrTx/>
            </a:pPr>
            <a:r>
              <a:rPr lang="en-US" altLang="en-US" sz="2000" dirty="0">
                <a:latin typeface="Garamond" panose="02020404030301010803" pitchFamily="18" charset="0"/>
                <a:cs typeface="Times New Roman" panose="02020603050405020304" pitchFamily="18" charset="0"/>
              </a:rPr>
              <a:t>Models should be a </a:t>
            </a:r>
            <a:r>
              <a:rPr lang="en-US" altLang="en-US" sz="2000" b="1" dirty="0">
                <a:latin typeface="Garamond" panose="02020404030301010803" pitchFamily="18" charset="0"/>
                <a:cs typeface="Times New Roman" panose="02020603050405020304" pitchFamily="18" charset="0"/>
              </a:rPr>
              <a:t>depiction of the software’s behavior</a:t>
            </a:r>
            <a:r>
              <a:rPr lang="en-US" altLang="en-US" sz="2000" dirty="0">
                <a:latin typeface="Garamond" panose="02020404030301010803" pitchFamily="18" charset="0"/>
                <a:cs typeface="Times New Roman" panose="02020603050405020304" pitchFamily="18" charset="0"/>
              </a:rPr>
              <a:t>, which can be described in terms of the input sequences accepted by the system; the actions, conditions, and output logic; or the flow of data through the applications, modules, and routines. </a:t>
            </a:r>
          </a:p>
          <a:p>
            <a:pPr algn="just">
              <a:buClrTx/>
            </a:pPr>
            <a:endParaRPr lang="en-US" altLang="en-US" sz="2000" b="1" dirty="0">
              <a:latin typeface="Garamond" panose="02020404030301010803" pitchFamily="18" charset="0"/>
              <a:cs typeface="Times New Roman" panose="02020603050405020304" pitchFamily="18" charset="0"/>
            </a:endParaRPr>
          </a:p>
          <a:p>
            <a:pPr algn="just">
              <a:buClrTx/>
            </a:pPr>
            <a:r>
              <a:rPr lang="en-US" altLang="en-US" sz="2000" dirty="0">
                <a:latin typeface="Garamond" panose="02020404030301010803" pitchFamily="18" charset="0"/>
                <a:cs typeface="Times New Roman" panose="02020603050405020304" pitchFamily="18" charset="0"/>
              </a:rPr>
              <a:t>Useful models typically possess properties that make test generation </a:t>
            </a:r>
            <a:r>
              <a:rPr lang="en-US" altLang="en-US" sz="2000" b="1" dirty="0">
                <a:latin typeface="Garamond" panose="02020404030301010803" pitchFamily="18" charset="0"/>
                <a:cs typeface="Times New Roman" panose="02020603050405020304" pitchFamily="18" charset="0"/>
              </a:rPr>
              <a:t>effortless</a:t>
            </a:r>
            <a:r>
              <a:rPr lang="en-US" altLang="en-US" sz="2000" dirty="0">
                <a:latin typeface="Garamond" panose="02020404030301010803" pitchFamily="18" charset="0"/>
                <a:cs typeface="Times New Roman" panose="02020603050405020304" pitchFamily="18" charset="0"/>
              </a:rPr>
              <a:t> and, </a:t>
            </a:r>
            <a:r>
              <a:rPr lang="en-US" altLang="en-US" sz="2000" b="1" dirty="0">
                <a:latin typeface="Garamond" panose="02020404030301010803" pitchFamily="18" charset="0"/>
                <a:cs typeface="Times New Roman" panose="02020603050405020304" pitchFamily="18" charset="0"/>
              </a:rPr>
              <a:t>frequently</a:t>
            </a:r>
            <a:r>
              <a:rPr lang="en-US" altLang="en-US" sz="2000" dirty="0">
                <a:latin typeface="Garamond" panose="02020404030301010803" pitchFamily="18" charset="0"/>
                <a:cs typeface="Times New Roman" panose="02020603050405020304" pitchFamily="18" charset="0"/>
              </a:rPr>
              <a:t>, </a:t>
            </a:r>
            <a:r>
              <a:rPr lang="en-US" altLang="en-US" sz="2000" b="1" dirty="0">
                <a:latin typeface="Garamond" panose="02020404030301010803" pitchFamily="18" charset="0"/>
                <a:cs typeface="Times New Roman" panose="02020603050405020304" pitchFamily="18" charset="0"/>
              </a:rPr>
              <a:t>automatable</a:t>
            </a:r>
            <a:r>
              <a:rPr lang="en-US" altLang="en-US" sz="2000" dirty="0">
                <a:latin typeface="Garamond" panose="02020404030301010803" pitchFamily="18" charset="0"/>
                <a:cs typeface="Times New Roman" panose="02020603050405020304" pitchFamily="18" charset="0"/>
              </a:rPr>
              <a:t>. </a:t>
            </a:r>
          </a:p>
          <a:p>
            <a:pPr algn="just"/>
            <a:endParaRPr lang="en-US" altLang="en-US" sz="2000" dirty="0">
              <a:latin typeface="Garamond" panose="02020404030301010803" pitchFamily="18" charset="0"/>
              <a:cs typeface="Times New Roman" panose="02020603050405020304" pitchFamily="18" charset="0"/>
            </a:endParaRPr>
          </a:p>
        </p:txBody>
      </p:sp>
      <p:sp>
        <p:nvSpPr>
          <p:cNvPr id="7172" name="Slide Number Placeholder 3">
            <a:extLst>
              <a:ext uri="{FF2B5EF4-FFF2-40B4-BE49-F238E27FC236}">
                <a16:creationId xmlns:a16="http://schemas.microsoft.com/office/drawing/2014/main" id="{CC1BF0FD-B469-3B40-B305-1333E6B651EF}"/>
              </a:ext>
            </a:extLst>
          </p:cNvPr>
          <p:cNvSpPr>
            <a:spLocks noGrp="1"/>
          </p:cNvSpPr>
          <p:nvPr>
            <p:ph type="sldNum" sz="quarter" idx="4294967295"/>
          </p:nvPr>
        </p:nvSpPr>
        <p:spPr bwMode="auto">
          <a:xfrm>
            <a:off x="7010400" y="64008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defPPr>
              <a:defRPr lang="tr-TR"/>
            </a:defPPr>
            <a:lvl1pPr algn="r" rtl="0" eaLnBrk="1" fontAlgn="base" hangingPunct="1">
              <a:spcBef>
                <a:spcPct val="0"/>
              </a:spcBef>
              <a:spcAft>
                <a:spcPct val="0"/>
              </a:spcAft>
              <a:defRPr sz="1200" kern="1200">
                <a:solidFill>
                  <a:schemeClr val="tx1"/>
                </a:solidFill>
                <a:latin typeface="Arial Black"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spcBef>
                <a:spcPct val="0"/>
              </a:spcBef>
              <a:buClrTx/>
              <a:buSzTx/>
              <a:buFontTx/>
              <a:buNone/>
            </a:pPr>
            <a:fld id="{79113E1A-CB6C-B841-8FB5-D8C44C3B3DC4}" type="slidenum">
              <a:rPr lang="tr-TR" altLang="en-US" smtClean="0">
                <a:latin typeface="Garamond" panose="02020404030301010803" pitchFamily="18" charset="0"/>
              </a:rPr>
              <a:pPr>
                <a:spcBef>
                  <a:spcPct val="0"/>
                </a:spcBef>
                <a:buClrTx/>
                <a:buSzTx/>
                <a:buFontTx/>
                <a:buNone/>
              </a:pPr>
              <a:t>88</a:t>
            </a:fld>
            <a:endParaRPr lang="en-US" altLang="en-US" sz="1200" b="1" dirty="0">
              <a:solidFill>
                <a:srgbClr val="045C75"/>
              </a:solidFill>
              <a:latin typeface="Garamond" panose="02020404030301010803" pitchFamily="18" charset="0"/>
              <a:cs typeface="Times New Roman" panose="02020603050405020304" pitchFamily="18" charset="0"/>
            </a:endParaRPr>
          </a:p>
        </p:txBody>
      </p:sp>
    </p:spTree>
    <p:extLst>
      <p:ext uri="{BB962C8B-B14F-4D97-AF65-F5344CB8AC3E}">
        <p14:creationId xmlns:p14="http://schemas.microsoft.com/office/powerpoint/2010/main" val="1668027564"/>
      </p:ext>
    </p:extLst>
  </p:cSld>
  <p:clrMapOvr>
    <a:masterClrMapping/>
  </p:clrMapOvr>
  <p:transition spd="med">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a:extLst>
              <a:ext uri="{FF2B5EF4-FFF2-40B4-BE49-F238E27FC236}">
                <a16:creationId xmlns:a16="http://schemas.microsoft.com/office/drawing/2014/main" id="{5EEF3A4A-B6A4-DC41-9AF5-F36616413848}"/>
              </a:ext>
            </a:extLst>
          </p:cNvPr>
          <p:cNvSpPr>
            <a:spLocks noGrp="1"/>
          </p:cNvSpPr>
          <p:nvPr>
            <p:ph type="title"/>
          </p:nvPr>
        </p:nvSpPr>
        <p:spPr>
          <a:xfrm>
            <a:off x="457200" y="436880"/>
            <a:ext cx="8229600" cy="822960"/>
          </a:xfrm>
        </p:spPr>
        <p:txBody>
          <a:bodyPr>
            <a:noAutofit/>
          </a:bodyPr>
          <a:lstStyle/>
          <a:p>
            <a:pPr algn="ctr" eaLnBrk="1" hangingPunct="1"/>
            <a:r>
              <a:rPr lang="en-US" altLang="en-US" sz="4000" b="1" dirty="0">
                <a:latin typeface="Garamond" panose="02020404030301010803" pitchFamily="18" charset="0"/>
                <a:cs typeface="Times New Roman" panose="02020603050405020304" pitchFamily="18" charset="0"/>
              </a:rPr>
              <a:t>Modeling Techniques</a:t>
            </a:r>
          </a:p>
        </p:txBody>
      </p:sp>
      <p:sp>
        <p:nvSpPr>
          <p:cNvPr id="8195" name="Content Placeholder 2">
            <a:extLst>
              <a:ext uri="{FF2B5EF4-FFF2-40B4-BE49-F238E27FC236}">
                <a16:creationId xmlns:a16="http://schemas.microsoft.com/office/drawing/2014/main" id="{D931DAA0-3C5E-8F4A-AB0F-7135F6B5E313}"/>
              </a:ext>
            </a:extLst>
          </p:cNvPr>
          <p:cNvSpPr>
            <a:spLocks noGrp="1"/>
          </p:cNvSpPr>
          <p:nvPr>
            <p:ph idx="1"/>
          </p:nvPr>
        </p:nvSpPr>
        <p:spPr/>
        <p:txBody>
          <a:bodyPr/>
          <a:lstStyle/>
          <a:p>
            <a:pPr marL="0" indent="0">
              <a:buClrTx/>
              <a:buFont typeface="Wingdings" pitchFamily="2" charset="2"/>
              <a:buNone/>
            </a:pPr>
            <a:r>
              <a:rPr lang="en-US" altLang="en-US" sz="2000" b="1" dirty="0">
                <a:latin typeface="Garamond" panose="02020404030301010803" pitchFamily="18" charset="0"/>
                <a:cs typeface="Times New Roman" panose="02020603050405020304" pitchFamily="18" charset="0"/>
              </a:rPr>
              <a:t>Decision Tables </a:t>
            </a:r>
            <a:r>
              <a:rPr lang="en-US" altLang="en-US" sz="2000" dirty="0">
                <a:latin typeface="Garamond" panose="02020404030301010803" pitchFamily="18" charset="0"/>
                <a:cs typeface="Times New Roman" panose="02020603050405020304" pitchFamily="18" charset="0"/>
              </a:rPr>
              <a:t>– Tables used to show sets of conditions and the actions resulting from them</a:t>
            </a:r>
          </a:p>
          <a:p>
            <a:pPr marL="0" indent="0">
              <a:buClrTx/>
              <a:buFont typeface="Wingdings" pitchFamily="2" charset="2"/>
              <a:buNone/>
            </a:pPr>
            <a:endParaRPr lang="en-US" altLang="en-US" sz="2000" i="1" dirty="0">
              <a:latin typeface="Garamond" panose="02020404030301010803" pitchFamily="18" charset="0"/>
              <a:cs typeface="Times New Roman" panose="02020603050405020304" pitchFamily="18" charset="0"/>
            </a:endParaRPr>
          </a:p>
          <a:p>
            <a:pPr marL="0" indent="0">
              <a:buClrTx/>
              <a:buFont typeface="Wingdings" pitchFamily="2" charset="2"/>
              <a:buNone/>
            </a:pPr>
            <a:r>
              <a:rPr lang="en-US" altLang="en-US" sz="2000" b="1" dirty="0">
                <a:latin typeface="Garamond" panose="02020404030301010803" pitchFamily="18" charset="0"/>
                <a:cs typeface="Times New Roman" panose="02020603050405020304" pitchFamily="18" charset="0"/>
              </a:rPr>
              <a:t>Finite State Machines </a:t>
            </a:r>
            <a:r>
              <a:rPr lang="en-US" altLang="en-US" sz="2000" dirty="0">
                <a:latin typeface="Garamond" panose="02020404030301010803" pitchFamily="18" charset="0"/>
                <a:cs typeface="Times New Roman" panose="02020603050405020304" pitchFamily="18" charset="0"/>
              </a:rPr>
              <a:t>– A computational model consisting of a finite number of states and transitions between those states, possibly with accompanying actions</a:t>
            </a:r>
          </a:p>
          <a:p>
            <a:pPr marL="0" indent="0">
              <a:buClrTx/>
              <a:buFont typeface="Wingdings" pitchFamily="2" charset="2"/>
              <a:buNone/>
            </a:pPr>
            <a:endParaRPr lang="en-US" altLang="en-US" sz="2000" i="1" dirty="0">
              <a:latin typeface="Garamond" panose="02020404030301010803" pitchFamily="18" charset="0"/>
              <a:cs typeface="Times New Roman" panose="02020603050405020304" pitchFamily="18" charset="0"/>
            </a:endParaRPr>
          </a:p>
          <a:p>
            <a:pPr marL="0" indent="0">
              <a:buClrTx/>
              <a:buFont typeface="Wingdings" pitchFamily="2" charset="2"/>
              <a:buNone/>
            </a:pPr>
            <a:r>
              <a:rPr lang="en-US" altLang="en-US" sz="2000" b="1" dirty="0">
                <a:latin typeface="Garamond" panose="02020404030301010803" pitchFamily="18" charset="0"/>
                <a:cs typeface="Times New Roman" panose="02020603050405020304" pitchFamily="18" charset="0"/>
              </a:rPr>
              <a:t>State charts</a:t>
            </a:r>
            <a:r>
              <a:rPr lang="en-US" altLang="en-US" sz="2000" dirty="0">
                <a:latin typeface="Garamond" panose="02020404030301010803" pitchFamily="18" charset="0"/>
                <a:cs typeface="Times New Roman" panose="02020603050405020304" pitchFamily="18" charset="0"/>
              </a:rPr>
              <a:t> – Behavior diagrams specified as part of the Unified Modeling Language (UML).  A state chart depicts the states that a system or component can assume and shows the events or circumstances that cause or result from a change from one state to another.</a:t>
            </a:r>
          </a:p>
          <a:p>
            <a:pPr marL="0" indent="0">
              <a:buFont typeface="Wingdings" pitchFamily="2" charset="2"/>
              <a:buNone/>
            </a:pPr>
            <a:endParaRPr lang="en-US" altLang="en-US" sz="2000" dirty="0">
              <a:latin typeface="Garamond" panose="02020404030301010803" pitchFamily="18" charset="0"/>
              <a:cs typeface="Times New Roman" panose="02020603050405020304" pitchFamily="18" charset="0"/>
            </a:endParaRPr>
          </a:p>
          <a:p>
            <a:pPr marL="0" indent="0">
              <a:buFont typeface="Wingdings" pitchFamily="2" charset="2"/>
              <a:buNone/>
            </a:pPr>
            <a:endParaRPr lang="en-US" altLang="en-US" sz="2000" dirty="0">
              <a:latin typeface="Garamond" panose="02020404030301010803" pitchFamily="18" charset="0"/>
              <a:cs typeface="Times New Roman" panose="02020603050405020304" pitchFamily="18" charset="0"/>
            </a:endParaRPr>
          </a:p>
        </p:txBody>
      </p:sp>
      <p:sp>
        <p:nvSpPr>
          <p:cNvPr id="8196" name="Slide Number Placeholder 3">
            <a:extLst>
              <a:ext uri="{FF2B5EF4-FFF2-40B4-BE49-F238E27FC236}">
                <a16:creationId xmlns:a16="http://schemas.microsoft.com/office/drawing/2014/main" id="{691379A7-9789-C543-9A97-C61DC3F46C74}"/>
              </a:ext>
            </a:extLst>
          </p:cNvPr>
          <p:cNvSpPr>
            <a:spLocks noGrp="1"/>
          </p:cNvSpPr>
          <p:nvPr>
            <p:ph type="sldNum" sz="quarter" idx="4294967295"/>
          </p:nvPr>
        </p:nvSpPr>
        <p:spPr bwMode="auto">
          <a:xfrm>
            <a:off x="7010400" y="6385161"/>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defPPr>
              <a:defRPr lang="tr-TR"/>
            </a:defPPr>
            <a:lvl1pPr algn="r" rtl="0" eaLnBrk="1" fontAlgn="base" hangingPunct="1">
              <a:spcBef>
                <a:spcPct val="0"/>
              </a:spcBef>
              <a:spcAft>
                <a:spcPct val="0"/>
              </a:spcAft>
              <a:defRPr sz="1200" kern="1200">
                <a:solidFill>
                  <a:schemeClr val="tx1"/>
                </a:solidFill>
                <a:latin typeface="Arial Black"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spcBef>
                <a:spcPct val="0"/>
              </a:spcBef>
              <a:buClrTx/>
              <a:buSzTx/>
              <a:buFontTx/>
              <a:buNone/>
            </a:pPr>
            <a:fld id="{79113E1A-CB6C-B841-8FB5-D8C44C3B3DC4}" type="slidenum">
              <a:rPr lang="tr-TR" altLang="en-US" smtClean="0">
                <a:latin typeface="Garamond" panose="02020404030301010803" pitchFamily="18" charset="0"/>
              </a:rPr>
              <a:pPr>
                <a:spcBef>
                  <a:spcPct val="0"/>
                </a:spcBef>
                <a:buClrTx/>
                <a:buSzTx/>
                <a:buFontTx/>
                <a:buNone/>
              </a:pPr>
              <a:t>89</a:t>
            </a:fld>
            <a:endParaRPr lang="en-US" altLang="en-US" sz="1200" b="1" dirty="0">
              <a:solidFill>
                <a:srgbClr val="045C75"/>
              </a:solidFill>
              <a:latin typeface="Garamond" panose="02020404030301010803" pitchFamily="18" charset="0"/>
              <a:cs typeface="Times New Roman" panose="02020603050405020304" pitchFamily="18" charset="0"/>
            </a:endParaRPr>
          </a:p>
        </p:txBody>
      </p:sp>
      <p:sp>
        <p:nvSpPr>
          <p:cNvPr id="5" name="Rectangle 4">
            <a:extLst>
              <a:ext uri="{FF2B5EF4-FFF2-40B4-BE49-F238E27FC236}">
                <a16:creationId xmlns:a16="http://schemas.microsoft.com/office/drawing/2014/main" id="{57FE94BF-AF31-F94A-9FAE-4D1E9D13774C}"/>
              </a:ext>
            </a:extLst>
          </p:cNvPr>
          <p:cNvSpPr/>
          <p:nvPr/>
        </p:nvSpPr>
        <p:spPr>
          <a:xfrm>
            <a:off x="457200" y="1825625"/>
            <a:ext cx="8334375" cy="1014413"/>
          </a:xfrm>
          <a:prstGeom prst="rect">
            <a:avLst/>
          </a:prstGeom>
          <a:noFill/>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dirty="0"/>
          </a:p>
        </p:txBody>
      </p:sp>
      <p:sp>
        <p:nvSpPr>
          <p:cNvPr id="6" name="Rectangle 5">
            <a:extLst>
              <a:ext uri="{FF2B5EF4-FFF2-40B4-BE49-F238E27FC236}">
                <a16:creationId xmlns:a16="http://schemas.microsoft.com/office/drawing/2014/main" id="{7A43780C-1A87-4A47-A7D6-B2F8FC64F52A}"/>
              </a:ext>
            </a:extLst>
          </p:cNvPr>
          <p:cNvSpPr/>
          <p:nvPr/>
        </p:nvSpPr>
        <p:spPr>
          <a:xfrm>
            <a:off x="457200" y="3024188"/>
            <a:ext cx="8334375" cy="1016000"/>
          </a:xfrm>
          <a:prstGeom prst="rect">
            <a:avLst/>
          </a:prstGeom>
          <a:noFill/>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dirty="0"/>
          </a:p>
        </p:txBody>
      </p:sp>
      <p:sp>
        <p:nvSpPr>
          <p:cNvPr id="7" name="Rectangle 6">
            <a:extLst>
              <a:ext uri="{FF2B5EF4-FFF2-40B4-BE49-F238E27FC236}">
                <a16:creationId xmlns:a16="http://schemas.microsoft.com/office/drawing/2014/main" id="{22A66736-90BE-AD48-B0D7-678D15F44DA4}"/>
              </a:ext>
            </a:extLst>
          </p:cNvPr>
          <p:cNvSpPr/>
          <p:nvPr/>
        </p:nvSpPr>
        <p:spPr>
          <a:xfrm>
            <a:off x="450850" y="4332288"/>
            <a:ext cx="8334375" cy="1641475"/>
          </a:xfrm>
          <a:prstGeom prst="rect">
            <a:avLst/>
          </a:prstGeom>
          <a:noFill/>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dirty="0"/>
          </a:p>
        </p:txBody>
      </p:sp>
    </p:spTree>
    <p:extLst>
      <p:ext uri="{BB962C8B-B14F-4D97-AF65-F5344CB8AC3E}">
        <p14:creationId xmlns:p14="http://schemas.microsoft.com/office/powerpoint/2010/main" val="3626800732"/>
      </p:ext>
    </p:extLst>
  </p:cSld>
  <p:clrMapOvr>
    <a:masterClrMapping/>
  </p:clrMapOvr>
  <p:transition spd="med">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sz="4000" b="1" dirty="0">
                <a:latin typeface="Garamond" panose="02020404030301010803" pitchFamily="18" charset="0"/>
                <a:ea typeface="+mn-ea"/>
                <a:cs typeface="+mn-cs"/>
              </a:rPr>
              <a:t>System Engineering</a:t>
            </a:r>
          </a:p>
        </p:txBody>
      </p:sp>
      <p:sp>
        <p:nvSpPr>
          <p:cNvPr id="3" name="Content Placeholder 2"/>
          <p:cNvSpPr>
            <a:spLocks noGrp="1"/>
          </p:cNvSpPr>
          <p:nvPr>
            <p:ph idx="1"/>
          </p:nvPr>
        </p:nvSpPr>
        <p:spPr/>
        <p:txBody>
          <a:bodyPr>
            <a:normAutofit/>
          </a:bodyPr>
          <a:lstStyle/>
          <a:p>
            <a:pPr marL="0" lvl="1" indent="0">
              <a:buClr>
                <a:schemeClr val="tx2"/>
              </a:buClr>
              <a:buSzPct val="85000"/>
              <a:buNone/>
              <a:defRPr/>
            </a:pPr>
            <a:r>
              <a:rPr lang="en-US" b="1" dirty="0">
                <a:latin typeface="Garamond" panose="02020404030301010803" pitchFamily="18" charset="0"/>
              </a:rPr>
              <a:t>System Engineering</a:t>
            </a:r>
            <a:endParaRPr lang="en-US" b="1" dirty="0">
              <a:latin typeface="Garamond" panose="02020404030301010803" pitchFamily="18" charset="0"/>
              <a:cs typeface="Times New Roman" pitchFamily="18" charset="0"/>
            </a:endParaRPr>
          </a:p>
          <a:p>
            <a:pPr marL="457200" lvl="1" indent="-457200">
              <a:buClr>
                <a:schemeClr val="tx2"/>
              </a:buClr>
              <a:buSzPct val="85000"/>
              <a:defRPr/>
            </a:pPr>
            <a:r>
              <a:rPr lang="en-US" sz="2400" dirty="0">
                <a:latin typeface="Garamond" panose="02020404030301010803" pitchFamily="18" charset="0"/>
                <a:cs typeface="Times New Roman" pitchFamily="18" charset="0"/>
              </a:rPr>
              <a:t>Concentrate not only on the software but rather on the </a:t>
            </a:r>
            <a:r>
              <a:rPr lang="en-US" sz="2400" b="1" dirty="0">
                <a:latin typeface="Garamond" panose="02020404030301010803" pitchFamily="18" charset="0"/>
                <a:cs typeface="Times New Roman" pitchFamily="18" charset="0"/>
              </a:rPr>
              <a:t>system as a whole </a:t>
            </a:r>
            <a:r>
              <a:rPr lang="en-US" sz="2400" dirty="0">
                <a:latin typeface="Garamond" panose="02020404030301010803" pitchFamily="18" charset="0"/>
                <a:cs typeface="Times New Roman" pitchFamily="18" charset="0"/>
              </a:rPr>
              <a:t>and its elements…</a:t>
            </a:r>
          </a:p>
          <a:p>
            <a:pPr marL="457200" lvl="1" indent="-457200">
              <a:buClr>
                <a:schemeClr val="tx2"/>
              </a:buClr>
              <a:buSzPct val="85000"/>
              <a:defRPr/>
            </a:pPr>
            <a:endParaRPr lang="en-US" sz="2400" dirty="0">
              <a:latin typeface="Garamond" panose="02020404030301010803" pitchFamily="18" charset="0"/>
              <a:cs typeface="Times New Roman" pitchFamily="18" charset="0"/>
            </a:endParaRPr>
          </a:p>
          <a:p>
            <a:pPr marL="457200" lvl="1" indent="-457200">
              <a:buClr>
                <a:schemeClr val="tx2"/>
              </a:buClr>
              <a:buSzPct val="85000"/>
              <a:defRPr/>
            </a:pPr>
            <a:r>
              <a:rPr lang="en-US" sz="2400" dirty="0">
                <a:latin typeface="Garamond" panose="02020404030301010803" pitchFamily="18" charset="0"/>
                <a:cs typeface="Times New Roman" pitchFamily="18" charset="0"/>
              </a:rPr>
              <a:t> </a:t>
            </a:r>
            <a:r>
              <a:rPr lang="en-US" sz="2400" b="1" dirty="0">
                <a:latin typeface="Garamond" panose="02020404030301010803" pitchFamily="18" charset="0"/>
                <a:cs typeface="Times New Roman" pitchFamily="18" charset="0"/>
              </a:rPr>
              <a:t>SE occurs as a result of a process called system engineering.</a:t>
            </a:r>
          </a:p>
          <a:p>
            <a:pPr marL="285750" lvl="1" indent="-285750"/>
            <a:endParaRPr lang="en-US" sz="1600" dirty="0">
              <a:latin typeface="Garamond" panose="02020404030301010803" pitchFamily="18" charset="0"/>
            </a:endParaRPr>
          </a:p>
        </p:txBody>
      </p:sp>
      <p:sp>
        <p:nvSpPr>
          <p:cNvPr id="4" name="Slide Number Placeholder 3">
            <a:extLst>
              <a:ext uri="{FF2B5EF4-FFF2-40B4-BE49-F238E27FC236}">
                <a16:creationId xmlns:a16="http://schemas.microsoft.com/office/drawing/2014/main" id="{F996423E-9B4E-7143-B9F2-3D780EFF3B9E}"/>
              </a:ext>
            </a:extLst>
          </p:cNvPr>
          <p:cNvSpPr>
            <a:spLocks noGrp="1"/>
          </p:cNvSpPr>
          <p:nvPr>
            <p:ph type="sldNum" sz="quarter" idx="4294967295"/>
          </p:nvPr>
        </p:nvSpPr>
        <p:spPr>
          <a:xfrm>
            <a:off x="7086600" y="6356350"/>
            <a:ext cx="2057400" cy="365125"/>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A514042-282F-4A4C-AEE0-05D5E3952A87}" type="slidenum">
              <a:rPr lang="en-US" altLang="en-US" smtClean="0"/>
              <a:pPr/>
              <a:t>9</a:t>
            </a:fld>
            <a:endParaRPr lang="en-US" altLang="en-US" dirty="0"/>
          </a:p>
        </p:txBody>
      </p:sp>
    </p:spTree>
    <p:extLst>
      <p:ext uri="{BB962C8B-B14F-4D97-AF65-F5344CB8AC3E}">
        <p14:creationId xmlns:p14="http://schemas.microsoft.com/office/powerpoint/2010/main" val="10404300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ext Box 1">
            <a:extLst>
              <a:ext uri="{FF2B5EF4-FFF2-40B4-BE49-F238E27FC236}">
                <a16:creationId xmlns:a16="http://schemas.microsoft.com/office/drawing/2014/main" id="{0E747C3C-F9DD-0145-8344-EB9581B7E0C3}"/>
              </a:ext>
            </a:extLst>
          </p:cNvPr>
          <p:cNvSpPr txBox="1">
            <a:spLocks noChangeArrowheads="1"/>
          </p:cNvSpPr>
          <p:nvPr/>
        </p:nvSpPr>
        <p:spPr bwMode="auto">
          <a:xfrm>
            <a:off x="152400" y="152400"/>
            <a:ext cx="8991600" cy="13255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FFFFFF"/>
                </a:solidFill>
                <a:latin typeface="Arial" panose="020B0604020202020204" pitchFamily="34" charset="0"/>
                <a:ea typeface="Microsoft YaHei" panose="020B0503020204020204" pitchFamily="34" charset="-122"/>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FFFFFF"/>
                </a:solidFill>
                <a:latin typeface="Arial" panose="020B0604020202020204" pitchFamily="34" charset="0"/>
                <a:ea typeface="Microsoft YaHei" panose="020B0503020204020204" pitchFamily="34" charset="-122"/>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FFFFFF"/>
                </a:solidFill>
                <a:latin typeface="Arial" panose="020B0604020202020204" pitchFamily="34" charset="0"/>
                <a:ea typeface="Microsoft YaHei" panose="020B0503020204020204" pitchFamily="34" charset="-122"/>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FFFFFF"/>
                </a:solidFill>
                <a:latin typeface="Arial" panose="020B0604020202020204" pitchFamily="34" charset="0"/>
                <a:ea typeface="Microsoft YaHei" panose="020B0503020204020204" pitchFamily="34" charset="-122"/>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FFFFFF"/>
                </a:solidFill>
                <a:latin typeface="Arial" panose="020B0604020202020204" pitchFamily="34" charset="0"/>
                <a:ea typeface="Microsoft YaHei" panose="020B0503020204020204" pitchFamily="34" charset="-122"/>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FFFFFF"/>
                </a:solidFill>
                <a:latin typeface="Arial" panose="020B0604020202020204" pitchFamily="34" charset="0"/>
                <a:ea typeface="Microsoft YaHei" panose="020B0503020204020204" pitchFamily="34" charset="-122"/>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FFFFFF"/>
                </a:solidFill>
                <a:latin typeface="Arial" panose="020B0604020202020204" pitchFamily="34" charset="0"/>
                <a:ea typeface="Microsoft YaHei" panose="020B0503020204020204" pitchFamily="34" charset="-122"/>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FFFFFF"/>
                </a:solidFill>
                <a:latin typeface="Arial" panose="020B0604020202020204" pitchFamily="34" charset="0"/>
                <a:ea typeface="Microsoft YaHei" panose="020B0503020204020204" pitchFamily="34" charset="-122"/>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FFFFFF"/>
                </a:solidFill>
                <a:latin typeface="Arial" panose="020B0604020202020204" pitchFamily="34" charset="0"/>
                <a:ea typeface="Microsoft YaHei" panose="020B0503020204020204" pitchFamily="34" charset="-122"/>
              </a:defRPr>
            </a:lvl9pPr>
          </a:lstStyle>
          <a:p>
            <a:pPr algn="ctr" eaLnBrk="1" hangingPunct="1">
              <a:defRPr/>
            </a:pPr>
            <a:endParaRPr lang="en-US" altLang="en-US" sz="2400" b="1" dirty="0">
              <a:solidFill>
                <a:schemeClr val="tx1"/>
              </a:solidFill>
              <a:latin typeface="Arial Narrow" panose="020B0606020202030204" pitchFamily="34" charset="0"/>
              <a:ea typeface="+mj-ea"/>
              <a:cs typeface="+mj-cs"/>
            </a:endParaRPr>
          </a:p>
        </p:txBody>
      </p:sp>
      <p:sp>
        <p:nvSpPr>
          <p:cNvPr id="15362" name="Text Box 2">
            <a:extLst>
              <a:ext uri="{FF2B5EF4-FFF2-40B4-BE49-F238E27FC236}">
                <a16:creationId xmlns:a16="http://schemas.microsoft.com/office/drawing/2014/main" id="{E33AC041-C9DD-5F46-B09C-59219B0B6C62}"/>
              </a:ext>
            </a:extLst>
          </p:cNvPr>
          <p:cNvSpPr txBox="1">
            <a:spLocks noChangeArrowheads="1"/>
          </p:cNvSpPr>
          <p:nvPr/>
        </p:nvSpPr>
        <p:spPr bwMode="auto">
          <a:xfrm>
            <a:off x="668338" y="1489075"/>
            <a:ext cx="7942262" cy="44529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342900" indent="-341313">
              <a:tabLst>
                <a:tab pos="912813" algn="l"/>
                <a:tab pos="1827213" algn="l"/>
                <a:tab pos="2741613" algn="l"/>
                <a:tab pos="3656013" algn="l"/>
                <a:tab pos="4570413" algn="l"/>
                <a:tab pos="5484813" algn="l"/>
                <a:tab pos="6399213" algn="l"/>
                <a:tab pos="7313613" algn="l"/>
                <a:tab pos="8228013" algn="l"/>
                <a:tab pos="9142413" algn="l"/>
                <a:tab pos="10056813" algn="l"/>
              </a:tabLst>
              <a:defRPr>
                <a:solidFill>
                  <a:srgbClr val="FFFFFF"/>
                </a:solidFill>
                <a:latin typeface="Arial" panose="020B0604020202020204" pitchFamily="34" charset="0"/>
                <a:ea typeface="Microsoft YaHei" panose="020B0503020204020204" pitchFamily="34" charset="-122"/>
              </a:defRPr>
            </a:lvl1pPr>
            <a:lvl2pPr marL="741363" indent="-284163">
              <a:tabLst>
                <a:tab pos="912813" algn="l"/>
                <a:tab pos="1827213" algn="l"/>
                <a:tab pos="2741613" algn="l"/>
                <a:tab pos="3656013" algn="l"/>
                <a:tab pos="4570413" algn="l"/>
                <a:tab pos="5484813" algn="l"/>
                <a:tab pos="6399213" algn="l"/>
                <a:tab pos="7313613" algn="l"/>
                <a:tab pos="8228013" algn="l"/>
                <a:tab pos="9142413" algn="l"/>
                <a:tab pos="10056813" algn="l"/>
              </a:tabLst>
              <a:defRPr>
                <a:solidFill>
                  <a:srgbClr val="FFFFFF"/>
                </a:solidFill>
                <a:latin typeface="Arial" panose="020B0604020202020204" pitchFamily="34" charset="0"/>
                <a:ea typeface="Microsoft YaHei" panose="020B0503020204020204" pitchFamily="34" charset="-122"/>
              </a:defRPr>
            </a:lvl2pPr>
            <a:lvl3pPr>
              <a:tabLst>
                <a:tab pos="912813" algn="l"/>
                <a:tab pos="1827213" algn="l"/>
                <a:tab pos="2741613" algn="l"/>
                <a:tab pos="3656013" algn="l"/>
                <a:tab pos="4570413" algn="l"/>
                <a:tab pos="5484813" algn="l"/>
                <a:tab pos="6399213" algn="l"/>
                <a:tab pos="7313613" algn="l"/>
                <a:tab pos="8228013" algn="l"/>
                <a:tab pos="9142413" algn="l"/>
                <a:tab pos="10056813" algn="l"/>
              </a:tabLst>
              <a:defRPr>
                <a:solidFill>
                  <a:srgbClr val="FFFFFF"/>
                </a:solidFill>
                <a:latin typeface="Arial" panose="020B0604020202020204" pitchFamily="34" charset="0"/>
                <a:ea typeface="Microsoft YaHei" panose="020B0503020204020204" pitchFamily="34" charset="-122"/>
              </a:defRPr>
            </a:lvl3pPr>
            <a:lvl4pPr>
              <a:tabLst>
                <a:tab pos="912813" algn="l"/>
                <a:tab pos="1827213" algn="l"/>
                <a:tab pos="2741613" algn="l"/>
                <a:tab pos="3656013" algn="l"/>
                <a:tab pos="4570413" algn="l"/>
                <a:tab pos="5484813" algn="l"/>
                <a:tab pos="6399213" algn="l"/>
                <a:tab pos="7313613" algn="l"/>
                <a:tab pos="8228013" algn="l"/>
                <a:tab pos="9142413" algn="l"/>
                <a:tab pos="10056813" algn="l"/>
              </a:tabLst>
              <a:defRPr>
                <a:solidFill>
                  <a:srgbClr val="FFFFFF"/>
                </a:solidFill>
                <a:latin typeface="Arial" panose="020B0604020202020204" pitchFamily="34" charset="0"/>
                <a:ea typeface="Microsoft YaHei" panose="020B0503020204020204" pitchFamily="34" charset="-122"/>
              </a:defRPr>
            </a:lvl4pPr>
            <a:lvl5pPr>
              <a:tabLst>
                <a:tab pos="912813" algn="l"/>
                <a:tab pos="1827213" algn="l"/>
                <a:tab pos="2741613" algn="l"/>
                <a:tab pos="3656013" algn="l"/>
                <a:tab pos="4570413" algn="l"/>
                <a:tab pos="5484813" algn="l"/>
                <a:tab pos="6399213" algn="l"/>
                <a:tab pos="7313613" algn="l"/>
                <a:tab pos="8228013" algn="l"/>
                <a:tab pos="9142413" algn="l"/>
                <a:tab pos="10056813" algn="l"/>
              </a:tabLst>
              <a:defRPr>
                <a:solidFill>
                  <a:srgbClr val="FFFFFF"/>
                </a:solidFill>
                <a:latin typeface="Arial" panose="020B0604020202020204" pitchFamily="34" charset="0"/>
                <a:ea typeface="Microsoft YaHei" panose="020B0503020204020204" pitchFamily="34" charset="-122"/>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912813" algn="l"/>
                <a:tab pos="1827213" algn="l"/>
                <a:tab pos="2741613" algn="l"/>
                <a:tab pos="3656013" algn="l"/>
                <a:tab pos="4570413" algn="l"/>
                <a:tab pos="5484813" algn="l"/>
                <a:tab pos="6399213" algn="l"/>
                <a:tab pos="7313613" algn="l"/>
                <a:tab pos="8228013" algn="l"/>
                <a:tab pos="9142413" algn="l"/>
                <a:tab pos="10056813" algn="l"/>
              </a:tabLst>
              <a:defRPr>
                <a:solidFill>
                  <a:srgbClr val="FFFFFF"/>
                </a:solidFill>
                <a:latin typeface="Arial" panose="020B0604020202020204" pitchFamily="34" charset="0"/>
                <a:ea typeface="Microsoft YaHei" panose="020B0503020204020204" pitchFamily="34" charset="-122"/>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912813" algn="l"/>
                <a:tab pos="1827213" algn="l"/>
                <a:tab pos="2741613" algn="l"/>
                <a:tab pos="3656013" algn="l"/>
                <a:tab pos="4570413" algn="l"/>
                <a:tab pos="5484813" algn="l"/>
                <a:tab pos="6399213" algn="l"/>
                <a:tab pos="7313613" algn="l"/>
                <a:tab pos="8228013" algn="l"/>
                <a:tab pos="9142413" algn="l"/>
                <a:tab pos="10056813" algn="l"/>
              </a:tabLst>
              <a:defRPr>
                <a:solidFill>
                  <a:srgbClr val="FFFFFF"/>
                </a:solidFill>
                <a:latin typeface="Arial" panose="020B0604020202020204" pitchFamily="34" charset="0"/>
                <a:ea typeface="Microsoft YaHei" panose="020B0503020204020204" pitchFamily="34" charset="-122"/>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912813" algn="l"/>
                <a:tab pos="1827213" algn="l"/>
                <a:tab pos="2741613" algn="l"/>
                <a:tab pos="3656013" algn="l"/>
                <a:tab pos="4570413" algn="l"/>
                <a:tab pos="5484813" algn="l"/>
                <a:tab pos="6399213" algn="l"/>
                <a:tab pos="7313613" algn="l"/>
                <a:tab pos="8228013" algn="l"/>
                <a:tab pos="9142413" algn="l"/>
                <a:tab pos="10056813" algn="l"/>
              </a:tabLst>
              <a:defRPr>
                <a:solidFill>
                  <a:srgbClr val="FFFFFF"/>
                </a:solidFill>
                <a:latin typeface="Arial" panose="020B0604020202020204" pitchFamily="34" charset="0"/>
                <a:ea typeface="Microsoft YaHei" panose="020B0503020204020204" pitchFamily="34" charset="-122"/>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912813" algn="l"/>
                <a:tab pos="1827213" algn="l"/>
                <a:tab pos="2741613" algn="l"/>
                <a:tab pos="3656013" algn="l"/>
                <a:tab pos="4570413" algn="l"/>
                <a:tab pos="5484813" algn="l"/>
                <a:tab pos="6399213" algn="l"/>
                <a:tab pos="7313613" algn="l"/>
                <a:tab pos="8228013" algn="l"/>
                <a:tab pos="9142413" algn="l"/>
                <a:tab pos="10056813" algn="l"/>
              </a:tabLst>
              <a:defRPr>
                <a:solidFill>
                  <a:srgbClr val="FFFFFF"/>
                </a:solidFill>
                <a:latin typeface="Arial" panose="020B0604020202020204" pitchFamily="34" charset="0"/>
                <a:ea typeface="Microsoft YaHei" panose="020B0503020204020204" pitchFamily="34" charset="-122"/>
              </a:defRPr>
            </a:lvl9pPr>
          </a:lstStyle>
          <a:p>
            <a:pPr eaLnBrk="1" hangingPunct="1">
              <a:spcBef>
                <a:spcPts val="800"/>
              </a:spcBef>
              <a:defRPr/>
            </a:pPr>
            <a:endParaRPr lang="en-US" altLang="en-US" sz="3200" dirty="0">
              <a:solidFill>
                <a:schemeClr val="tx1"/>
              </a:solidFill>
            </a:endParaRPr>
          </a:p>
        </p:txBody>
      </p:sp>
      <p:sp>
        <p:nvSpPr>
          <p:cNvPr id="4" name="Title 3">
            <a:extLst>
              <a:ext uri="{FF2B5EF4-FFF2-40B4-BE49-F238E27FC236}">
                <a16:creationId xmlns:a16="http://schemas.microsoft.com/office/drawing/2014/main" id="{F08F2FE0-D84A-B44F-BCDF-D4442044B101}"/>
              </a:ext>
            </a:extLst>
          </p:cNvPr>
          <p:cNvSpPr>
            <a:spLocks noGrp="1"/>
          </p:cNvSpPr>
          <p:nvPr>
            <p:ph type="title"/>
          </p:nvPr>
        </p:nvSpPr>
        <p:spPr>
          <a:xfrm>
            <a:off x="152399" y="152401"/>
            <a:ext cx="8839201" cy="1442720"/>
          </a:xfrm>
        </p:spPr>
        <p:txBody>
          <a:bodyPr>
            <a:noAutofit/>
          </a:bodyPr>
          <a:lstStyle/>
          <a:p>
            <a:pPr>
              <a:defRPr/>
            </a:pPr>
            <a:br>
              <a:rPr lang="en-US" altLang="en-US" sz="3200" b="1" dirty="0">
                <a:latin typeface="Garamond" panose="02020404030301010803" pitchFamily="18" charset="0"/>
                <a:cs typeface="Times New Roman" panose="02020603050405020304" pitchFamily="18" charset="0"/>
              </a:rPr>
            </a:br>
            <a:r>
              <a:rPr lang="en-US" altLang="en-US" sz="3200" b="1" dirty="0">
                <a:latin typeface="Garamond" panose="02020404030301010803" pitchFamily="18" charset="0"/>
                <a:cs typeface="Times New Roman" panose="02020603050405020304" pitchFamily="18" charset="0"/>
              </a:rPr>
              <a:t>Modeling the Software</a:t>
            </a:r>
            <a:br>
              <a:rPr lang="en-US" altLang="en-US" sz="3200" b="1" dirty="0">
                <a:latin typeface="Garamond" panose="02020404030301010803" pitchFamily="18" charset="0"/>
                <a:cs typeface="Times New Roman" panose="02020603050405020304" pitchFamily="18" charset="0"/>
              </a:rPr>
            </a:br>
            <a:r>
              <a:rPr lang="en-US" altLang="en-US" sz="3200" b="1" dirty="0">
                <a:latin typeface="Garamond" panose="02020404030301010803" pitchFamily="18" charset="0"/>
              </a:rPr>
              <a:t>Developing the Model &amp; Exploring the System</a:t>
            </a:r>
            <a:br>
              <a:rPr lang="en-US" altLang="en-US" sz="4000" b="1" dirty="0">
                <a:latin typeface="Garamond" panose="02020404030301010803" pitchFamily="18" charset="0"/>
              </a:rPr>
            </a:br>
            <a:endParaRPr lang="en-US" sz="4000" dirty="0">
              <a:latin typeface="Garamond" panose="02020404030301010803" pitchFamily="18" charset="0"/>
            </a:endParaRPr>
          </a:p>
        </p:txBody>
      </p:sp>
      <p:sp>
        <p:nvSpPr>
          <p:cNvPr id="5" name="Content Placeholder 4">
            <a:extLst>
              <a:ext uri="{FF2B5EF4-FFF2-40B4-BE49-F238E27FC236}">
                <a16:creationId xmlns:a16="http://schemas.microsoft.com/office/drawing/2014/main" id="{6709705B-4688-8E44-AEF2-9E12AFE43A32}"/>
              </a:ext>
            </a:extLst>
          </p:cNvPr>
          <p:cNvSpPr>
            <a:spLocks noGrp="1"/>
          </p:cNvSpPr>
          <p:nvPr>
            <p:ph idx="1"/>
          </p:nvPr>
        </p:nvSpPr>
        <p:spPr>
          <a:xfrm>
            <a:off x="457200" y="1987315"/>
            <a:ext cx="8384796" cy="3869199"/>
          </a:xfrm>
        </p:spPr>
        <p:txBody>
          <a:bodyPr>
            <a:noAutofit/>
          </a:bodyPr>
          <a:lstStyle/>
          <a:p>
            <a:pPr>
              <a:lnSpc>
                <a:spcPct val="110000"/>
              </a:lnSpc>
              <a:spcBef>
                <a:spcPts val="800"/>
              </a:spcBef>
              <a:buClr>
                <a:schemeClr val="accent3"/>
              </a:buClr>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altLang="en-US" sz="2400" dirty="0">
                <a:solidFill>
                  <a:schemeClr val="tx1"/>
                </a:solidFill>
                <a:latin typeface="Garamond" panose="02020404030301010803" pitchFamily="18" charset="0"/>
              </a:rPr>
              <a:t>Develops an in-depth understanding of the system's functionality.</a:t>
            </a:r>
          </a:p>
          <a:p>
            <a:pPr algn="just">
              <a:lnSpc>
                <a:spcPct val="110000"/>
              </a:lnSpc>
              <a:spcBef>
                <a:spcPts val="800"/>
              </a:spcBef>
              <a:buClr>
                <a:schemeClr val="accent3"/>
              </a:buClr>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endParaRPr lang="en-US" altLang="en-US" sz="2400" dirty="0">
              <a:solidFill>
                <a:schemeClr val="tx1"/>
              </a:solidFill>
              <a:latin typeface="Garamond" panose="02020404030301010803" pitchFamily="18" charset="0"/>
            </a:endParaRPr>
          </a:p>
          <a:p>
            <a:pPr marL="344487" algn="just">
              <a:lnSpc>
                <a:spcPct val="110000"/>
              </a:lnSpc>
              <a:spcBef>
                <a:spcPts val="800"/>
              </a:spcBef>
              <a:buClr>
                <a:schemeClr val="accent3"/>
              </a:buClr>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altLang="en-US" sz="2400" dirty="0">
                <a:solidFill>
                  <a:schemeClr val="tx1"/>
                </a:solidFill>
                <a:latin typeface="Garamond" panose="02020404030301010803" pitchFamily="18" charset="0"/>
              </a:rPr>
              <a:t>This is accomplished by:</a:t>
            </a:r>
          </a:p>
          <a:p>
            <a:pPr marL="801687" lvl="1" indent="-342900" algn="just">
              <a:lnSpc>
                <a:spcPct val="110000"/>
              </a:lnSpc>
              <a:spcBef>
                <a:spcPts val="800"/>
              </a:spcBef>
              <a:buClr>
                <a:schemeClr val="accent3"/>
              </a:buClr>
              <a:buFont typeface="Wingdings" panose="05000000000000000000" pitchFamily="2" charset="2"/>
              <a:buChar char="ü"/>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altLang="en-US" sz="2000" dirty="0">
                <a:solidFill>
                  <a:schemeClr val="tx1"/>
                </a:solidFill>
                <a:latin typeface="Garamond" panose="02020404030301010803" pitchFamily="18" charset="0"/>
              </a:rPr>
              <a:t>Using the application</a:t>
            </a:r>
          </a:p>
          <a:p>
            <a:pPr marL="801687" lvl="1" indent="-342900" algn="just">
              <a:lnSpc>
                <a:spcPct val="110000"/>
              </a:lnSpc>
              <a:spcBef>
                <a:spcPts val="800"/>
              </a:spcBef>
              <a:buClr>
                <a:schemeClr val="accent3"/>
              </a:buClr>
              <a:buFont typeface="Wingdings" panose="05000000000000000000" pitchFamily="2" charset="2"/>
              <a:buChar char="ü"/>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altLang="en-US" sz="2000" dirty="0">
                <a:solidFill>
                  <a:schemeClr val="tx1"/>
                </a:solidFill>
                <a:latin typeface="Garamond" panose="02020404030301010803" pitchFamily="18" charset="0"/>
              </a:rPr>
              <a:t>Thoroughly examining the specification</a:t>
            </a:r>
          </a:p>
          <a:p>
            <a:pPr marL="801687" lvl="1" indent="-342900" algn="just">
              <a:lnSpc>
                <a:spcPct val="110000"/>
              </a:lnSpc>
              <a:spcBef>
                <a:spcPts val="800"/>
              </a:spcBef>
              <a:buClr>
                <a:schemeClr val="accent3"/>
              </a:buClr>
              <a:buFont typeface="Wingdings" panose="05000000000000000000" pitchFamily="2" charset="2"/>
              <a:buChar char="ü"/>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altLang="en-US" sz="2000" dirty="0">
                <a:solidFill>
                  <a:schemeClr val="tx1"/>
                </a:solidFill>
                <a:latin typeface="Garamond" panose="02020404030301010803" pitchFamily="18" charset="0"/>
              </a:rPr>
              <a:t>Develop a model </a:t>
            </a:r>
          </a:p>
          <a:p>
            <a:pPr marL="344487" lvl="1" indent="-342900" algn="just">
              <a:lnSpc>
                <a:spcPct val="110000"/>
              </a:lnSpc>
              <a:spcBef>
                <a:spcPts val="800"/>
              </a:spcBef>
              <a:buClr>
                <a:srgbClr val="FFFFFF"/>
              </a:buClr>
              <a:tabLst>
                <a:tab pos="911225" algn="l"/>
                <a:tab pos="1825625" algn="l"/>
                <a:tab pos="2740025" algn="l"/>
                <a:tab pos="3654425" algn="l"/>
                <a:tab pos="4568825" algn="l"/>
                <a:tab pos="5483225" algn="l"/>
                <a:tab pos="6397625" algn="l"/>
                <a:tab pos="7312025" algn="l"/>
                <a:tab pos="8226425" algn="l"/>
                <a:tab pos="9140825" algn="l"/>
                <a:tab pos="10055225" algn="l"/>
              </a:tabLst>
              <a:defRPr/>
            </a:pPr>
            <a:endParaRPr lang="en-US" altLang="en-US" sz="2400" dirty="0">
              <a:solidFill>
                <a:schemeClr val="tx1"/>
              </a:solidFill>
              <a:latin typeface="Garamond" panose="02020404030301010803" pitchFamily="18" charset="0"/>
            </a:endParaRPr>
          </a:p>
          <a:p>
            <a:pPr algn="just">
              <a:lnSpc>
                <a:spcPct val="110000"/>
              </a:lnSpc>
              <a:spcBef>
                <a:spcPts val="800"/>
              </a:spcBef>
              <a:tabLst>
                <a:tab pos="911225" algn="l"/>
                <a:tab pos="1825625" algn="l"/>
                <a:tab pos="2740025" algn="l"/>
                <a:tab pos="3654425" algn="l"/>
                <a:tab pos="4568825" algn="l"/>
                <a:tab pos="5483225" algn="l"/>
                <a:tab pos="6397625" algn="l"/>
                <a:tab pos="7312025" algn="l"/>
                <a:tab pos="8226425" algn="l"/>
                <a:tab pos="9140825" algn="l"/>
                <a:tab pos="10055225" algn="l"/>
              </a:tabLst>
              <a:defRPr/>
            </a:pPr>
            <a:endParaRPr lang="en-US" altLang="en-US" sz="2400" dirty="0">
              <a:solidFill>
                <a:schemeClr val="tx1"/>
              </a:solidFill>
              <a:latin typeface="Garamond" panose="02020404030301010803" pitchFamily="18" charset="0"/>
            </a:endParaRPr>
          </a:p>
          <a:p>
            <a:pPr algn="just">
              <a:lnSpc>
                <a:spcPct val="110000"/>
              </a:lnSpc>
              <a:spcBef>
                <a:spcPts val="800"/>
              </a:spcBef>
              <a:defRPr/>
            </a:pPr>
            <a:endParaRPr lang="en-US" altLang="en-US" sz="2400" dirty="0">
              <a:solidFill>
                <a:schemeClr val="tx1"/>
              </a:solidFill>
              <a:latin typeface="Garamond" panose="02020404030301010803" pitchFamily="18" charset="0"/>
            </a:endParaRPr>
          </a:p>
          <a:p>
            <a:pPr algn="just">
              <a:lnSpc>
                <a:spcPct val="110000"/>
              </a:lnSpc>
            </a:pPr>
            <a:endParaRPr lang="en-US" sz="2400" dirty="0">
              <a:latin typeface="Garamond" panose="02020404030301010803" pitchFamily="18" charset="0"/>
            </a:endParaRPr>
          </a:p>
        </p:txBody>
      </p:sp>
      <p:sp>
        <p:nvSpPr>
          <p:cNvPr id="6" name="Slide Number Placeholder 3">
            <a:extLst>
              <a:ext uri="{FF2B5EF4-FFF2-40B4-BE49-F238E27FC236}">
                <a16:creationId xmlns:a16="http://schemas.microsoft.com/office/drawing/2014/main" id="{02F3E307-915B-4BF0-A6E5-B9E8143C24DE}"/>
              </a:ext>
            </a:extLst>
          </p:cNvPr>
          <p:cNvSpPr txBox="1">
            <a:spLocks/>
          </p:cNvSpPr>
          <p:nvPr/>
        </p:nvSpPr>
        <p:spPr bwMode="auto">
          <a:xfrm>
            <a:off x="7010400" y="64008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defPPr>
              <a:defRPr lang="tr-TR"/>
            </a:defPPr>
            <a:lvl1pPr marL="0" algn="r" defTabSz="457200" rtl="0" eaLnBrk="1" fontAlgn="base" latinLnBrk="0" hangingPunct="1">
              <a:spcBef>
                <a:spcPct val="0"/>
              </a:spcBef>
              <a:spcAft>
                <a:spcPct val="0"/>
              </a:spcAft>
              <a:defRPr sz="1200" kern="1200">
                <a:solidFill>
                  <a:schemeClr val="tx1"/>
                </a:solidFill>
                <a:latin typeface="Arial Black" panose="020B0604020202020204" pitchFamily="34" charset="0"/>
                <a:ea typeface="+mn-ea"/>
                <a:cs typeface="+mn-cs"/>
              </a:defRPr>
            </a:lvl1pPr>
            <a:lvl2pPr marL="457200" algn="l" defTabSz="457200" rtl="0" eaLnBrk="0" fontAlgn="base" latinLnBrk="0" hangingPunct="0">
              <a:spcBef>
                <a:spcPct val="0"/>
              </a:spcBef>
              <a:spcAft>
                <a:spcPct val="0"/>
              </a:spcAft>
              <a:defRPr sz="1800" kern="1200">
                <a:solidFill>
                  <a:schemeClr val="tx1"/>
                </a:solidFill>
                <a:latin typeface="Arial" panose="020B0604020202020204" pitchFamily="34" charset="0"/>
                <a:ea typeface="+mn-ea"/>
                <a:cs typeface="+mn-cs"/>
              </a:defRPr>
            </a:lvl2pPr>
            <a:lvl3pPr marL="914400" algn="l" defTabSz="457200" rtl="0" eaLnBrk="0" fontAlgn="base" latinLnBrk="0" hangingPunct="0">
              <a:spcBef>
                <a:spcPct val="0"/>
              </a:spcBef>
              <a:spcAft>
                <a:spcPct val="0"/>
              </a:spcAft>
              <a:defRPr sz="1800" kern="1200">
                <a:solidFill>
                  <a:schemeClr val="tx1"/>
                </a:solidFill>
                <a:latin typeface="Arial" panose="020B0604020202020204" pitchFamily="34" charset="0"/>
                <a:ea typeface="+mn-ea"/>
                <a:cs typeface="+mn-cs"/>
              </a:defRPr>
            </a:lvl3pPr>
            <a:lvl4pPr marL="1371600" algn="l" defTabSz="457200" rtl="0" eaLnBrk="0" fontAlgn="base" latinLnBrk="0" hangingPunct="0">
              <a:spcBef>
                <a:spcPct val="0"/>
              </a:spcBef>
              <a:spcAft>
                <a:spcPct val="0"/>
              </a:spcAft>
              <a:defRPr sz="1800" kern="1200">
                <a:solidFill>
                  <a:schemeClr val="tx1"/>
                </a:solidFill>
                <a:latin typeface="Arial" panose="020B0604020202020204" pitchFamily="34" charset="0"/>
                <a:ea typeface="+mn-ea"/>
                <a:cs typeface="+mn-cs"/>
              </a:defRPr>
            </a:lvl4pPr>
            <a:lvl5pPr marL="1828800" algn="l" defTabSz="457200" rtl="0" eaLnBrk="0" fontAlgn="base" latinLnBrk="0" hangingPunct="0">
              <a:spcBef>
                <a:spcPct val="0"/>
              </a:spcBef>
              <a:spcAft>
                <a:spcPct val="0"/>
              </a:spcAft>
              <a:defRPr sz="1800" kern="1200">
                <a:solidFill>
                  <a:schemeClr val="tx1"/>
                </a:solidFill>
                <a:latin typeface="Arial" panose="020B0604020202020204" pitchFamily="34" charset="0"/>
                <a:ea typeface="+mn-ea"/>
                <a:cs typeface="+mn-cs"/>
              </a:defRPr>
            </a:lvl5pPr>
            <a:lvl6pPr marL="2286000" algn="l" defTabSz="914400" rtl="0" eaLnBrk="1" latinLnBrk="0" hangingPunct="1">
              <a:defRPr sz="1800" kern="1200">
                <a:solidFill>
                  <a:schemeClr val="tx1"/>
                </a:solidFill>
                <a:latin typeface="Arial" panose="020B0604020202020204" pitchFamily="34" charset="0"/>
                <a:ea typeface="+mn-ea"/>
                <a:cs typeface="+mn-cs"/>
              </a:defRPr>
            </a:lvl6pPr>
            <a:lvl7pPr marL="2743200" algn="l" defTabSz="914400" rtl="0" eaLnBrk="1" latinLnBrk="0" hangingPunct="1">
              <a:defRPr sz="1800" kern="1200">
                <a:solidFill>
                  <a:schemeClr val="tx1"/>
                </a:solidFill>
                <a:latin typeface="Arial" panose="020B0604020202020204" pitchFamily="34" charset="0"/>
                <a:ea typeface="+mn-ea"/>
                <a:cs typeface="+mn-cs"/>
              </a:defRPr>
            </a:lvl7pPr>
            <a:lvl8pPr marL="3200400" algn="l" defTabSz="914400" rtl="0" eaLnBrk="1" latinLnBrk="0" hangingPunct="1">
              <a:defRPr sz="1800" kern="1200">
                <a:solidFill>
                  <a:schemeClr val="tx1"/>
                </a:solidFill>
                <a:latin typeface="Arial" panose="020B0604020202020204" pitchFamily="34" charset="0"/>
                <a:ea typeface="+mn-ea"/>
                <a:cs typeface="+mn-cs"/>
              </a:defRPr>
            </a:lvl8pPr>
            <a:lvl9pPr marL="3657600" algn="l" defTabSz="914400" rtl="0" eaLnBrk="1" latinLnBrk="0" hangingPunct="1">
              <a:defRPr sz="1800" kern="1200">
                <a:solidFill>
                  <a:schemeClr val="tx1"/>
                </a:solidFill>
                <a:latin typeface="Arial" panose="020B0604020202020204" pitchFamily="34" charset="0"/>
                <a:ea typeface="+mn-ea"/>
                <a:cs typeface="+mn-cs"/>
              </a:defRPr>
            </a:lvl9pPr>
          </a:lstStyle>
          <a:p>
            <a:fld id="{79113E1A-CB6C-B841-8FB5-D8C44C3B3DC4}" type="slidenum">
              <a:rPr lang="tr-TR" altLang="en-US" smtClean="0">
                <a:latin typeface="Garamond" panose="02020404030301010803" pitchFamily="18" charset="0"/>
              </a:rPr>
              <a:pPr/>
              <a:t>90</a:t>
            </a:fld>
            <a:endParaRPr lang="en-US" altLang="en-US" b="1" dirty="0">
              <a:solidFill>
                <a:srgbClr val="045C75"/>
              </a:solidFill>
              <a:latin typeface="Garamond" panose="02020404030301010803" pitchFamily="18" charset="0"/>
              <a:cs typeface="Times New Roman" panose="02020603050405020304" pitchFamily="18" charset="0"/>
            </a:endParaRPr>
          </a:p>
        </p:txBody>
      </p:sp>
    </p:spTree>
    <p:extLst>
      <p:ext uri="{BB962C8B-B14F-4D97-AF65-F5344CB8AC3E}">
        <p14:creationId xmlns:p14="http://schemas.microsoft.com/office/powerpoint/2010/main" val="2490137740"/>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ext Box 1">
            <a:extLst>
              <a:ext uri="{FF2B5EF4-FFF2-40B4-BE49-F238E27FC236}">
                <a16:creationId xmlns:a16="http://schemas.microsoft.com/office/drawing/2014/main" id="{21BDBE39-F1EA-CD4B-B335-89D6099AAECC}"/>
              </a:ext>
            </a:extLst>
          </p:cNvPr>
          <p:cNvSpPr txBox="1">
            <a:spLocks noChangeArrowheads="1"/>
          </p:cNvSpPr>
          <p:nvPr/>
        </p:nvSpPr>
        <p:spPr bwMode="auto">
          <a:xfrm>
            <a:off x="301625" y="381000"/>
            <a:ext cx="8510588" cy="13255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9pPr>
          </a:lstStyle>
          <a:p>
            <a:pPr algn="ctr" eaLnBrk="1" hangingPunct="1"/>
            <a:endParaRPr lang="en-US" altLang="en-US" sz="2400" b="1" dirty="0">
              <a:latin typeface="Arial Narrow" panose="020B0604020202020204" pitchFamily="34" charset="0"/>
              <a:ea typeface="Microsoft YaHei" panose="020B0503020204020204" pitchFamily="34" charset="-122"/>
              <a:cs typeface="Times New Roman" panose="02020603050405020304" pitchFamily="18" charset="0"/>
            </a:endParaRPr>
          </a:p>
        </p:txBody>
      </p:sp>
      <p:sp>
        <p:nvSpPr>
          <p:cNvPr id="18434" name="Text Box 2">
            <a:extLst>
              <a:ext uri="{FF2B5EF4-FFF2-40B4-BE49-F238E27FC236}">
                <a16:creationId xmlns:a16="http://schemas.microsoft.com/office/drawing/2014/main" id="{16E7B712-0F5F-F446-94F3-2A88CB6897EA}"/>
              </a:ext>
            </a:extLst>
          </p:cNvPr>
          <p:cNvSpPr txBox="1">
            <a:spLocks noChangeArrowheads="1"/>
          </p:cNvSpPr>
          <p:nvPr/>
        </p:nvSpPr>
        <p:spPr bwMode="auto">
          <a:xfrm>
            <a:off x="581025" y="1524000"/>
            <a:ext cx="8202613" cy="495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341313" indent="-341313">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FFFFFF"/>
                </a:solidFill>
                <a:latin typeface="Arial" panose="020B0604020202020204" pitchFamily="34" charset="0"/>
                <a:ea typeface="Microsoft YaHei" panose="020B0503020204020204" pitchFamily="34" charset="-122"/>
              </a:defRPr>
            </a:lvl1pPr>
            <a:lvl2pPr>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FFFFFF"/>
                </a:solidFill>
                <a:latin typeface="Arial" panose="020B0604020202020204" pitchFamily="34" charset="0"/>
                <a:ea typeface="Microsoft YaHei" panose="020B0503020204020204" pitchFamily="34" charset="-122"/>
              </a:defRPr>
            </a:lvl2pPr>
            <a:lvl3pPr>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FFFFFF"/>
                </a:solidFill>
                <a:latin typeface="Arial" panose="020B0604020202020204" pitchFamily="34" charset="0"/>
                <a:ea typeface="Microsoft YaHei" panose="020B0503020204020204" pitchFamily="34" charset="-122"/>
              </a:defRPr>
            </a:lvl3pPr>
            <a:lvl4pPr>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FFFFFF"/>
                </a:solidFill>
                <a:latin typeface="Arial" panose="020B0604020202020204" pitchFamily="34" charset="0"/>
                <a:ea typeface="Microsoft YaHei" panose="020B0503020204020204" pitchFamily="34" charset="-122"/>
              </a:defRPr>
            </a:lvl4pPr>
            <a:lvl5pPr>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FFFFFF"/>
                </a:solidFill>
                <a:latin typeface="Arial" panose="020B0604020202020204" pitchFamily="34" charset="0"/>
                <a:ea typeface="Microsoft YaHei" panose="020B0503020204020204" pitchFamily="34" charset="-122"/>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FFFFFF"/>
                </a:solidFill>
                <a:latin typeface="Arial" panose="020B0604020202020204" pitchFamily="34" charset="0"/>
                <a:ea typeface="Microsoft YaHei" panose="020B0503020204020204" pitchFamily="34" charset="-122"/>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FFFFFF"/>
                </a:solidFill>
                <a:latin typeface="Arial" panose="020B0604020202020204" pitchFamily="34" charset="0"/>
                <a:ea typeface="Microsoft YaHei" panose="020B0503020204020204" pitchFamily="34" charset="-122"/>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FFFFFF"/>
                </a:solidFill>
                <a:latin typeface="Arial" panose="020B0604020202020204" pitchFamily="34" charset="0"/>
                <a:ea typeface="Microsoft YaHei" panose="020B0503020204020204" pitchFamily="34" charset="-122"/>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FFFFFF"/>
                </a:solidFill>
                <a:latin typeface="Arial" panose="020B0604020202020204" pitchFamily="34" charset="0"/>
                <a:ea typeface="Microsoft YaHei" panose="020B0503020204020204" pitchFamily="34" charset="-122"/>
              </a:defRPr>
            </a:lvl9pPr>
          </a:lstStyle>
          <a:p>
            <a:pPr marL="342900" eaLnBrk="1" hangingPunct="1">
              <a:spcBef>
                <a:spcPts val="800"/>
              </a:spcBef>
              <a:buClr>
                <a:srgbClr val="FFCC00"/>
              </a:buClr>
              <a:defRPr/>
            </a:pPr>
            <a:endParaRPr lang="en-US" altLang="en-US" sz="2100" dirty="0">
              <a:solidFill>
                <a:schemeClr val="tx1"/>
              </a:solidFill>
              <a:latin typeface="Arial Narrow" panose="020B0606020202030204" pitchFamily="34" charset="0"/>
              <a:ea typeface="+mn-ea"/>
            </a:endParaRPr>
          </a:p>
        </p:txBody>
      </p:sp>
      <p:sp>
        <p:nvSpPr>
          <p:cNvPr id="2" name="Title 1">
            <a:extLst>
              <a:ext uri="{FF2B5EF4-FFF2-40B4-BE49-F238E27FC236}">
                <a16:creationId xmlns:a16="http://schemas.microsoft.com/office/drawing/2014/main" id="{16B1EC46-B4EA-7344-A8C4-764648925569}"/>
              </a:ext>
            </a:extLst>
          </p:cNvPr>
          <p:cNvSpPr>
            <a:spLocks noGrp="1"/>
          </p:cNvSpPr>
          <p:nvPr>
            <p:ph type="title"/>
          </p:nvPr>
        </p:nvSpPr>
        <p:spPr>
          <a:xfrm>
            <a:off x="457200" y="711199"/>
            <a:ext cx="8229600" cy="904081"/>
          </a:xfrm>
        </p:spPr>
        <p:txBody>
          <a:bodyPr>
            <a:noAutofit/>
          </a:bodyPr>
          <a:lstStyle/>
          <a:p>
            <a:r>
              <a:rPr lang="en-US" altLang="en-US" sz="3600" b="1" dirty="0">
                <a:latin typeface="Garamond" panose="02020404030301010803" pitchFamily="18" charset="0"/>
                <a:ea typeface="Microsoft YaHei" panose="020B0503020204020204" pitchFamily="34" charset="-122"/>
                <a:cs typeface="Times New Roman" panose="02020603050405020304" pitchFamily="18" charset="0"/>
              </a:rPr>
              <a:t>Modeling the Software</a:t>
            </a:r>
            <a:br>
              <a:rPr lang="en-US" altLang="en-US" sz="3600" b="1" dirty="0">
                <a:latin typeface="Garamond" panose="02020404030301010803" pitchFamily="18" charset="0"/>
                <a:ea typeface="Microsoft YaHei" panose="020B0503020204020204" pitchFamily="34" charset="-122"/>
                <a:cs typeface="Times New Roman" panose="02020603050405020304" pitchFamily="18" charset="0"/>
              </a:rPr>
            </a:br>
            <a:r>
              <a:rPr lang="en-US" altLang="en-US" sz="3600" b="1" dirty="0">
                <a:latin typeface="Garamond" panose="02020404030301010803" pitchFamily="18" charset="0"/>
                <a:ea typeface="Microsoft YaHei" panose="020B0503020204020204" pitchFamily="34" charset="-122"/>
                <a:cs typeface="Times New Roman" panose="02020603050405020304" pitchFamily="18" charset="0"/>
              </a:rPr>
              <a:t>Understanding The System Under Test</a:t>
            </a:r>
            <a:br>
              <a:rPr lang="en-US" altLang="en-US" sz="3600" b="1" dirty="0">
                <a:latin typeface="Garamond" panose="02020404030301010803" pitchFamily="18" charset="0"/>
                <a:ea typeface="Microsoft YaHei" panose="020B0503020204020204" pitchFamily="34" charset="-122"/>
                <a:cs typeface="Times New Roman" panose="02020603050405020304" pitchFamily="18" charset="0"/>
              </a:rPr>
            </a:br>
            <a:endParaRPr lang="en-US" sz="3600" dirty="0">
              <a:latin typeface="Garamond" panose="02020404030301010803" pitchFamily="18" charset="0"/>
            </a:endParaRPr>
          </a:p>
        </p:txBody>
      </p:sp>
      <p:sp>
        <p:nvSpPr>
          <p:cNvPr id="3" name="Content Placeholder 2">
            <a:extLst>
              <a:ext uri="{FF2B5EF4-FFF2-40B4-BE49-F238E27FC236}">
                <a16:creationId xmlns:a16="http://schemas.microsoft.com/office/drawing/2014/main" id="{F84A37CA-CCFC-4F4F-80E8-16645890250D}"/>
              </a:ext>
            </a:extLst>
          </p:cNvPr>
          <p:cNvSpPr>
            <a:spLocks noGrp="1"/>
          </p:cNvSpPr>
          <p:nvPr>
            <p:ph idx="1"/>
          </p:nvPr>
        </p:nvSpPr>
        <p:spPr/>
        <p:txBody>
          <a:bodyPr>
            <a:normAutofit/>
          </a:bodyPr>
          <a:lstStyle/>
          <a:p>
            <a:pPr>
              <a:spcBef>
                <a:spcPts val="800"/>
              </a:spcBef>
              <a:buClr>
                <a:schemeClr val="accent3"/>
              </a:buClr>
              <a:buFont typeface="Arial" panose="020B0604020202020204" pitchFamily="34" charset="0"/>
              <a:buChar char="•"/>
              <a:defRPr/>
            </a:pPr>
            <a:endParaRPr lang="en-US" altLang="en-US" sz="2000" dirty="0">
              <a:solidFill>
                <a:schemeClr val="tx1"/>
              </a:solidFill>
              <a:latin typeface="Garamond" panose="02020404030301010803" pitchFamily="18" charset="0"/>
            </a:endParaRPr>
          </a:p>
          <a:p>
            <a:pPr>
              <a:spcBef>
                <a:spcPts val="800"/>
              </a:spcBef>
              <a:buClr>
                <a:schemeClr val="accent3"/>
              </a:buClr>
              <a:buFont typeface="Arial" panose="020B0604020202020204" pitchFamily="34" charset="0"/>
              <a:buChar char="•"/>
              <a:defRPr/>
            </a:pPr>
            <a:r>
              <a:rPr lang="en-US" altLang="en-US" sz="2000" dirty="0">
                <a:solidFill>
                  <a:schemeClr val="tx1"/>
                </a:solidFill>
                <a:latin typeface="Garamond" panose="02020404030301010803" pitchFamily="18" charset="0"/>
              </a:rPr>
              <a:t>Develop a “</a:t>
            </a:r>
            <a:r>
              <a:rPr lang="en-US" altLang="en-US" sz="2000" b="1" dirty="0">
                <a:solidFill>
                  <a:schemeClr val="tx1"/>
                </a:solidFill>
                <a:latin typeface="Garamond" panose="02020404030301010803" pitchFamily="18" charset="0"/>
              </a:rPr>
              <a:t>Behavioral Model </a:t>
            </a:r>
            <a:r>
              <a:rPr lang="en-US" altLang="en-US" sz="2000" dirty="0">
                <a:solidFill>
                  <a:schemeClr val="tx1"/>
                </a:solidFill>
                <a:latin typeface="Garamond" panose="02020404030301010803" pitchFamily="18" charset="0"/>
              </a:rPr>
              <a:t>” – State Transition Diagram – </a:t>
            </a:r>
          </a:p>
          <a:p>
            <a:pPr>
              <a:spcBef>
                <a:spcPts val="800"/>
              </a:spcBef>
              <a:buClr>
                <a:schemeClr val="accent3"/>
              </a:buClr>
              <a:buFont typeface="Arial" panose="020B0604020202020204" pitchFamily="34" charset="0"/>
              <a:buChar char="•"/>
              <a:defRPr/>
            </a:pPr>
            <a:endParaRPr lang="en-US" altLang="en-US" sz="2000" dirty="0">
              <a:solidFill>
                <a:schemeClr val="tx1"/>
              </a:solidFill>
              <a:latin typeface="Garamond" panose="02020404030301010803" pitchFamily="18" charset="0"/>
            </a:endParaRPr>
          </a:p>
          <a:p>
            <a:pPr>
              <a:spcBef>
                <a:spcPts val="800"/>
              </a:spcBef>
              <a:buClr>
                <a:schemeClr val="accent3"/>
              </a:buClr>
              <a:buFont typeface="Arial" panose="020B0604020202020204" pitchFamily="34" charset="0"/>
              <a:buChar char="•"/>
              <a:defRPr/>
            </a:pPr>
            <a:r>
              <a:rPr lang="en-US" altLang="en-US" sz="2000" dirty="0">
                <a:solidFill>
                  <a:schemeClr val="tx1"/>
                </a:solidFill>
                <a:latin typeface="Garamond" panose="02020404030301010803" pitchFamily="18" charset="0"/>
              </a:rPr>
              <a:t>To understand the system under test ……</a:t>
            </a:r>
          </a:p>
          <a:p>
            <a:pPr lvl="1">
              <a:spcBef>
                <a:spcPts val="800"/>
              </a:spcBef>
              <a:buClr>
                <a:schemeClr val="accent3"/>
              </a:buClr>
              <a:buFont typeface="Arial" panose="020B0604020202020204" pitchFamily="34" charset="0"/>
              <a:buChar char="•"/>
              <a:defRPr/>
            </a:pPr>
            <a:r>
              <a:rPr lang="en-US" altLang="en-US" sz="2000" dirty="0">
                <a:solidFill>
                  <a:schemeClr val="tx1"/>
                </a:solidFill>
                <a:latin typeface="Garamond" panose="02020404030301010803" pitchFamily="18" charset="0"/>
              </a:rPr>
              <a:t>Identify all states and inputs</a:t>
            </a:r>
          </a:p>
          <a:p>
            <a:pPr lvl="1">
              <a:spcBef>
                <a:spcPts val="800"/>
              </a:spcBef>
              <a:buClr>
                <a:schemeClr val="accent3"/>
              </a:buClr>
              <a:buFont typeface="Arial" panose="020B0604020202020204" pitchFamily="34" charset="0"/>
              <a:buChar char="•"/>
              <a:defRPr/>
            </a:pPr>
            <a:r>
              <a:rPr lang="en-US" altLang="en-US" sz="2000" dirty="0">
                <a:solidFill>
                  <a:schemeClr val="tx1"/>
                </a:solidFill>
                <a:latin typeface="Garamond" panose="02020404030301010803" pitchFamily="18" charset="0"/>
              </a:rPr>
              <a:t>Form a state transition table</a:t>
            </a:r>
          </a:p>
          <a:p>
            <a:pPr lvl="1">
              <a:spcBef>
                <a:spcPts val="800"/>
              </a:spcBef>
              <a:buClr>
                <a:schemeClr val="accent3"/>
              </a:buClr>
              <a:buFont typeface="Arial" panose="020B0604020202020204" pitchFamily="34" charset="0"/>
              <a:buChar char="•"/>
              <a:defRPr/>
            </a:pPr>
            <a:r>
              <a:rPr lang="en-US" altLang="en-US" sz="2000" dirty="0">
                <a:solidFill>
                  <a:schemeClr val="tx1"/>
                </a:solidFill>
                <a:latin typeface="Garamond" panose="02020404030301010803" pitchFamily="18" charset="0"/>
              </a:rPr>
              <a:t>Form a state transition diagram</a:t>
            </a:r>
          </a:p>
          <a:p>
            <a:endParaRPr lang="en-US" sz="2000" dirty="0">
              <a:latin typeface="Garamond" panose="02020404030301010803" pitchFamily="18" charset="0"/>
            </a:endParaRPr>
          </a:p>
        </p:txBody>
      </p:sp>
      <p:sp>
        <p:nvSpPr>
          <p:cNvPr id="6" name="Slide Number Placeholder 3">
            <a:extLst>
              <a:ext uri="{FF2B5EF4-FFF2-40B4-BE49-F238E27FC236}">
                <a16:creationId xmlns:a16="http://schemas.microsoft.com/office/drawing/2014/main" id="{44408042-27CF-4228-9916-05CFBFD5C63A}"/>
              </a:ext>
            </a:extLst>
          </p:cNvPr>
          <p:cNvSpPr txBox="1">
            <a:spLocks/>
          </p:cNvSpPr>
          <p:nvPr/>
        </p:nvSpPr>
        <p:spPr bwMode="auto">
          <a:xfrm>
            <a:off x="7010400" y="64008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defPPr>
              <a:defRPr lang="tr-TR"/>
            </a:defPPr>
            <a:lvl1pPr marL="0" algn="r" defTabSz="457200" rtl="0" eaLnBrk="1" fontAlgn="base" latinLnBrk="0" hangingPunct="1">
              <a:spcBef>
                <a:spcPct val="0"/>
              </a:spcBef>
              <a:spcAft>
                <a:spcPct val="0"/>
              </a:spcAft>
              <a:defRPr sz="1200" kern="1200">
                <a:solidFill>
                  <a:schemeClr val="tx1"/>
                </a:solidFill>
                <a:latin typeface="Arial Black" panose="020B0604020202020204" pitchFamily="34" charset="0"/>
                <a:ea typeface="+mn-ea"/>
                <a:cs typeface="+mn-cs"/>
              </a:defRPr>
            </a:lvl1pPr>
            <a:lvl2pPr marL="457200" algn="l" defTabSz="457200" rtl="0" eaLnBrk="0" fontAlgn="base" latinLnBrk="0" hangingPunct="0">
              <a:spcBef>
                <a:spcPct val="0"/>
              </a:spcBef>
              <a:spcAft>
                <a:spcPct val="0"/>
              </a:spcAft>
              <a:defRPr sz="1800" kern="1200">
                <a:solidFill>
                  <a:schemeClr val="tx1"/>
                </a:solidFill>
                <a:latin typeface="Arial" panose="020B0604020202020204" pitchFamily="34" charset="0"/>
                <a:ea typeface="+mn-ea"/>
                <a:cs typeface="+mn-cs"/>
              </a:defRPr>
            </a:lvl2pPr>
            <a:lvl3pPr marL="914400" algn="l" defTabSz="457200" rtl="0" eaLnBrk="0" fontAlgn="base" latinLnBrk="0" hangingPunct="0">
              <a:spcBef>
                <a:spcPct val="0"/>
              </a:spcBef>
              <a:spcAft>
                <a:spcPct val="0"/>
              </a:spcAft>
              <a:defRPr sz="1800" kern="1200">
                <a:solidFill>
                  <a:schemeClr val="tx1"/>
                </a:solidFill>
                <a:latin typeface="Arial" panose="020B0604020202020204" pitchFamily="34" charset="0"/>
                <a:ea typeface="+mn-ea"/>
                <a:cs typeface="+mn-cs"/>
              </a:defRPr>
            </a:lvl3pPr>
            <a:lvl4pPr marL="1371600" algn="l" defTabSz="457200" rtl="0" eaLnBrk="0" fontAlgn="base" latinLnBrk="0" hangingPunct="0">
              <a:spcBef>
                <a:spcPct val="0"/>
              </a:spcBef>
              <a:spcAft>
                <a:spcPct val="0"/>
              </a:spcAft>
              <a:defRPr sz="1800" kern="1200">
                <a:solidFill>
                  <a:schemeClr val="tx1"/>
                </a:solidFill>
                <a:latin typeface="Arial" panose="020B0604020202020204" pitchFamily="34" charset="0"/>
                <a:ea typeface="+mn-ea"/>
                <a:cs typeface="+mn-cs"/>
              </a:defRPr>
            </a:lvl4pPr>
            <a:lvl5pPr marL="1828800" algn="l" defTabSz="457200" rtl="0" eaLnBrk="0" fontAlgn="base" latinLnBrk="0" hangingPunct="0">
              <a:spcBef>
                <a:spcPct val="0"/>
              </a:spcBef>
              <a:spcAft>
                <a:spcPct val="0"/>
              </a:spcAft>
              <a:defRPr sz="1800" kern="1200">
                <a:solidFill>
                  <a:schemeClr val="tx1"/>
                </a:solidFill>
                <a:latin typeface="Arial" panose="020B0604020202020204" pitchFamily="34" charset="0"/>
                <a:ea typeface="+mn-ea"/>
                <a:cs typeface="+mn-cs"/>
              </a:defRPr>
            </a:lvl5pPr>
            <a:lvl6pPr marL="2286000" algn="l" defTabSz="914400" rtl="0" eaLnBrk="1" latinLnBrk="0" hangingPunct="1">
              <a:defRPr sz="1800" kern="1200">
                <a:solidFill>
                  <a:schemeClr val="tx1"/>
                </a:solidFill>
                <a:latin typeface="Arial" panose="020B0604020202020204" pitchFamily="34" charset="0"/>
                <a:ea typeface="+mn-ea"/>
                <a:cs typeface="+mn-cs"/>
              </a:defRPr>
            </a:lvl6pPr>
            <a:lvl7pPr marL="2743200" algn="l" defTabSz="914400" rtl="0" eaLnBrk="1" latinLnBrk="0" hangingPunct="1">
              <a:defRPr sz="1800" kern="1200">
                <a:solidFill>
                  <a:schemeClr val="tx1"/>
                </a:solidFill>
                <a:latin typeface="Arial" panose="020B0604020202020204" pitchFamily="34" charset="0"/>
                <a:ea typeface="+mn-ea"/>
                <a:cs typeface="+mn-cs"/>
              </a:defRPr>
            </a:lvl7pPr>
            <a:lvl8pPr marL="3200400" algn="l" defTabSz="914400" rtl="0" eaLnBrk="1" latinLnBrk="0" hangingPunct="1">
              <a:defRPr sz="1800" kern="1200">
                <a:solidFill>
                  <a:schemeClr val="tx1"/>
                </a:solidFill>
                <a:latin typeface="Arial" panose="020B0604020202020204" pitchFamily="34" charset="0"/>
                <a:ea typeface="+mn-ea"/>
                <a:cs typeface="+mn-cs"/>
              </a:defRPr>
            </a:lvl8pPr>
            <a:lvl9pPr marL="3657600" algn="l" defTabSz="914400" rtl="0" eaLnBrk="1" latinLnBrk="0" hangingPunct="1">
              <a:defRPr sz="1800" kern="1200">
                <a:solidFill>
                  <a:schemeClr val="tx1"/>
                </a:solidFill>
                <a:latin typeface="Arial" panose="020B0604020202020204" pitchFamily="34" charset="0"/>
                <a:ea typeface="+mn-ea"/>
                <a:cs typeface="+mn-cs"/>
              </a:defRPr>
            </a:lvl9pPr>
          </a:lstStyle>
          <a:p>
            <a:fld id="{79113E1A-CB6C-B841-8FB5-D8C44C3B3DC4}" type="slidenum">
              <a:rPr lang="tr-TR" altLang="en-US" smtClean="0">
                <a:latin typeface="Garamond" panose="02020404030301010803" pitchFamily="18" charset="0"/>
              </a:rPr>
              <a:pPr/>
              <a:t>91</a:t>
            </a:fld>
            <a:endParaRPr lang="en-US" altLang="en-US" b="1" dirty="0">
              <a:solidFill>
                <a:srgbClr val="045C75"/>
              </a:solidFill>
              <a:latin typeface="Garamond" panose="02020404030301010803" pitchFamily="18" charset="0"/>
              <a:cs typeface="Times New Roman" panose="02020603050405020304" pitchFamily="18" charset="0"/>
            </a:endParaRPr>
          </a:p>
        </p:txBody>
      </p:sp>
    </p:spTree>
    <p:extLst>
      <p:ext uri="{BB962C8B-B14F-4D97-AF65-F5344CB8AC3E}">
        <p14:creationId xmlns:p14="http://schemas.microsoft.com/office/powerpoint/2010/main" val="4009100983"/>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9FA402-D407-CA4C-A7D8-69EA080588F9}"/>
              </a:ext>
            </a:extLst>
          </p:cNvPr>
          <p:cNvSpPr>
            <a:spLocks noGrp="1"/>
          </p:cNvSpPr>
          <p:nvPr>
            <p:ph type="title"/>
          </p:nvPr>
        </p:nvSpPr>
        <p:spPr>
          <a:xfrm>
            <a:off x="457200" y="533400"/>
            <a:ext cx="8229600" cy="1143000"/>
          </a:xfrm>
        </p:spPr>
        <p:txBody>
          <a:bodyPr>
            <a:noAutofit/>
          </a:bodyPr>
          <a:lstStyle/>
          <a:p>
            <a:r>
              <a:rPr lang="en-US" altLang="en-US" sz="3600" b="1" dirty="0">
                <a:latin typeface="Garamond" panose="02020404030301010803" pitchFamily="18" charset="0"/>
              </a:rPr>
              <a:t>Understanding The System Under Test</a:t>
            </a:r>
            <a:br>
              <a:rPr lang="en-US" altLang="en-US" sz="3600" b="1" dirty="0">
                <a:latin typeface="Garamond" panose="02020404030301010803" pitchFamily="18" charset="0"/>
              </a:rPr>
            </a:br>
            <a:endParaRPr lang="en-US" sz="3600" dirty="0">
              <a:latin typeface="Garamond" panose="02020404030301010803" pitchFamily="18" charset="0"/>
            </a:endParaRPr>
          </a:p>
        </p:txBody>
      </p:sp>
      <p:sp>
        <p:nvSpPr>
          <p:cNvPr id="3" name="Content Placeholder 2">
            <a:extLst>
              <a:ext uri="{FF2B5EF4-FFF2-40B4-BE49-F238E27FC236}">
                <a16:creationId xmlns:a16="http://schemas.microsoft.com/office/drawing/2014/main" id="{80B7F905-3C77-FC4F-B6D0-DE0EE58F617A}"/>
              </a:ext>
            </a:extLst>
          </p:cNvPr>
          <p:cNvSpPr>
            <a:spLocks noGrp="1"/>
          </p:cNvSpPr>
          <p:nvPr>
            <p:ph idx="1"/>
          </p:nvPr>
        </p:nvSpPr>
        <p:spPr>
          <a:xfrm>
            <a:off x="821094" y="2230016"/>
            <a:ext cx="7865706" cy="3541387"/>
          </a:xfrm>
        </p:spPr>
        <p:txBody>
          <a:bodyPr>
            <a:normAutofit/>
          </a:bodyPr>
          <a:lstStyle/>
          <a:p>
            <a:pPr>
              <a:spcBef>
                <a:spcPts val="800"/>
              </a:spcBef>
              <a:tabLst>
                <a:tab pos="911225" algn="l"/>
                <a:tab pos="1825625" algn="l"/>
                <a:tab pos="2740025" algn="l"/>
                <a:tab pos="3654425" algn="l"/>
                <a:tab pos="4568825" algn="l"/>
                <a:tab pos="5483225" algn="l"/>
                <a:tab pos="6397625" algn="l"/>
                <a:tab pos="7312025" algn="l"/>
                <a:tab pos="8226425" algn="l"/>
                <a:tab pos="9140825" algn="l"/>
                <a:tab pos="10055225" algn="l"/>
              </a:tabLst>
              <a:defRPr/>
            </a:pPr>
            <a:endParaRPr lang="en-US" altLang="en-US" sz="2000" dirty="0">
              <a:solidFill>
                <a:schemeClr val="tx1"/>
              </a:solidFill>
              <a:latin typeface="Garamond" panose="02020404030301010803" pitchFamily="18" charset="0"/>
            </a:endParaRPr>
          </a:p>
          <a:p>
            <a:pPr marL="0" indent="0">
              <a:spcBef>
                <a:spcPts val="800"/>
              </a:spcBef>
              <a:buClr>
                <a:schemeClr val="accent3"/>
              </a:buClr>
              <a:buNone/>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altLang="en-US" sz="2000" dirty="0">
                <a:solidFill>
                  <a:schemeClr val="tx1"/>
                </a:solidFill>
                <a:latin typeface="Garamond" panose="02020404030301010803" pitchFamily="18" charset="0"/>
              </a:rPr>
              <a:t>Each input found is analyzed with two questions</a:t>
            </a:r>
          </a:p>
          <a:p>
            <a:pPr>
              <a:spcBef>
                <a:spcPts val="800"/>
              </a:spcBef>
              <a:buClr>
                <a:schemeClr val="accent3"/>
              </a:buClr>
              <a:buFont typeface="Wingdings" panose="05000000000000000000" pitchFamily="2" charset="2"/>
              <a:buChar char="ü"/>
              <a:tabLst>
                <a:tab pos="911225" algn="l"/>
                <a:tab pos="1825625" algn="l"/>
                <a:tab pos="2740025" algn="l"/>
                <a:tab pos="3654425" algn="l"/>
                <a:tab pos="4568825" algn="l"/>
                <a:tab pos="5483225" algn="l"/>
                <a:tab pos="6397625" algn="l"/>
                <a:tab pos="7312025" algn="l"/>
                <a:tab pos="8226425" algn="l"/>
                <a:tab pos="9140825" algn="l"/>
                <a:tab pos="10055225" algn="l"/>
              </a:tabLst>
              <a:defRPr/>
            </a:pPr>
            <a:endParaRPr lang="en-US" altLang="en-US" sz="2000" dirty="0">
              <a:solidFill>
                <a:schemeClr val="tx1"/>
              </a:solidFill>
              <a:latin typeface="Garamond" panose="02020404030301010803" pitchFamily="18" charset="0"/>
            </a:endParaRPr>
          </a:p>
          <a:p>
            <a:pPr lvl="1">
              <a:spcBef>
                <a:spcPts val="800"/>
              </a:spcBef>
              <a:buClr>
                <a:schemeClr val="accent3"/>
              </a:buClr>
              <a:buFont typeface="Wingdings" panose="05000000000000000000" pitchFamily="2" charset="2"/>
              <a:buChar char="ü"/>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altLang="en-US" sz="2000" dirty="0">
                <a:solidFill>
                  <a:schemeClr val="tx1"/>
                </a:solidFill>
                <a:latin typeface="Garamond" panose="02020404030301010803" pitchFamily="18" charset="0"/>
              </a:rPr>
              <a:t>When is the input available?</a:t>
            </a:r>
          </a:p>
          <a:p>
            <a:pPr>
              <a:spcBef>
                <a:spcPts val="800"/>
              </a:spcBef>
              <a:buClr>
                <a:schemeClr val="accent3"/>
              </a:buClr>
              <a:buFont typeface="Wingdings" panose="05000000000000000000" pitchFamily="2" charset="2"/>
              <a:buChar char="ü"/>
              <a:tabLst>
                <a:tab pos="911225" algn="l"/>
                <a:tab pos="1825625" algn="l"/>
                <a:tab pos="2740025" algn="l"/>
                <a:tab pos="3654425" algn="l"/>
                <a:tab pos="4568825" algn="l"/>
                <a:tab pos="5483225" algn="l"/>
                <a:tab pos="6397625" algn="l"/>
                <a:tab pos="7312025" algn="l"/>
                <a:tab pos="8226425" algn="l"/>
                <a:tab pos="9140825" algn="l"/>
                <a:tab pos="10055225" algn="l"/>
              </a:tabLst>
              <a:defRPr/>
            </a:pPr>
            <a:endParaRPr lang="en-US" altLang="en-US" sz="2800" dirty="0">
              <a:solidFill>
                <a:schemeClr val="tx1"/>
              </a:solidFill>
              <a:latin typeface="Garamond" panose="02020404030301010803" pitchFamily="18" charset="0"/>
            </a:endParaRPr>
          </a:p>
          <a:p>
            <a:pPr lvl="1">
              <a:spcBef>
                <a:spcPts val="800"/>
              </a:spcBef>
              <a:buClr>
                <a:schemeClr val="accent3"/>
              </a:buClr>
              <a:buFont typeface="Wingdings" panose="05000000000000000000" pitchFamily="2" charset="2"/>
              <a:buChar char="ü"/>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altLang="en-US" sz="2000" dirty="0">
                <a:solidFill>
                  <a:schemeClr val="tx1"/>
                </a:solidFill>
                <a:latin typeface="Garamond" panose="02020404030301010803" pitchFamily="18" charset="0"/>
              </a:rPr>
              <a:t>What happens after the input is applied?</a:t>
            </a:r>
          </a:p>
        </p:txBody>
      </p:sp>
      <p:sp>
        <p:nvSpPr>
          <p:cNvPr id="4" name="Slide Number Placeholder 3">
            <a:extLst>
              <a:ext uri="{FF2B5EF4-FFF2-40B4-BE49-F238E27FC236}">
                <a16:creationId xmlns:a16="http://schemas.microsoft.com/office/drawing/2014/main" id="{01AB68FE-EC04-400C-862A-0854AF1FC12E}"/>
              </a:ext>
            </a:extLst>
          </p:cNvPr>
          <p:cNvSpPr txBox="1">
            <a:spLocks/>
          </p:cNvSpPr>
          <p:nvPr/>
        </p:nvSpPr>
        <p:spPr bwMode="auto">
          <a:xfrm>
            <a:off x="7010400" y="638556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defPPr>
              <a:defRPr lang="tr-TR"/>
            </a:defPPr>
            <a:lvl1pPr marL="0" algn="r" defTabSz="457200" rtl="0" eaLnBrk="1" fontAlgn="base" latinLnBrk="0" hangingPunct="1">
              <a:spcBef>
                <a:spcPct val="0"/>
              </a:spcBef>
              <a:spcAft>
                <a:spcPct val="0"/>
              </a:spcAft>
              <a:defRPr sz="1200" kern="1200">
                <a:solidFill>
                  <a:schemeClr val="tx1"/>
                </a:solidFill>
                <a:latin typeface="Arial Black" panose="020B0604020202020204" pitchFamily="34" charset="0"/>
                <a:ea typeface="+mn-ea"/>
                <a:cs typeface="+mn-cs"/>
              </a:defRPr>
            </a:lvl1pPr>
            <a:lvl2pPr marL="457200" algn="l" defTabSz="457200" rtl="0" eaLnBrk="0" fontAlgn="base" latinLnBrk="0" hangingPunct="0">
              <a:spcBef>
                <a:spcPct val="0"/>
              </a:spcBef>
              <a:spcAft>
                <a:spcPct val="0"/>
              </a:spcAft>
              <a:defRPr sz="1800" kern="1200">
                <a:solidFill>
                  <a:schemeClr val="tx1"/>
                </a:solidFill>
                <a:latin typeface="Arial" panose="020B0604020202020204" pitchFamily="34" charset="0"/>
                <a:ea typeface="+mn-ea"/>
                <a:cs typeface="+mn-cs"/>
              </a:defRPr>
            </a:lvl2pPr>
            <a:lvl3pPr marL="914400" algn="l" defTabSz="457200" rtl="0" eaLnBrk="0" fontAlgn="base" latinLnBrk="0" hangingPunct="0">
              <a:spcBef>
                <a:spcPct val="0"/>
              </a:spcBef>
              <a:spcAft>
                <a:spcPct val="0"/>
              </a:spcAft>
              <a:defRPr sz="1800" kern="1200">
                <a:solidFill>
                  <a:schemeClr val="tx1"/>
                </a:solidFill>
                <a:latin typeface="Arial" panose="020B0604020202020204" pitchFamily="34" charset="0"/>
                <a:ea typeface="+mn-ea"/>
                <a:cs typeface="+mn-cs"/>
              </a:defRPr>
            </a:lvl3pPr>
            <a:lvl4pPr marL="1371600" algn="l" defTabSz="457200" rtl="0" eaLnBrk="0" fontAlgn="base" latinLnBrk="0" hangingPunct="0">
              <a:spcBef>
                <a:spcPct val="0"/>
              </a:spcBef>
              <a:spcAft>
                <a:spcPct val="0"/>
              </a:spcAft>
              <a:defRPr sz="1800" kern="1200">
                <a:solidFill>
                  <a:schemeClr val="tx1"/>
                </a:solidFill>
                <a:latin typeface="Arial" panose="020B0604020202020204" pitchFamily="34" charset="0"/>
                <a:ea typeface="+mn-ea"/>
                <a:cs typeface="+mn-cs"/>
              </a:defRPr>
            </a:lvl4pPr>
            <a:lvl5pPr marL="1828800" algn="l" defTabSz="457200" rtl="0" eaLnBrk="0" fontAlgn="base" latinLnBrk="0" hangingPunct="0">
              <a:spcBef>
                <a:spcPct val="0"/>
              </a:spcBef>
              <a:spcAft>
                <a:spcPct val="0"/>
              </a:spcAft>
              <a:defRPr sz="1800" kern="1200">
                <a:solidFill>
                  <a:schemeClr val="tx1"/>
                </a:solidFill>
                <a:latin typeface="Arial" panose="020B0604020202020204" pitchFamily="34" charset="0"/>
                <a:ea typeface="+mn-ea"/>
                <a:cs typeface="+mn-cs"/>
              </a:defRPr>
            </a:lvl5pPr>
            <a:lvl6pPr marL="2286000" algn="l" defTabSz="914400" rtl="0" eaLnBrk="1" latinLnBrk="0" hangingPunct="1">
              <a:defRPr sz="1800" kern="1200">
                <a:solidFill>
                  <a:schemeClr val="tx1"/>
                </a:solidFill>
                <a:latin typeface="Arial" panose="020B0604020202020204" pitchFamily="34" charset="0"/>
                <a:ea typeface="+mn-ea"/>
                <a:cs typeface="+mn-cs"/>
              </a:defRPr>
            </a:lvl6pPr>
            <a:lvl7pPr marL="2743200" algn="l" defTabSz="914400" rtl="0" eaLnBrk="1" latinLnBrk="0" hangingPunct="1">
              <a:defRPr sz="1800" kern="1200">
                <a:solidFill>
                  <a:schemeClr val="tx1"/>
                </a:solidFill>
                <a:latin typeface="Arial" panose="020B0604020202020204" pitchFamily="34" charset="0"/>
                <a:ea typeface="+mn-ea"/>
                <a:cs typeface="+mn-cs"/>
              </a:defRPr>
            </a:lvl7pPr>
            <a:lvl8pPr marL="3200400" algn="l" defTabSz="914400" rtl="0" eaLnBrk="1" latinLnBrk="0" hangingPunct="1">
              <a:defRPr sz="1800" kern="1200">
                <a:solidFill>
                  <a:schemeClr val="tx1"/>
                </a:solidFill>
                <a:latin typeface="Arial" panose="020B0604020202020204" pitchFamily="34" charset="0"/>
                <a:ea typeface="+mn-ea"/>
                <a:cs typeface="+mn-cs"/>
              </a:defRPr>
            </a:lvl8pPr>
            <a:lvl9pPr marL="3657600" algn="l" defTabSz="914400" rtl="0" eaLnBrk="1" latinLnBrk="0" hangingPunct="1">
              <a:defRPr sz="1800" kern="1200">
                <a:solidFill>
                  <a:schemeClr val="tx1"/>
                </a:solidFill>
                <a:latin typeface="Arial" panose="020B0604020202020204" pitchFamily="34" charset="0"/>
                <a:ea typeface="+mn-ea"/>
                <a:cs typeface="+mn-cs"/>
              </a:defRPr>
            </a:lvl9pPr>
          </a:lstStyle>
          <a:p>
            <a:fld id="{79113E1A-CB6C-B841-8FB5-D8C44C3B3DC4}" type="slidenum">
              <a:rPr lang="tr-TR" altLang="en-US" smtClean="0">
                <a:latin typeface="Garamond" panose="02020404030301010803" pitchFamily="18" charset="0"/>
              </a:rPr>
              <a:pPr/>
              <a:t>92</a:t>
            </a:fld>
            <a:endParaRPr lang="en-US" altLang="en-US" b="1" dirty="0">
              <a:solidFill>
                <a:srgbClr val="045C75"/>
              </a:solidFill>
              <a:latin typeface="Garamond" panose="02020404030301010803" pitchFamily="18" charset="0"/>
              <a:cs typeface="Times New Roman" panose="02020603050405020304" pitchFamily="18" charset="0"/>
            </a:endParaRPr>
          </a:p>
        </p:txBody>
      </p:sp>
    </p:spTree>
    <p:extLst>
      <p:ext uri="{BB962C8B-B14F-4D97-AF65-F5344CB8AC3E}">
        <p14:creationId xmlns:p14="http://schemas.microsoft.com/office/powerpoint/2010/main" val="577946055"/>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CD5D0A-900C-174E-AA39-8945255326EE}"/>
              </a:ext>
            </a:extLst>
          </p:cNvPr>
          <p:cNvSpPr>
            <a:spLocks noGrp="1"/>
          </p:cNvSpPr>
          <p:nvPr>
            <p:ph type="title"/>
          </p:nvPr>
        </p:nvSpPr>
        <p:spPr>
          <a:xfrm>
            <a:off x="457200" y="636077"/>
            <a:ext cx="8229600" cy="1143000"/>
          </a:xfrm>
        </p:spPr>
        <p:txBody>
          <a:bodyPr>
            <a:noAutofit/>
          </a:bodyPr>
          <a:lstStyle/>
          <a:p>
            <a:r>
              <a:rPr lang="en-US" altLang="en-US" sz="3600" b="1" dirty="0">
                <a:latin typeface="Garamond" panose="02020404030301010803" pitchFamily="18" charset="0"/>
              </a:rPr>
              <a:t>Understanding The System Under Test</a:t>
            </a:r>
            <a:br>
              <a:rPr lang="en-US" altLang="en-US" sz="3600" b="1" dirty="0">
                <a:latin typeface="Garamond" panose="02020404030301010803" pitchFamily="18" charset="0"/>
              </a:rPr>
            </a:br>
            <a:endParaRPr lang="en-US" sz="3600" dirty="0">
              <a:latin typeface="Garamond" panose="02020404030301010803" pitchFamily="18" charset="0"/>
            </a:endParaRPr>
          </a:p>
        </p:txBody>
      </p:sp>
      <p:sp>
        <p:nvSpPr>
          <p:cNvPr id="6147" name="Rectangle 3">
            <a:extLst>
              <a:ext uri="{FF2B5EF4-FFF2-40B4-BE49-F238E27FC236}">
                <a16:creationId xmlns:a16="http://schemas.microsoft.com/office/drawing/2014/main" id="{0974F3EC-CDF9-3548-B2D4-CC0F885C7FAD}"/>
              </a:ext>
            </a:extLst>
          </p:cNvPr>
          <p:cNvSpPr>
            <a:spLocks noGrp="1" noChangeArrowheads="1"/>
          </p:cNvSpPr>
          <p:nvPr>
            <p:ph idx="1"/>
          </p:nvPr>
        </p:nvSpPr>
        <p:spPr>
          <a:xfrm>
            <a:off x="233680" y="1903444"/>
            <a:ext cx="8686800" cy="4344955"/>
          </a:xfrm>
        </p:spPr>
        <p:txBody>
          <a:bodyPr>
            <a:noAutofit/>
          </a:bodyPr>
          <a:lstStyle/>
          <a:p>
            <a:pPr indent="-341313" algn="just">
              <a:spcBef>
                <a:spcPts val="800"/>
              </a:spcBef>
              <a:buNone/>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altLang="en-US" sz="2400" b="1" dirty="0">
                <a:latin typeface="Garamond" panose="02020404030301010803" pitchFamily="18" charset="0"/>
                <a:ea typeface="Microsoft YaHei" panose="020B0503020204020204" pitchFamily="34" charset="-122"/>
              </a:rPr>
              <a:t>Light Switch Example – </a:t>
            </a:r>
            <a:endParaRPr lang="en-US" altLang="en-US" sz="1800" dirty="0">
              <a:latin typeface="Garamond" panose="02020404030301010803" pitchFamily="18" charset="0"/>
              <a:ea typeface="Microsoft YaHei" panose="020B0503020204020204" pitchFamily="34" charset="-122"/>
            </a:endParaRPr>
          </a:p>
          <a:p>
            <a:pPr indent="-341313" algn="just">
              <a:spcBef>
                <a:spcPts val="800"/>
              </a:spcBef>
              <a:buNone/>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altLang="en-US" sz="1800" b="1" dirty="0">
                <a:latin typeface="Garamond" panose="02020404030301010803" pitchFamily="18" charset="0"/>
                <a:ea typeface="Microsoft YaHei" panose="020B0503020204020204" pitchFamily="34" charset="-122"/>
              </a:rPr>
              <a:t>Description: </a:t>
            </a:r>
            <a:r>
              <a:rPr lang="en-US" altLang="en-US" sz="1800" b="1" i="1" dirty="0">
                <a:latin typeface="Garamond" panose="02020404030301010803" pitchFamily="18" charset="0"/>
                <a:ea typeface="Microsoft YaHei" panose="020B0503020204020204" pitchFamily="34" charset="-122"/>
              </a:rPr>
              <a:t>A simple light switch simulator </a:t>
            </a:r>
            <a:endParaRPr lang="en-US" altLang="en-US" sz="1800" b="1" dirty="0">
              <a:latin typeface="Garamond" panose="02020404030301010803" pitchFamily="18" charset="0"/>
              <a:ea typeface="Microsoft YaHei" panose="020B0503020204020204" pitchFamily="34" charset="-122"/>
            </a:endParaRPr>
          </a:p>
          <a:p>
            <a:pPr indent="-341313" algn="just">
              <a:spcBef>
                <a:spcPts val="800"/>
              </a:spcBef>
              <a:buNone/>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altLang="en-US" sz="1800" dirty="0">
                <a:latin typeface="Garamond" panose="02020404030301010803" pitchFamily="18" charset="0"/>
                <a:ea typeface="Microsoft YaHei" panose="020B0503020204020204" pitchFamily="34" charset="-122"/>
              </a:rPr>
              <a:t>The following are the details -</a:t>
            </a:r>
          </a:p>
          <a:p>
            <a:pPr algn="just">
              <a:buClr>
                <a:schemeClr val="accent3"/>
              </a:buCl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altLang="en-US" sz="2000" dirty="0">
                <a:latin typeface="Garamond" panose="02020404030301010803" pitchFamily="18" charset="0"/>
              </a:rPr>
              <a:t>The lights can be turned on and off using</a:t>
            </a:r>
            <a:r>
              <a:rPr lang="tr-TR" altLang="en-US" sz="2000" dirty="0">
                <a:latin typeface="Garamond" panose="02020404030301010803" pitchFamily="18" charset="0"/>
              </a:rPr>
              <a:t> </a:t>
            </a:r>
            <a:r>
              <a:rPr lang="en-US" altLang="en-US" sz="2000" dirty="0">
                <a:latin typeface="Garamond" panose="02020404030301010803" pitchFamily="18" charset="0"/>
              </a:rPr>
              <a:t>one input. </a:t>
            </a:r>
          </a:p>
          <a:p>
            <a:pPr algn="just">
              <a:buClr>
                <a:schemeClr val="accent3"/>
              </a:buCl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altLang="en-US" sz="2000" dirty="0">
                <a:latin typeface="Garamond" panose="02020404030301010803" pitchFamily="18" charset="0"/>
              </a:rPr>
              <a:t>The intensity of the light can be adjusted using two inputs for decreasing</a:t>
            </a:r>
            <a:r>
              <a:rPr lang="tr-TR" altLang="en-US" sz="2000" dirty="0">
                <a:latin typeface="Garamond" panose="02020404030301010803" pitchFamily="18" charset="0"/>
              </a:rPr>
              <a:t> </a:t>
            </a:r>
            <a:r>
              <a:rPr lang="en-US" altLang="en-US" sz="2000" dirty="0">
                <a:latin typeface="Garamond" panose="02020404030301010803" pitchFamily="18" charset="0"/>
              </a:rPr>
              <a:t> and increasing</a:t>
            </a:r>
            <a:r>
              <a:rPr lang="tr-TR" altLang="en-US" sz="2000" dirty="0">
                <a:latin typeface="Garamond" panose="02020404030301010803" pitchFamily="18" charset="0"/>
              </a:rPr>
              <a:t> </a:t>
            </a:r>
            <a:r>
              <a:rPr lang="en-US" altLang="en-US" sz="2000" dirty="0">
                <a:latin typeface="Garamond" panose="02020404030301010803" pitchFamily="18" charset="0"/>
              </a:rPr>
              <a:t>the intensity. </a:t>
            </a:r>
          </a:p>
          <a:p>
            <a:pPr algn="just">
              <a:buClr>
                <a:schemeClr val="accent3"/>
              </a:buCl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altLang="en-US" sz="2000" dirty="0">
                <a:latin typeface="Garamond" panose="02020404030301010803" pitchFamily="18" charset="0"/>
              </a:rPr>
              <a:t>There are three levels of light intensity: dim, normal, and bright. If the lights are</a:t>
            </a:r>
            <a:r>
              <a:rPr lang="tr-TR" altLang="en-US" sz="2000" dirty="0">
                <a:latin typeface="Garamond" panose="02020404030301010803" pitchFamily="18" charset="0"/>
              </a:rPr>
              <a:t> </a:t>
            </a:r>
            <a:r>
              <a:rPr lang="en-US" altLang="en-US" sz="2000" dirty="0">
                <a:latin typeface="Garamond" panose="02020404030301010803" pitchFamily="18" charset="0"/>
              </a:rPr>
              <a:t>bright, increasing the intensity should not affect the intensity. </a:t>
            </a:r>
          </a:p>
          <a:p>
            <a:pPr algn="just">
              <a:buClr>
                <a:schemeClr val="accent3"/>
              </a:buCl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altLang="en-US" sz="2000" dirty="0">
                <a:latin typeface="Garamond" panose="02020404030301010803" pitchFamily="18" charset="0"/>
              </a:rPr>
              <a:t>The simulator starts with the lights off. Finally, when the lights are turned on, the intensity is normal by default, regardless of the intensity</a:t>
            </a:r>
            <a:r>
              <a:rPr lang="tr-TR" altLang="en-US" sz="2000" dirty="0">
                <a:latin typeface="Garamond" panose="02020404030301010803" pitchFamily="18" charset="0"/>
              </a:rPr>
              <a:t> </a:t>
            </a:r>
            <a:r>
              <a:rPr lang="en-US" altLang="en-US" sz="2000" dirty="0">
                <a:latin typeface="Garamond" panose="02020404030301010803" pitchFamily="18" charset="0"/>
              </a:rPr>
              <a:t>of the light when it was</a:t>
            </a:r>
            <a:r>
              <a:rPr lang="tr-TR" altLang="en-US" sz="2000" dirty="0">
                <a:latin typeface="Garamond" panose="02020404030301010803" pitchFamily="18" charset="0"/>
              </a:rPr>
              <a:t> </a:t>
            </a:r>
            <a:r>
              <a:rPr lang="en-US" altLang="en-US" sz="2000" dirty="0">
                <a:latin typeface="Garamond" panose="02020404030301010803" pitchFamily="18" charset="0"/>
              </a:rPr>
              <a:t>last turned off.</a:t>
            </a:r>
          </a:p>
          <a:p>
            <a:pPr algn="just">
              <a:defRPr/>
            </a:pPr>
            <a:endParaRPr lang="en-US" altLang="en-US" sz="1800" dirty="0">
              <a:latin typeface="Garamond" panose="02020404030301010803" pitchFamily="18" charset="0"/>
            </a:endParaRPr>
          </a:p>
          <a:p>
            <a:pPr algn="just" eaLnBrk="1" hangingPunct="1">
              <a:defRPr/>
            </a:pPr>
            <a:endParaRPr lang="en-US" altLang="en-US" sz="1800" dirty="0">
              <a:latin typeface="Garamond" panose="02020404030301010803" pitchFamily="18" charset="0"/>
            </a:endParaRPr>
          </a:p>
        </p:txBody>
      </p:sp>
      <p:sp>
        <p:nvSpPr>
          <p:cNvPr id="4" name="Slide Number Placeholder 3">
            <a:extLst>
              <a:ext uri="{FF2B5EF4-FFF2-40B4-BE49-F238E27FC236}">
                <a16:creationId xmlns:a16="http://schemas.microsoft.com/office/drawing/2014/main" id="{211910CC-668B-4AEC-B1C0-12CA4AAB77AD}"/>
              </a:ext>
            </a:extLst>
          </p:cNvPr>
          <p:cNvSpPr txBox="1">
            <a:spLocks/>
          </p:cNvSpPr>
          <p:nvPr/>
        </p:nvSpPr>
        <p:spPr bwMode="auto">
          <a:xfrm>
            <a:off x="7010400" y="64008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defPPr>
              <a:defRPr lang="tr-TR"/>
            </a:defPPr>
            <a:lvl1pPr marL="0" algn="r" defTabSz="457200" rtl="0" eaLnBrk="1" fontAlgn="base" latinLnBrk="0" hangingPunct="1">
              <a:spcBef>
                <a:spcPct val="0"/>
              </a:spcBef>
              <a:spcAft>
                <a:spcPct val="0"/>
              </a:spcAft>
              <a:defRPr sz="1200" kern="1200">
                <a:solidFill>
                  <a:schemeClr val="tx1"/>
                </a:solidFill>
                <a:latin typeface="Arial Black" panose="020B0604020202020204" pitchFamily="34" charset="0"/>
                <a:ea typeface="+mn-ea"/>
                <a:cs typeface="+mn-cs"/>
              </a:defRPr>
            </a:lvl1pPr>
            <a:lvl2pPr marL="457200" algn="l" defTabSz="457200" rtl="0" eaLnBrk="0" fontAlgn="base" latinLnBrk="0" hangingPunct="0">
              <a:spcBef>
                <a:spcPct val="0"/>
              </a:spcBef>
              <a:spcAft>
                <a:spcPct val="0"/>
              </a:spcAft>
              <a:defRPr sz="1800" kern="1200">
                <a:solidFill>
                  <a:schemeClr val="tx1"/>
                </a:solidFill>
                <a:latin typeface="Arial" panose="020B0604020202020204" pitchFamily="34" charset="0"/>
                <a:ea typeface="+mn-ea"/>
                <a:cs typeface="+mn-cs"/>
              </a:defRPr>
            </a:lvl2pPr>
            <a:lvl3pPr marL="914400" algn="l" defTabSz="457200" rtl="0" eaLnBrk="0" fontAlgn="base" latinLnBrk="0" hangingPunct="0">
              <a:spcBef>
                <a:spcPct val="0"/>
              </a:spcBef>
              <a:spcAft>
                <a:spcPct val="0"/>
              </a:spcAft>
              <a:defRPr sz="1800" kern="1200">
                <a:solidFill>
                  <a:schemeClr val="tx1"/>
                </a:solidFill>
                <a:latin typeface="Arial" panose="020B0604020202020204" pitchFamily="34" charset="0"/>
                <a:ea typeface="+mn-ea"/>
                <a:cs typeface="+mn-cs"/>
              </a:defRPr>
            </a:lvl3pPr>
            <a:lvl4pPr marL="1371600" algn="l" defTabSz="457200" rtl="0" eaLnBrk="0" fontAlgn="base" latinLnBrk="0" hangingPunct="0">
              <a:spcBef>
                <a:spcPct val="0"/>
              </a:spcBef>
              <a:spcAft>
                <a:spcPct val="0"/>
              </a:spcAft>
              <a:defRPr sz="1800" kern="1200">
                <a:solidFill>
                  <a:schemeClr val="tx1"/>
                </a:solidFill>
                <a:latin typeface="Arial" panose="020B0604020202020204" pitchFamily="34" charset="0"/>
                <a:ea typeface="+mn-ea"/>
                <a:cs typeface="+mn-cs"/>
              </a:defRPr>
            </a:lvl4pPr>
            <a:lvl5pPr marL="1828800" algn="l" defTabSz="457200" rtl="0" eaLnBrk="0" fontAlgn="base" latinLnBrk="0" hangingPunct="0">
              <a:spcBef>
                <a:spcPct val="0"/>
              </a:spcBef>
              <a:spcAft>
                <a:spcPct val="0"/>
              </a:spcAft>
              <a:defRPr sz="1800" kern="1200">
                <a:solidFill>
                  <a:schemeClr val="tx1"/>
                </a:solidFill>
                <a:latin typeface="Arial" panose="020B0604020202020204" pitchFamily="34" charset="0"/>
                <a:ea typeface="+mn-ea"/>
                <a:cs typeface="+mn-cs"/>
              </a:defRPr>
            </a:lvl5pPr>
            <a:lvl6pPr marL="2286000" algn="l" defTabSz="914400" rtl="0" eaLnBrk="1" latinLnBrk="0" hangingPunct="1">
              <a:defRPr sz="1800" kern="1200">
                <a:solidFill>
                  <a:schemeClr val="tx1"/>
                </a:solidFill>
                <a:latin typeface="Arial" panose="020B0604020202020204" pitchFamily="34" charset="0"/>
                <a:ea typeface="+mn-ea"/>
                <a:cs typeface="+mn-cs"/>
              </a:defRPr>
            </a:lvl6pPr>
            <a:lvl7pPr marL="2743200" algn="l" defTabSz="914400" rtl="0" eaLnBrk="1" latinLnBrk="0" hangingPunct="1">
              <a:defRPr sz="1800" kern="1200">
                <a:solidFill>
                  <a:schemeClr val="tx1"/>
                </a:solidFill>
                <a:latin typeface="Arial" panose="020B0604020202020204" pitchFamily="34" charset="0"/>
                <a:ea typeface="+mn-ea"/>
                <a:cs typeface="+mn-cs"/>
              </a:defRPr>
            </a:lvl7pPr>
            <a:lvl8pPr marL="3200400" algn="l" defTabSz="914400" rtl="0" eaLnBrk="1" latinLnBrk="0" hangingPunct="1">
              <a:defRPr sz="1800" kern="1200">
                <a:solidFill>
                  <a:schemeClr val="tx1"/>
                </a:solidFill>
                <a:latin typeface="Arial" panose="020B0604020202020204" pitchFamily="34" charset="0"/>
                <a:ea typeface="+mn-ea"/>
                <a:cs typeface="+mn-cs"/>
              </a:defRPr>
            </a:lvl8pPr>
            <a:lvl9pPr marL="3657600" algn="l" defTabSz="914400" rtl="0" eaLnBrk="1" latinLnBrk="0" hangingPunct="1">
              <a:defRPr sz="1800" kern="1200">
                <a:solidFill>
                  <a:schemeClr val="tx1"/>
                </a:solidFill>
                <a:latin typeface="Arial" panose="020B0604020202020204" pitchFamily="34" charset="0"/>
                <a:ea typeface="+mn-ea"/>
                <a:cs typeface="+mn-cs"/>
              </a:defRPr>
            </a:lvl9pPr>
          </a:lstStyle>
          <a:p>
            <a:fld id="{79113E1A-CB6C-B841-8FB5-D8C44C3B3DC4}" type="slidenum">
              <a:rPr lang="tr-TR" altLang="en-US" smtClean="0">
                <a:latin typeface="Garamond" panose="02020404030301010803" pitchFamily="18" charset="0"/>
              </a:rPr>
              <a:pPr/>
              <a:t>93</a:t>
            </a:fld>
            <a:endParaRPr lang="en-US" altLang="en-US" b="1" dirty="0">
              <a:solidFill>
                <a:srgbClr val="045C75"/>
              </a:solidFill>
              <a:latin typeface="Garamond" panose="02020404030301010803" pitchFamily="18" charset="0"/>
              <a:cs typeface="Times New Roman" panose="02020603050405020304" pitchFamily="18" charset="0"/>
            </a:endParaRPr>
          </a:p>
        </p:txBody>
      </p:sp>
    </p:spTree>
    <p:extLst>
      <p:ext uri="{BB962C8B-B14F-4D97-AF65-F5344CB8AC3E}">
        <p14:creationId xmlns:p14="http://schemas.microsoft.com/office/powerpoint/2010/main" val="33295118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5A81D-38C3-8F43-AC60-60BF0A9D1F2F}"/>
              </a:ext>
            </a:extLst>
          </p:cNvPr>
          <p:cNvSpPr>
            <a:spLocks noGrp="1"/>
          </p:cNvSpPr>
          <p:nvPr>
            <p:ph type="title"/>
          </p:nvPr>
        </p:nvSpPr>
        <p:spPr>
          <a:xfrm>
            <a:off x="457200" y="585030"/>
            <a:ext cx="8229600" cy="1143000"/>
          </a:xfrm>
        </p:spPr>
        <p:txBody>
          <a:bodyPr>
            <a:noAutofit/>
          </a:bodyPr>
          <a:lstStyle/>
          <a:p>
            <a:r>
              <a:rPr lang="en-US" altLang="en-US" sz="3600" b="1" dirty="0">
                <a:latin typeface="Garamond" panose="02020404030301010803" pitchFamily="18" charset="0"/>
              </a:rPr>
              <a:t>Understanding The System Under Test</a:t>
            </a:r>
            <a:br>
              <a:rPr lang="en-US" altLang="en-US" sz="3600" b="1" dirty="0">
                <a:latin typeface="Garamond" panose="02020404030301010803" pitchFamily="18" charset="0"/>
              </a:rPr>
            </a:br>
            <a:endParaRPr lang="en-US" sz="3600" dirty="0">
              <a:latin typeface="Garamond" panose="02020404030301010803" pitchFamily="18" charset="0"/>
            </a:endParaRPr>
          </a:p>
        </p:txBody>
      </p:sp>
      <p:sp>
        <p:nvSpPr>
          <p:cNvPr id="16387" name="Rectangle 3">
            <a:extLst>
              <a:ext uri="{FF2B5EF4-FFF2-40B4-BE49-F238E27FC236}">
                <a16:creationId xmlns:a16="http://schemas.microsoft.com/office/drawing/2014/main" id="{633F9928-B3B9-7040-A8C2-DB5660AB52A2}"/>
              </a:ext>
            </a:extLst>
          </p:cNvPr>
          <p:cNvSpPr>
            <a:spLocks noGrp="1" noChangeArrowheads="1"/>
          </p:cNvSpPr>
          <p:nvPr>
            <p:ph idx="1"/>
          </p:nvPr>
        </p:nvSpPr>
        <p:spPr>
          <a:xfrm>
            <a:off x="205273" y="1728030"/>
            <a:ext cx="8742784" cy="4855650"/>
          </a:xfrm>
        </p:spPr>
        <p:txBody>
          <a:bodyPr>
            <a:normAutofit fontScale="25000" lnSpcReduction="20000"/>
          </a:bodyPr>
          <a:lstStyle/>
          <a:p>
            <a:pPr algn="just">
              <a:lnSpc>
                <a:spcPct val="80000"/>
              </a:lnSpc>
              <a:buNone/>
            </a:pPr>
            <a:endParaRPr lang="en-US" altLang="en-US" sz="5600" b="1" dirty="0">
              <a:latin typeface="Garamond" panose="02020404030301010803" pitchFamily="18" charset="0"/>
            </a:endParaRPr>
          </a:p>
          <a:p>
            <a:pPr algn="just">
              <a:lnSpc>
                <a:spcPct val="80000"/>
              </a:lnSpc>
              <a:buNone/>
            </a:pPr>
            <a:r>
              <a:rPr lang="en-US" altLang="en-US" sz="8000" b="1" dirty="0">
                <a:latin typeface="Garamond" panose="02020404030301010803" pitchFamily="18" charset="0"/>
              </a:rPr>
              <a:t>Light Switch Example  </a:t>
            </a:r>
          </a:p>
          <a:p>
            <a:pPr algn="just">
              <a:lnSpc>
                <a:spcPct val="80000"/>
              </a:lnSpc>
              <a:buNone/>
            </a:pPr>
            <a:endParaRPr lang="en-US" altLang="en-US" sz="8000" b="1" dirty="0">
              <a:latin typeface="Garamond" panose="02020404030301010803" pitchFamily="18" charset="0"/>
            </a:endParaRPr>
          </a:p>
          <a:p>
            <a:pPr algn="just">
              <a:lnSpc>
                <a:spcPct val="80000"/>
              </a:lnSpc>
              <a:buNone/>
            </a:pPr>
            <a:r>
              <a:rPr lang="en-US" altLang="en-US" sz="8000" b="1" dirty="0">
                <a:latin typeface="Garamond" panose="02020404030301010803" pitchFamily="18" charset="0"/>
              </a:rPr>
              <a:t>“Light Switch” = (I, S, T, F, L), where:</a:t>
            </a:r>
          </a:p>
          <a:p>
            <a:pPr algn="just">
              <a:lnSpc>
                <a:spcPct val="80000"/>
              </a:lnSpc>
              <a:buNone/>
            </a:pPr>
            <a:endParaRPr lang="en-US" altLang="en-US" sz="5600" dirty="0">
              <a:latin typeface="Garamond" panose="02020404030301010803" pitchFamily="18" charset="0"/>
            </a:endParaRPr>
          </a:p>
          <a:p>
            <a:pPr lvl="1" algn="just">
              <a:lnSpc>
                <a:spcPct val="120000"/>
              </a:lnSpc>
              <a:buClr>
                <a:schemeClr val="accent3"/>
              </a:buClr>
              <a:buFont typeface="Arial" panose="020B0604020202020204" pitchFamily="34" charset="0"/>
              <a:buChar char="•"/>
            </a:pPr>
            <a:r>
              <a:rPr lang="tr-TR" altLang="en-US" sz="8000" dirty="0">
                <a:latin typeface="Garamond" panose="02020404030301010803" pitchFamily="18" charset="0"/>
              </a:rPr>
              <a:t> </a:t>
            </a:r>
            <a:r>
              <a:rPr lang="en-US" altLang="en-US" sz="8000" dirty="0">
                <a:latin typeface="Garamond" panose="02020404030301010803" pitchFamily="18" charset="0"/>
              </a:rPr>
              <a:t>I = {&lt;turn on&gt;, &lt;turn off&gt;, &lt;increase intensity&gt;, &lt;decrease intensity&gt;}</a:t>
            </a:r>
          </a:p>
          <a:p>
            <a:pPr lvl="1" algn="just">
              <a:lnSpc>
                <a:spcPct val="120000"/>
              </a:lnSpc>
              <a:buClr>
                <a:schemeClr val="accent3"/>
              </a:buClr>
              <a:buFont typeface="Arial" panose="020B0604020202020204" pitchFamily="34" charset="0"/>
              <a:buChar char="•"/>
            </a:pPr>
            <a:r>
              <a:rPr lang="en-US" altLang="en-US" sz="8000" dirty="0">
                <a:latin typeface="Garamond" panose="02020404030301010803" pitchFamily="18" charset="0"/>
              </a:rPr>
              <a:t>S = {[off], [dim], [normal], [bright]}</a:t>
            </a:r>
          </a:p>
          <a:p>
            <a:pPr lvl="1" algn="just">
              <a:lnSpc>
                <a:spcPct val="120000"/>
              </a:lnSpc>
              <a:buClr>
                <a:schemeClr val="accent3"/>
              </a:buClr>
              <a:buFont typeface="Arial" panose="020B0604020202020204" pitchFamily="34" charset="0"/>
              <a:buChar char="•"/>
            </a:pPr>
            <a:r>
              <a:rPr lang="en-US" altLang="en-US" sz="8000" dirty="0">
                <a:latin typeface="Garamond" panose="02020404030301010803" pitchFamily="18" charset="0"/>
              </a:rPr>
              <a:t>T:</a:t>
            </a:r>
          </a:p>
          <a:p>
            <a:pPr lvl="1" algn="just">
              <a:lnSpc>
                <a:spcPct val="120000"/>
              </a:lnSpc>
              <a:buNone/>
            </a:pPr>
            <a:r>
              <a:rPr lang="en-US" altLang="en-US" sz="8000" dirty="0">
                <a:latin typeface="Garamond" panose="02020404030301010803" pitchFamily="18" charset="0"/>
              </a:rPr>
              <a:t> </a:t>
            </a:r>
            <a:r>
              <a:rPr lang="tr-TR" altLang="en-US" sz="8000" dirty="0">
                <a:latin typeface="Garamond" panose="02020404030301010803" pitchFamily="18" charset="0"/>
              </a:rPr>
              <a:t>	</a:t>
            </a:r>
            <a:r>
              <a:rPr lang="en-US" altLang="en-US" sz="8000" dirty="0">
                <a:latin typeface="Garamond" panose="02020404030301010803" pitchFamily="18" charset="0"/>
              </a:rPr>
              <a:t>&lt;turn on&gt; changes [off] to [normal]</a:t>
            </a:r>
          </a:p>
          <a:p>
            <a:pPr lvl="1" algn="just">
              <a:lnSpc>
                <a:spcPct val="120000"/>
              </a:lnSpc>
              <a:buNone/>
            </a:pPr>
            <a:r>
              <a:rPr lang="en-US" altLang="en-US" sz="8000" dirty="0">
                <a:latin typeface="Garamond" panose="02020404030301010803" pitchFamily="18" charset="0"/>
              </a:rPr>
              <a:t> </a:t>
            </a:r>
            <a:r>
              <a:rPr lang="tr-TR" altLang="en-US" sz="8000" dirty="0">
                <a:latin typeface="Garamond" panose="02020404030301010803" pitchFamily="18" charset="0"/>
              </a:rPr>
              <a:t>	</a:t>
            </a:r>
            <a:r>
              <a:rPr lang="en-US" altLang="en-US" sz="8000" dirty="0">
                <a:latin typeface="Garamond" panose="02020404030301010803" pitchFamily="18" charset="0"/>
              </a:rPr>
              <a:t>&lt;turn off&gt; changes any of [dim], [normal], or [bright] to [off]</a:t>
            </a:r>
          </a:p>
          <a:p>
            <a:pPr lvl="1" algn="just">
              <a:lnSpc>
                <a:spcPct val="120000"/>
              </a:lnSpc>
              <a:buNone/>
            </a:pPr>
            <a:r>
              <a:rPr lang="en-US" altLang="en-US" sz="8000" dirty="0">
                <a:latin typeface="Garamond" panose="02020404030301010803" pitchFamily="18" charset="0"/>
              </a:rPr>
              <a:t> </a:t>
            </a:r>
            <a:r>
              <a:rPr lang="tr-TR" altLang="en-US" sz="8000" dirty="0">
                <a:latin typeface="Garamond" panose="02020404030301010803" pitchFamily="18" charset="0"/>
              </a:rPr>
              <a:t>	</a:t>
            </a:r>
            <a:r>
              <a:rPr lang="en-US" altLang="en-US" sz="8000" dirty="0">
                <a:latin typeface="Garamond" panose="02020404030301010803" pitchFamily="18" charset="0"/>
              </a:rPr>
              <a:t>&lt;increase intensity&gt; changes [dim] </a:t>
            </a:r>
            <a:r>
              <a:rPr lang="tr-TR" altLang="en-US" sz="8000" dirty="0" err="1">
                <a:latin typeface="Garamond" panose="02020404030301010803" pitchFamily="18" charset="0"/>
              </a:rPr>
              <a:t>to</a:t>
            </a:r>
            <a:r>
              <a:rPr lang="en-US" altLang="en-US" sz="8000" dirty="0">
                <a:latin typeface="Garamond" panose="02020404030301010803" pitchFamily="18" charset="0"/>
              </a:rPr>
              <a:t> [normal]</a:t>
            </a:r>
            <a:r>
              <a:rPr lang="tr-TR" altLang="en-US" sz="8000" dirty="0">
                <a:latin typeface="Garamond" panose="02020404030301010803" pitchFamily="18" charset="0"/>
              </a:rPr>
              <a:t>, </a:t>
            </a:r>
            <a:r>
              <a:rPr lang="tr-TR" altLang="en-US" sz="8000" dirty="0" err="1">
                <a:latin typeface="Garamond" panose="02020404030301010803" pitchFamily="18" charset="0"/>
              </a:rPr>
              <a:t>or</a:t>
            </a:r>
            <a:r>
              <a:rPr lang="en-US" altLang="en-US" sz="8000" dirty="0">
                <a:latin typeface="Garamond" panose="02020404030301010803" pitchFamily="18" charset="0"/>
              </a:rPr>
              <a:t>  [normal] </a:t>
            </a:r>
            <a:r>
              <a:rPr lang="tr-TR" altLang="en-US" sz="8000" dirty="0" err="1">
                <a:latin typeface="Garamond" panose="02020404030301010803" pitchFamily="18" charset="0"/>
              </a:rPr>
              <a:t>to</a:t>
            </a:r>
            <a:r>
              <a:rPr lang="tr-TR" altLang="en-US" sz="8000" dirty="0">
                <a:latin typeface="Garamond" panose="02020404030301010803" pitchFamily="18" charset="0"/>
              </a:rPr>
              <a:t> </a:t>
            </a:r>
            <a:r>
              <a:rPr lang="en-US" altLang="en-US" sz="8000" dirty="0">
                <a:latin typeface="Garamond" panose="02020404030301010803" pitchFamily="18" charset="0"/>
              </a:rPr>
              <a:t>[bright]</a:t>
            </a:r>
          </a:p>
          <a:p>
            <a:pPr lvl="1" algn="just">
              <a:lnSpc>
                <a:spcPct val="120000"/>
              </a:lnSpc>
              <a:buNone/>
            </a:pPr>
            <a:r>
              <a:rPr lang="tr-TR" altLang="en-US" sz="8000" dirty="0">
                <a:latin typeface="Garamond" panose="02020404030301010803" pitchFamily="18" charset="0"/>
              </a:rPr>
              <a:t>	</a:t>
            </a:r>
            <a:r>
              <a:rPr lang="en-US" altLang="en-US" sz="8000" dirty="0">
                <a:latin typeface="Garamond" panose="02020404030301010803" pitchFamily="18" charset="0"/>
              </a:rPr>
              <a:t>&lt;decrease intensity&gt; changes [bright] </a:t>
            </a:r>
            <a:r>
              <a:rPr lang="tr-TR" altLang="en-US" sz="8000" dirty="0" err="1">
                <a:latin typeface="Garamond" panose="02020404030301010803" pitchFamily="18" charset="0"/>
              </a:rPr>
              <a:t>to</a:t>
            </a:r>
            <a:r>
              <a:rPr lang="en-US" altLang="en-US" sz="8000" dirty="0">
                <a:latin typeface="Garamond" panose="02020404030301010803" pitchFamily="18" charset="0"/>
              </a:rPr>
              <a:t> [normal]</a:t>
            </a:r>
            <a:r>
              <a:rPr lang="tr-TR" altLang="en-US" sz="8000" dirty="0">
                <a:latin typeface="Garamond" panose="02020404030301010803" pitchFamily="18" charset="0"/>
              </a:rPr>
              <a:t>, </a:t>
            </a:r>
            <a:r>
              <a:rPr lang="tr-TR" altLang="en-US" sz="8000" dirty="0" err="1">
                <a:latin typeface="Garamond" panose="02020404030301010803" pitchFamily="18" charset="0"/>
              </a:rPr>
              <a:t>or</a:t>
            </a:r>
            <a:r>
              <a:rPr lang="en-US" altLang="en-US" sz="8000" dirty="0">
                <a:latin typeface="Garamond" panose="02020404030301010803" pitchFamily="18" charset="0"/>
              </a:rPr>
              <a:t> [normal]</a:t>
            </a:r>
            <a:r>
              <a:rPr lang="tr-TR" altLang="en-US" sz="8000" dirty="0">
                <a:latin typeface="Garamond" panose="02020404030301010803" pitchFamily="18" charset="0"/>
              </a:rPr>
              <a:t> </a:t>
            </a:r>
            <a:r>
              <a:rPr lang="tr-TR" altLang="en-US" sz="8000" dirty="0" err="1">
                <a:latin typeface="Garamond" panose="02020404030301010803" pitchFamily="18" charset="0"/>
              </a:rPr>
              <a:t>to</a:t>
            </a:r>
            <a:r>
              <a:rPr lang="tr-TR" altLang="en-US" sz="8000" dirty="0">
                <a:latin typeface="Garamond" panose="02020404030301010803" pitchFamily="18" charset="0"/>
              </a:rPr>
              <a:t> </a:t>
            </a:r>
            <a:r>
              <a:rPr lang="en-US" altLang="en-US" sz="8000" dirty="0">
                <a:latin typeface="Garamond" panose="02020404030301010803" pitchFamily="18" charset="0"/>
              </a:rPr>
              <a:t>[dim]</a:t>
            </a:r>
            <a:endParaRPr lang="tr-TR" altLang="en-US" sz="8000" dirty="0">
              <a:latin typeface="Garamond" panose="02020404030301010803" pitchFamily="18" charset="0"/>
            </a:endParaRPr>
          </a:p>
          <a:p>
            <a:pPr lvl="1" algn="just">
              <a:lnSpc>
                <a:spcPct val="120000"/>
              </a:lnSpc>
              <a:buNone/>
            </a:pPr>
            <a:endParaRPr lang="tr-TR" altLang="en-US" sz="7200" dirty="0">
              <a:latin typeface="Garamond" panose="02020404030301010803" pitchFamily="18" charset="0"/>
            </a:endParaRPr>
          </a:p>
        </p:txBody>
      </p:sp>
      <p:sp>
        <p:nvSpPr>
          <p:cNvPr id="16386" name="Slide Number Placeholder 4">
            <a:extLst>
              <a:ext uri="{FF2B5EF4-FFF2-40B4-BE49-F238E27FC236}">
                <a16:creationId xmlns:a16="http://schemas.microsoft.com/office/drawing/2014/main" id="{C75B7880-12A4-BE4C-AAEE-C308B22C9FD4}"/>
              </a:ext>
            </a:extLst>
          </p:cNvPr>
          <p:cNvSpPr>
            <a:spLocks noGrp="1"/>
          </p:cNvSpPr>
          <p:nvPr>
            <p:ph type="sldNum" sz="quarter" idx="4294967295"/>
          </p:nvPr>
        </p:nvSpPr>
        <p:spPr bwMode="auto">
          <a:xfrm>
            <a:off x="7010400" y="64008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defPPr>
              <a:defRPr lang="tr-TR"/>
            </a:defPPr>
            <a:lvl1pPr algn="r" rtl="0" eaLnBrk="1" fontAlgn="base" hangingPunct="1">
              <a:spcBef>
                <a:spcPct val="0"/>
              </a:spcBef>
              <a:spcAft>
                <a:spcPct val="0"/>
              </a:spcAft>
              <a:defRPr sz="1200" kern="1200">
                <a:solidFill>
                  <a:schemeClr val="tx1"/>
                </a:solidFill>
                <a:latin typeface="Arial Black"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spcBef>
                <a:spcPct val="0"/>
              </a:spcBef>
              <a:buClrTx/>
              <a:buSzTx/>
              <a:buFontTx/>
              <a:buNone/>
            </a:pPr>
            <a:fld id="{79113E1A-CB6C-B841-8FB5-D8C44C3B3DC4}" type="slidenum">
              <a:rPr lang="tr-TR" altLang="en-US" smtClean="0">
                <a:latin typeface="Garamond" panose="02020404030301010803" pitchFamily="18" charset="0"/>
              </a:rPr>
              <a:pPr>
                <a:spcBef>
                  <a:spcPct val="0"/>
                </a:spcBef>
                <a:buClrTx/>
                <a:buSzTx/>
                <a:buFontTx/>
                <a:buNone/>
              </a:pPr>
              <a:t>94</a:t>
            </a:fld>
            <a:endParaRPr lang="tr-TR" altLang="en-US" sz="1200">
              <a:latin typeface="Garamond" panose="02020404030301010803" pitchFamily="18" charset="0"/>
            </a:endParaRPr>
          </a:p>
        </p:txBody>
      </p:sp>
    </p:spTree>
    <p:extLst>
      <p:ext uri="{BB962C8B-B14F-4D97-AF65-F5344CB8AC3E}">
        <p14:creationId xmlns:p14="http://schemas.microsoft.com/office/powerpoint/2010/main" val="484153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5997B9A-4D2E-49CA-85A9-E953AFD8CB2A}"/>
              </a:ext>
            </a:extLst>
          </p:cNvPr>
          <p:cNvSpPr>
            <a:spLocks noGrp="1"/>
          </p:cNvSpPr>
          <p:nvPr>
            <p:ph idx="1"/>
          </p:nvPr>
        </p:nvSpPr>
        <p:spPr/>
        <p:txBody>
          <a:bodyPr>
            <a:normAutofit/>
          </a:bodyPr>
          <a:lstStyle/>
          <a:p>
            <a:pPr lvl="1" algn="just">
              <a:lnSpc>
                <a:spcPct val="120000"/>
              </a:lnSpc>
              <a:buClr>
                <a:schemeClr val="accent3"/>
              </a:buClr>
              <a:buFont typeface="Arial" panose="020B0604020202020204" pitchFamily="34" charset="0"/>
              <a:buChar char="•"/>
            </a:pPr>
            <a:r>
              <a:rPr lang="en-US" altLang="en-US" sz="2400" dirty="0">
                <a:latin typeface="Garamond" panose="02020404030301010803" pitchFamily="18" charset="0"/>
              </a:rPr>
              <a:t>The inputs do not affect the state of the system under any</a:t>
            </a:r>
            <a:r>
              <a:rPr lang="tr-TR" altLang="en-US" sz="2400" dirty="0">
                <a:latin typeface="Garamond" panose="02020404030301010803" pitchFamily="18" charset="0"/>
              </a:rPr>
              <a:t> </a:t>
            </a:r>
            <a:r>
              <a:rPr lang="en-US" altLang="en-US" sz="2400" dirty="0">
                <a:latin typeface="Garamond" panose="02020404030301010803" pitchFamily="18" charset="0"/>
              </a:rPr>
              <a:t>condition not described above</a:t>
            </a:r>
            <a:endParaRPr lang="tr-TR" altLang="en-US" sz="2400" dirty="0">
              <a:latin typeface="Garamond" panose="02020404030301010803" pitchFamily="18" charset="0"/>
            </a:endParaRPr>
          </a:p>
          <a:p>
            <a:pPr lvl="1" algn="just">
              <a:lnSpc>
                <a:spcPct val="120000"/>
              </a:lnSpc>
              <a:buClr>
                <a:schemeClr val="accent3"/>
              </a:buClr>
              <a:buFont typeface="Arial" panose="020B0604020202020204" pitchFamily="34" charset="0"/>
              <a:buChar char="•"/>
            </a:pPr>
            <a:endParaRPr lang="en-US" altLang="en-US" sz="2400" dirty="0">
              <a:latin typeface="Garamond" panose="02020404030301010803" pitchFamily="18" charset="0"/>
            </a:endParaRPr>
          </a:p>
          <a:p>
            <a:pPr lvl="1" algn="just">
              <a:lnSpc>
                <a:spcPct val="120000"/>
              </a:lnSpc>
              <a:buClr>
                <a:schemeClr val="accent3"/>
              </a:buClr>
              <a:buFont typeface="Arial" panose="020B0604020202020204" pitchFamily="34" charset="0"/>
              <a:buChar char="•"/>
            </a:pPr>
            <a:r>
              <a:rPr lang="en-US" altLang="en-US" sz="2400" dirty="0">
                <a:latin typeface="Garamond" panose="02020404030301010803" pitchFamily="18" charset="0"/>
              </a:rPr>
              <a:t> F = [off]</a:t>
            </a:r>
          </a:p>
          <a:p>
            <a:pPr lvl="1" algn="just">
              <a:lnSpc>
                <a:spcPct val="120000"/>
              </a:lnSpc>
              <a:buClr>
                <a:schemeClr val="accent3"/>
              </a:buClr>
              <a:buFont typeface="Arial" panose="020B0604020202020204" pitchFamily="34" charset="0"/>
              <a:buChar char="•"/>
            </a:pPr>
            <a:r>
              <a:rPr lang="en-US" altLang="en-US" sz="2400" dirty="0">
                <a:latin typeface="Garamond" panose="02020404030301010803" pitchFamily="18" charset="0"/>
              </a:rPr>
              <a:t> L = [off]</a:t>
            </a:r>
          </a:p>
          <a:p>
            <a:endParaRPr lang="en-US" dirty="0"/>
          </a:p>
        </p:txBody>
      </p:sp>
      <p:sp>
        <p:nvSpPr>
          <p:cNvPr id="4" name="Title 1">
            <a:extLst>
              <a:ext uri="{FF2B5EF4-FFF2-40B4-BE49-F238E27FC236}">
                <a16:creationId xmlns:a16="http://schemas.microsoft.com/office/drawing/2014/main" id="{CE82ACD9-1E58-4C58-B9B3-A270AC5FF114}"/>
              </a:ext>
            </a:extLst>
          </p:cNvPr>
          <p:cNvSpPr>
            <a:spLocks noGrp="1"/>
          </p:cNvSpPr>
          <p:nvPr>
            <p:ph type="title"/>
          </p:nvPr>
        </p:nvSpPr>
        <p:spPr>
          <a:xfrm>
            <a:off x="457200" y="585030"/>
            <a:ext cx="8229600" cy="1143000"/>
          </a:xfrm>
        </p:spPr>
        <p:txBody>
          <a:bodyPr>
            <a:noAutofit/>
          </a:bodyPr>
          <a:lstStyle/>
          <a:p>
            <a:r>
              <a:rPr lang="en-US" altLang="en-US" sz="3600" b="1" dirty="0">
                <a:latin typeface="Garamond" panose="02020404030301010803" pitchFamily="18" charset="0"/>
              </a:rPr>
              <a:t>Understanding The System Under Test</a:t>
            </a:r>
            <a:br>
              <a:rPr lang="en-US" altLang="en-US" sz="3600" b="1" dirty="0">
                <a:latin typeface="Garamond" panose="02020404030301010803" pitchFamily="18" charset="0"/>
              </a:rPr>
            </a:br>
            <a:endParaRPr lang="en-US" sz="3600" dirty="0">
              <a:latin typeface="Garamond" panose="02020404030301010803" pitchFamily="18" charset="0"/>
            </a:endParaRPr>
          </a:p>
        </p:txBody>
      </p:sp>
      <p:sp>
        <p:nvSpPr>
          <p:cNvPr id="5" name="Slide Number Placeholder 3">
            <a:extLst>
              <a:ext uri="{FF2B5EF4-FFF2-40B4-BE49-F238E27FC236}">
                <a16:creationId xmlns:a16="http://schemas.microsoft.com/office/drawing/2014/main" id="{820F7D5D-BCE4-4741-B037-342406C4926C}"/>
              </a:ext>
            </a:extLst>
          </p:cNvPr>
          <p:cNvSpPr txBox="1">
            <a:spLocks/>
          </p:cNvSpPr>
          <p:nvPr/>
        </p:nvSpPr>
        <p:spPr bwMode="auto">
          <a:xfrm>
            <a:off x="7010400" y="64008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defPPr>
              <a:defRPr lang="tr-TR"/>
            </a:defPPr>
            <a:lvl1pPr marL="0" algn="r" defTabSz="457200" rtl="0" eaLnBrk="1" fontAlgn="base" latinLnBrk="0" hangingPunct="1">
              <a:spcBef>
                <a:spcPct val="0"/>
              </a:spcBef>
              <a:spcAft>
                <a:spcPct val="0"/>
              </a:spcAft>
              <a:defRPr sz="1200" kern="1200">
                <a:solidFill>
                  <a:schemeClr val="tx1"/>
                </a:solidFill>
                <a:latin typeface="Arial Black" panose="020B0604020202020204" pitchFamily="34" charset="0"/>
                <a:ea typeface="+mn-ea"/>
                <a:cs typeface="+mn-cs"/>
              </a:defRPr>
            </a:lvl1pPr>
            <a:lvl2pPr marL="457200" algn="l" defTabSz="457200" rtl="0" eaLnBrk="0" fontAlgn="base" latinLnBrk="0" hangingPunct="0">
              <a:spcBef>
                <a:spcPct val="0"/>
              </a:spcBef>
              <a:spcAft>
                <a:spcPct val="0"/>
              </a:spcAft>
              <a:defRPr sz="1800" kern="1200">
                <a:solidFill>
                  <a:schemeClr val="tx1"/>
                </a:solidFill>
                <a:latin typeface="Arial" panose="020B0604020202020204" pitchFamily="34" charset="0"/>
                <a:ea typeface="+mn-ea"/>
                <a:cs typeface="+mn-cs"/>
              </a:defRPr>
            </a:lvl2pPr>
            <a:lvl3pPr marL="914400" algn="l" defTabSz="457200" rtl="0" eaLnBrk="0" fontAlgn="base" latinLnBrk="0" hangingPunct="0">
              <a:spcBef>
                <a:spcPct val="0"/>
              </a:spcBef>
              <a:spcAft>
                <a:spcPct val="0"/>
              </a:spcAft>
              <a:defRPr sz="1800" kern="1200">
                <a:solidFill>
                  <a:schemeClr val="tx1"/>
                </a:solidFill>
                <a:latin typeface="Arial" panose="020B0604020202020204" pitchFamily="34" charset="0"/>
                <a:ea typeface="+mn-ea"/>
                <a:cs typeface="+mn-cs"/>
              </a:defRPr>
            </a:lvl3pPr>
            <a:lvl4pPr marL="1371600" algn="l" defTabSz="457200" rtl="0" eaLnBrk="0" fontAlgn="base" latinLnBrk="0" hangingPunct="0">
              <a:spcBef>
                <a:spcPct val="0"/>
              </a:spcBef>
              <a:spcAft>
                <a:spcPct val="0"/>
              </a:spcAft>
              <a:defRPr sz="1800" kern="1200">
                <a:solidFill>
                  <a:schemeClr val="tx1"/>
                </a:solidFill>
                <a:latin typeface="Arial" panose="020B0604020202020204" pitchFamily="34" charset="0"/>
                <a:ea typeface="+mn-ea"/>
                <a:cs typeface="+mn-cs"/>
              </a:defRPr>
            </a:lvl4pPr>
            <a:lvl5pPr marL="1828800" algn="l" defTabSz="457200" rtl="0" eaLnBrk="0" fontAlgn="base" latinLnBrk="0" hangingPunct="0">
              <a:spcBef>
                <a:spcPct val="0"/>
              </a:spcBef>
              <a:spcAft>
                <a:spcPct val="0"/>
              </a:spcAft>
              <a:defRPr sz="1800" kern="1200">
                <a:solidFill>
                  <a:schemeClr val="tx1"/>
                </a:solidFill>
                <a:latin typeface="Arial" panose="020B0604020202020204" pitchFamily="34" charset="0"/>
                <a:ea typeface="+mn-ea"/>
                <a:cs typeface="+mn-cs"/>
              </a:defRPr>
            </a:lvl5pPr>
            <a:lvl6pPr marL="2286000" algn="l" defTabSz="914400" rtl="0" eaLnBrk="1" latinLnBrk="0" hangingPunct="1">
              <a:defRPr sz="1800" kern="1200">
                <a:solidFill>
                  <a:schemeClr val="tx1"/>
                </a:solidFill>
                <a:latin typeface="Arial" panose="020B0604020202020204" pitchFamily="34" charset="0"/>
                <a:ea typeface="+mn-ea"/>
                <a:cs typeface="+mn-cs"/>
              </a:defRPr>
            </a:lvl6pPr>
            <a:lvl7pPr marL="2743200" algn="l" defTabSz="914400" rtl="0" eaLnBrk="1" latinLnBrk="0" hangingPunct="1">
              <a:defRPr sz="1800" kern="1200">
                <a:solidFill>
                  <a:schemeClr val="tx1"/>
                </a:solidFill>
                <a:latin typeface="Arial" panose="020B0604020202020204" pitchFamily="34" charset="0"/>
                <a:ea typeface="+mn-ea"/>
                <a:cs typeface="+mn-cs"/>
              </a:defRPr>
            </a:lvl7pPr>
            <a:lvl8pPr marL="3200400" algn="l" defTabSz="914400" rtl="0" eaLnBrk="1" latinLnBrk="0" hangingPunct="1">
              <a:defRPr sz="1800" kern="1200">
                <a:solidFill>
                  <a:schemeClr val="tx1"/>
                </a:solidFill>
                <a:latin typeface="Arial" panose="020B0604020202020204" pitchFamily="34" charset="0"/>
                <a:ea typeface="+mn-ea"/>
                <a:cs typeface="+mn-cs"/>
              </a:defRPr>
            </a:lvl8pPr>
            <a:lvl9pPr marL="3657600" algn="l" defTabSz="914400" rtl="0" eaLnBrk="1" latinLnBrk="0" hangingPunct="1">
              <a:defRPr sz="1800" kern="1200">
                <a:solidFill>
                  <a:schemeClr val="tx1"/>
                </a:solidFill>
                <a:latin typeface="Arial" panose="020B0604020202020204" pitchFamily="34" charset="0"/>
                <a:ea typeface="+mn-ea"/>
                <a:cs typeface="+mn-cs"/>
              </a:defRPr>
            </a:lvl9pPr>
          </a:lstStyle>
          <a:p>
            <a:fld id="{79113E1A-CB6C-B841-8FB5-D8C44C3B3DC4}" type="slidenum">
              <a:rPr lang="tr-TR" altLang="en-US" smtClean="0">
                <a:latin typeface="Garamond" panose="02020404030301010803" pitchFamily="18" charset="0"/>
              </a:rPr>
              <a:pPr/>
              <a:t>95</a:t>
            </a:fld>
            <a:endParaRPr lang="en-US" altLang="en-US" b="1" dirty="0">
              <a:solidFill>
                <a:srgbClr val="045C75"/>
              </a:solidFill>
              <a:latin typeface="Garamond" panose="02020404030301010803" pitchFamily="18" charset="0"/>
              <a:cs typeface="Times New Roman" panose="02020603050405020304" pitchFamily="18" charset="0"/>
            </a:endParaRPr>
          </a:p>
        </p:txBody>
      </p:sp>
    </p:spTree>
    <p:extLst>
      <p:ext uri="{BB962C8B-B14F-4D97-AF65-F5344CB8AC3E}">
        <p14:creationId xmlns:p14="http://schemas.microsoft.com/office/powerpoint/2010/main" val="669893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2">
            <a:extLst>
              <a:ext uri="{FF2B5EF4-FFF2-40B4-BE49-F238E27FC236}">
                <a16:creationId xmlns:a16="http://schemas.microsoft.com/office/drawing/2014/main" id="{C6E53313-82FC-8244-982B-E1EE258BC01D}"/>
              </a:ext>
            </a:extLst>
          </p:cNvPr>
          <p:cNvSpPr>
            <a:spLocks noGrp="1" noChangeArrowheads="1"/>
          </p:cNvSpPr>
          <p:nvPr>
            <p:ph type="title"/>
          </p:nvPr>
        </p:nvSpPr>
        <p:spPr/>
        <p:txBody>
          <a:bodyP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altLang="en-US" sz="3300" b="1" kern="1200" dirty="0">
                <a:latin typeface="Garamond" panose="02020404030301010803" pitchFamily="18" charset="0"/>
              </a:rPr>
              <a:t>Light Switch Example - </a:t>
            </a:r>
            <a:r>
              <a:rPr lang="tr-TR" altLang="en-US" sz="3300" b="1" kern="1200" dirty="0">
                <a:latin typeface="Garamond" panose="02020404030301010803" pitchFamily="18" charset="0"/>
              </a:rPr>
              <a:t>State Transition Diagram</a:t>
            </a:r>
            <a:endParaRPr lang="en-US" altLang="en-US" sz="3300" b="1" kern="1200" dirty="0">
              <a:latin typeface="Garamond" panose="02020404030301010803" pitchFamily="18" charset="0"/>
            </a:endParaRPr>
          </a:p>
        </p:txBody>
      </p:sp>
      <p:sp>
        <p:nvSpPr>
          <p:cNvPr id="17410" name="Slide Number Placeholder 4">
            <a:extLst>
              <a:ext uri="{FF2B5EF4-FFF2-40B4-BE49-F238E27FC236}">
                <a16:creationId xmlns:a16="http://schemas.microsoft.com/office/drawing/2014/main" id="{AAC11188-5613-CC4F-A851-D43368A080F1}"/>
              </a:ext>
            </a:extLst>
          </p:cNvPr>
          <p:cNvSpPr>
            <a:spLocks noGrp="1"/>
          </p:cNvSpPr>
          <p:nvPr>
            <p:ph type="sldNum" sz="quarter" idx="4294967295"/>
          </p:nvPr>
        </p:nvSpPr>
        <p:spPr>
          <a:xfrm>
            <a:off x="0" y="0"/>
            <a:ext cx="0" cy="0"/>
          </a:xfrm>
          <a:noFill/>
        </p:spPr>
        <p:txBody>
          <a:bodyPr/>
          <a:lstStyle>
            <a:lvl1pPr>
              <a:spcBef>
                <a:spcPct val="20000"/>
              </a:spcBef>
              <a:buClr>
                <a:schemeClr val="bg2"/>
              </a:buClr>
              <a:buSzPct val="75000"/>
              <a:buFont typeface="Wingdings" pitchFamily="2" charset="2"/>
              <a:buChar char="n"/>
              <a:defRPr sz="3200">
                <a:solidFill>
                  <a:schemeClr val="tx1"/>
                </a:solidFill>
                <a:latin typeface="Arial" panose="020B0604020202020204" pitchFamily="34"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panose="020B0604020202020204" pitchFamily="34"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panose="020B0604020202020204" pitchFamily="34" charset="0"/>
              </a:defRPr>
            </a:lvl4pPr>
            <a:lvl5pPr marL="2057400" indent="-228600">
              <a:spcBef>
                <a:spcPct val="20000"/>
              </a:spcBef>
              <a:buClr>
                <a:schemeClr val="bg2"/>
              </a:buClr>
              <a:buFont typeface="Wingdings"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anose="020B0604020202020204" pitchFamily="34" charset="0"/>
              </a:defRPr>
            </a:lvl9pPr>
          </a:lstStyle>
          <a:p>
            <a:pPr>
              <a:spcBef>
                <a:spcPct val="0"/>
              </a:spcBef>
              <a:buClrTx/>
              <a:buSzTx/>
              <a:buFontTx/>
              <a:buNone/>
            </a:pPr>
            <a:endParaRPr lang="tr-TR" altLang="en-US" sz="1200" dirty="0">
              <a:latin typeface="Arial Black" panose="020B0604020202020204" pitchFamily="34" charset="0"/>
            </a:endParaRPr>
          </a:p>
        </p:txBody>
      </p:sp>
      <p:pic>
        <p:nvPicPr>
          <p:cNvPr id="45146" name="Picture 90">
            <a:extLst>
              <a:ext uri="{FF2B5EF4-FFF2-40B4-BE49-F238E27FC236}">
                <a16:creationId xmlns:a16="http://schemas.microsoft.com/office/drawing/2014/main" id="{F2A40452-681E-6B45-B890-CB5B48B4447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8739" y="1813819"/>
            <a:ext cx="7486522" cy="44345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3">
            <a:extLst>
              <a:ext uri="{FF2B5EF4-FFF2-40B4-BE49-F238E27FC236}">
                <a16:creationId xmlns:a16="http://schemas.microsoft.com/office/drawing/2014/main" id="{1D359F92-67BB-4D19-892F-7FFB07558BE8}"/>
              </a:ext>
            </a:extLst>
          </p:cNvPr>
          <p:cNvSpPr txBox="1">
            <a:spLocks/>
          </p:cNvSpPr>
          <p:nvPr/>
        </p:nvSpPr>
        <p:spPr bwMode="auto">
          <a:xfrm>
            <a:off x="7010400" y="64008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defPPr>
              <a:defRPr lang="tr-TR"/>
            </a:defPPr>
            <a:lvl1pPr marL="0" algn="r" defTabSz="457200" rtl="0" eaLnBrk="1" fontAlgn="base" latinLnBrk="0" hangingPunct="1">
              <a:spcBef>
                <a:spcPct val="0"/>
              </a:spcBef>
              <a:spcAft>
                <a:spcPct val="0"/>
              </a:spcAft>
              <a:defRPr sz="1200" kern="1200">
                <a:solidFill>
                  <a:schemeClr val="tx1"/>
                </a:solidFill>
                <a:latin typeface="Arial Black" panose="020B0604020202020204" pitchFamily="34" charset="0"/>
                <a:ea typeface="+mn-ea"/>
                <a:cs typeface="+mn-cs"/>
              </a:defRPr>
            </a:lvl1pPr>
            <a:lvl2pPr marL="457200" algn="l" defTabSz="457200" rtl="0" eaLnBrk="0" fontAlgn="base" latinLnBrk="0" hangingPunct="0">
              <a:spcBef>
                <a:spcPct val="0"/>
              </a:spcBef>
              <a:spcAft>
                <a:spcPct val="0"/>
              </a:spcAft>
              <a:defRPr sz="1800" kern="1200">
                <a:solidFill>
                  <a:schemeClr val="tx1"/>
                </a:solidFill>
                <a:latin typeface="Arial" panose="020B0604020202020204" pitchFamily="34" charset="0"/>
                <a:ea typeface="+mn-ea"/>
                <a:cs typeface="+mn-cs"/>
              </a:defRPr>
            </a:lvl2pPr>
            <a:lvl3pPr marL="914400" algn="l" defTabSz="457200" rtl="0" eaLnBrk="0" fontAlgn="base" latinLnBrk="0" hangingPunct="0">
              <a:spcBef>
                <a:spcPct val="0"/>
              </a:spcBef>
              <a:spcAft>
                <a:spcPct val="0"/>
              </a:spcAft>
              <a:defRPr sz="1800" kern="1200">
                <a:solidFill>
                  <a:schemeClr val="tx1"/>
                </a:solidFill>
                <a:latin typeface="Arial" panose="020B0604020202020204" pitchFamily="34" charset="0"/>
                <a:ea typeface="+mn-ea"/>
                <a:cs typeface="+mn-cs"/>
              </a:defRPr>
            </a:lvl3pPr>
            <a:lvl4pPr marL="1371600" algn="l" defTabSz="457200" rtl="0" eaLnBrk="0" fontAlgn="base" latinLnBrk="0" hangingPunct="0">
              <a:spcBef>
                <a:spcPct val="0"/>
              </a:spcBef>
              <a:spcAft>
                <a:spcPct val="0"/>
              </a:spcAft>
              <a:defRPr sz="1800" kern="1200">
                <a:solidFill>
                  <a:schemeClr val="tx1"/>
                </a:solidFill>
                <a:latin typeface="Arial" panose="020B0604020202020204" pitchFamily="34" charset="0"/>
                <a:ea typeface="+mn-ea"/>
                <a:cs typeface="+mn-cs"/>
              </a:defRPr>
            </a:lvl4pPr>
            <a:lvl5pPr marL="1828800" algn="l" defTabSz="457200" rtl="0" eaLnBrk="0" fontAlgn="base" latinLnBrk="0" hangingPunct="0">
              <a:spcBef>
                <a:spcPct val="0"/>
              </a:spcBef>
              <a:spcAft>
                <a:spcPct val="0"/>
              </a:spcAft>
              <a:defRPr sz="1800" kern="1200">
                <a:solidFill>
                  <a:schemeClr val="tx1"/>
                </a:solidFill>
                <a:latin typeface="Arial" panose="020B0604020202020204" pitchFamily="34" charset="0"/>
                <a:ea typeface="+mn-ea"/>
                <a:cs typeface="+mn-cs"/>
              </a:defRPr>
            </a:lvl5pPr>
            <a:lvl6pPr marL="2286000" algn="l" defTabSz="914400" rtl="0" eaLnBrk="1" latinLnBrk="0" hangingPunct="1">
              <a:defRPr sz="1800" kern="1200">
                <a:solidFill>
                  <a:schemeClr val="tx1"/>
                </a:solidFill>
                <a:latin typeface="Arial" panose="020B0604020202020204" pitchFamily="34" charset="0"/>
                <a:ea typeface="+mn-ea"/>
                <a:cs typeface="+mn-cs"/>
              </a:defRPr>
            </a:lvl6pPr>
            <a:lvl7pPr marL="2743200" algn="l" defTabSz="914400" rtl="0" eaLnBrk="1" latinLnBrk="0" hangingPunct="1">
              <a:defRPr sz="1800" kern="1200">
                <a:solidFill>
                  <a:schemeClr val="tx1"/>
                </a:solidFill>
                <a:latin typeface="Arial" panose="020B0604020202020204" pitchFamily="34" charset="0"/>
                <a:ea typeface="+mn-ea"/>
                <a:cs typeface="+mn-cs"/>
              </a:defRPr>
            </a:lvl7pPr>
            <a:lvl8pPr marL="3200400" algn="l" defTabSz="914400" rtl="0" eaLnBrk="1" latinLnBrk="0" hangingPunct="1">
              <a:defRPr sz="1800" kern="1200">
                <a:solidFill>
                  <a:schemeClr val="tx1"/>
                </a:solidFill>
                <a:latin typeface="Arial" panose="020B0604020202020204" pitchFamily="34" charset="0"/>
                <a:ea typeface="+mn-ea"/>
                <a:cs typeface="+mn-cs"/>
              </a:defRPr>
            </a:lvl8pPr>
            <a:lvl9pPr marL="3657600" algn="l" defTabSz="914400" rtl="0" eaLnBrk="1" latinLnBrk="0" hangingPunct="1">
              <a:defRPr sz="1800" kern="1200">
                <a:solidFill>
                  <a:schemeClr val="tx1"/>
                </a:solidFill>
                <a:latin typeface="Arial" panose="020B0604020202020204" pitchFamily="34" charset="0"/>
                <a:ea typeface="+mn-ea"/>
                <a:cs typeface="+mn-cs"/>
              </a:defRPr>
            </a:lvl9pPr>
          </a:lstStyle>
          <a:p>
            <a:fld id="{79113E1A-CB6C-B841-8FB5-D8C44C3B3DC4}" type="slidenum">
              <a:rPr lang="tr-TR" altLang="en-US" smtClean="0">
                <a:latin typeface="Garamond" panose="02020404030301010803" pitchFamily="18" charset="0"/>
              </a:rPr>
              <a:pPr/>
              <a:t>96</a:t>
            </a:fld>
            <a:endParaRPr lang="en-US" altLang="en-US" b="1" dirty="0">
              <a:solidFill>
                <a:srgbClr val="045C75"/>
              </a:solidFill>
              <a:latin typeface="Garamond" panose="02020404030301010803" pitchFamily="18" charset="0"/>
              <a:cs typeface="Times New Roman" panose="02020603050405020304" pitchFamily="18" charset="0"/>
            </a:endParaRPr>
          </a:p>
        </p:txBody>
      </p:sp>
    </p:spTree>
    <p:extLst>
      <p:ext uri="{BB962C8B-B14F-4D97-AF65-F5344CB8AC3E}">
        <p14:creationId xmlns:p14="http://schemas.microsoft.com/office/powerpoint/2010/main" val="4003702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45146"/>
                                        </p:tgtEl>
                                        <p:attrNameLst>
                                          <p:attrName>style.visibility</p:attrName>
                                        </p:attrNameLst>
                                      </p:cBhvr>
                                      <p:to>
                                        <p:strVal val="visible"/>
                                      </p:to>
                                    </p:set>
                                    <p:anim calcmode="lin" valueType="num">
                                      <p:cBhvr additive="base">
                                        <p:cTn id="7" dur="1000" fill="hold"/>
                                        <p:tgtEl>
                                          <p:spTgt spid="45146"/>
                                        </p:tgtEl>
                                        <p:attrNameLst>
                                          <p:attrName>ppt_x</p:attrName>
                                        </p:attrNameLst>
                                      </p:cBhvr>
                                      <p:tavLst>
                                        <p:tav tm="0">
                                          <p:val>
                                            <p:strVal val="#ppt_x"/>
                                          </p:val>
                                        </p:tav>
                                        <p:tav tm="100000">
                                          <p:val>
                                            <p:strVal val="#ppt_x"/>
                                          </p:val>
                                        </p:tav>
                                      </p:tavLst>
                                    </p:anim>
                                    <p:anim calcmode="lin" valueType="num">
                                      <p:cBhvr additive="base">
                                        <p:cTn id="8" dur="1000" fill="hold"/>
                                        <p:tgtEl>
                                          <p:spTgt spid="4514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58A778-B95B-A34A-AD08-2268DA96EE3D}"/>
              </a:ext>
            </a:extLst>
          </p:cNvPr>
          <p:cNvSpPr>
            <a:spLocks noGrp="1"/>
          </p:cNvSpPr>
          <p:nvPr>
            <p:ph type="title"/>
          </p:nvPr>
        </p:nvSpPr>
        <p:spPr/>
        <p:txBody>
          <a:bodyP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altLang="en-US" sz="3300" b="1" kern="1200" dirty="0">
                <a:latin typeface="Garamond" panose="02020404030301010803" pitchFamily="18" charset="0"/>
              </a:rPr>
              <a:t>Light Switch Example - </a:t>
            </a:r>
            <a:r>
              <a:rPr lang="tr-TR" altLang="en-US" sz="3300" b="1" kern="1200" dirty="0">
                <a:latin typeface="Garamond" panose="02020404030301010803" pitchFamily="18" charset="0"/>
              </a:rPr>
              <a:t>State Transition Matrix</a:t>
            </a:r>
            <a:endParaRPr lang="en-US" sz="3300" b="1" kern="1200" dirty="0">
              <a:latin typeface="Garamond" panose="02020404030301010803" pitchFamily="18" charset="0"/>
            </a:endParaRPr>
          </a:p>
        </p:txBody>
      </p:sp>
      <p:graphicFrame>
        <p:nvGraphicFramePr>
          <p:cNvPr id="6" name="Group 108">
            <a:extLst>
              <a:ext uri="{FF2B5EF4-FFF2-40B4-BE49-F238E27FC236}">
                <a16:creationId xmlns:a16="http://schemas.microsoft.com/office/drawing/2014/main" id="{0E5550DC-B7C1-044D-B804-1DC302732CC9}"/>
              </a:ext>
            </a:extLst>
          </p:cNvPr>
          <p:cNvGraphicFramePr>
            <a:graphicFrameLocks noGrp="1"/>
          </p:cNvGraphicFramePr>
          <p:nvPr>
            <p:ph idx="1"/>
          </p:nvPr>
        </p:nvGraphicFramePr>
        <p:xfrm>
          <a:off x="457200" y="2406999"/>
          <a:ext cx="8288268" cy="3200401"/>
        </p:xfrm>
        <a:graphic>
          <a:graphicData uri="http://schemas.openxmlformats.org/drawingml/2006/table">
            <a:tbl>
              <a:tblPr/>
              <a:tblGrid>
                <a:gridCol w="1244918">
                  <a:extLst>
                    <a:ext uri="{9D8B030D-6E8A-4147-A177-3AD203B41FA5}">
                      <a16:colId xmlns:a16="http://schemas.microsoft.com/office/drawing/2014/main" val="20000"/>
                    </a:ext>
                  </a:extLst>
                </a:gridCol>
                <a:gridCol w="1260389">
                  <a:extLst>
                    <a:ext uri="{9D8B030D-6E8A-4147-A177-3AD203B41FA5}">
                      <a16:colId xmlns:a16="http://schemas.microsoft.com/office/drawing/2014/main" val="20001"/>
                    </a:ext>
                  </a:extLst>
                </a:gridCol>
                <a:gridCol w="1260389">
                  <a:extLst>
                    <a:ext uri="{9D8B030D-6E8A-4147-A177-3AD203B41FA5}">
                      <a16:colId xmlns:a16="http://schemas.microsoft.com/office/drawing/2014/main" val="20002"/>
                    </a:ext>
                  </a:extLst>
                </a:gridCol>
                <a:gridCol w="2224216">
                  <a:extLst>
                    <a:ext uri="{9D8B030D-6E8A-4147-A177-3AD203B41FA5}">
                      <a16:colId xmlns:a16="http://schemas.microsoft.com/office/drawing/2014/main" val="20003"/>
                    </a:ext>
                  </a:extLst>
                </a:gridCol>
                <a:gridCol w="2298356">
                  <a:extLst>
                    <a:ext uri="{9D8B030D-6E8A-4147-A177-3AD203B41FA5}">
                      <a16:colId xmlns:a16="http://schemas.microsoft.com/office/drawing/2014/main" val="20004"/>
                    </a:ext>
                  </a:extLst>
                </a:gridCol>
              </a:tblGrid>
              <a:tr h="708053">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tr-TR" sz="2000" b="1" i="0" u="none" strike="noStrike" cap="none" normalizeH="0" baseline="0" dirty="0">
                          <a:ln>
                            <a:noFill/>
                          </a:ln>
                          <a:solidFill>
                            <a:schemeClr val="tx1"/>
                          </a:solidFill>
                          <a:effectLst/>
                          <a:latin typeface="Garamond" panose="02020404030301010803" pitchFamily="18" charset="0"/>
                        </a:rPr>
                        <a:t>State\ Input</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sz="2000" b="1" i="0" u="none" strike="noStrike" cap="none" normalizeH="0" baseline="0" dirty="0">
                          <a:ln>
                            <a:noFill/>
                          </a:ln>
                          <a:solidFill>
                            <a:schemeClr val="tx1"/>
                          </a:solidFill>
                          <a:effectLst/>
                          <a:latin typeface="Garamond" panose="02020404030301010803" pitchFamily="18" charset="0"/>
                        </a:rPr>
                        <a:t>&lt;turn on&gt;</a:t>
                      </a:r>
                      <a:endParaRPr kumimoji="0" lang="en-US" sz="2000" b="0" i="0" u="none" strike="noStrike" cap="none" normalizeH="0" baseline="0" dirty="0">
                        <a:ln>
                          <a:noFill/>
                        </a:ln>
                        <a:solidFill>
                          <a:schemeClr val="tx1"/>
                        </a:solidFill>
                        <a:effectLst/>
                        <a:latin typeface="Garamond" panose="02020404030301010803" pitchFamily="18" charset="0"/>
                      </a:endParaRP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sz="2000" b="1" i="0" u="none" strike="noStrike" cap="none" normalizeH="0" baseline="0" dirty="0">
                          <a:ln>
                            <a:noFill/>
                          </a:ln>
                          <a:solidFill>
                            <a:schemeClr val="tx1"/>
                          </a:solidFill>
                          <a:effectLst/>
                          <a:latin typeface="Garamond" panose="02020404030301010803" pitchFamily="18" charset="0"/>
                        </a:rPr>
                        <a:t>&lt;turn off&gt;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sz="2000" b="1" i="0" u="none" strike="noStrike" cap="none" normalizeH="0" baseline="0" dirty="0">
                          <a:ln>
                            <a:noFill/>
                          </a:ln>
                          <a:solidFill>
                            <a:schemeClr val="tx1"/>
                          </a:solidFill>
                          <a:effectLst/>
                          <a:latin typeface="Garamond" panose="02020404030301010803" pitchFamily="18" charset="0"/>
                        </a:rPr>
                        <a:t>&lt;increase intensity&gt;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sz="2000" b="1" i="0" u="none" strike="noStrike" cap="none" normalizeH="0" baseline="0" dirty="0">
                          <a:ln>
                            <a:noFill/>
                          </a:ln>
                          <a:solidFill>
                            <a:schemeClr val="tx1"/>
                          </a:solidFill>
                          <a:effectLst/>
                          <a:latin typeface="Garamond" panose="02020404030301010803" pitchFamily="18" charset="0"/>
                        </a:rPr>
                        <a:t>&lt;decrease intensity&gt;</a:t>
                      </a:r>
                      <a:endParaRPr kumimoji="0" lang="en-US" sz="2000" b="0" i="0" u="none" strike="noStrike" cap="none" normalizeH="0" baseline="0" dirty="0">
                        <a:ln>
                          <a:noFill/>
                        </a:ln>
                        <a:solidFill>
                          <a:schemeClr val="tx1"/>
                        </a:solidFill>
                        <a:effectLst/>
                        <a:latin typeface="Garamond" panose="02020404030301010803" pitchFamily="18" charset="0"/>
                      </a:endParaRP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623087">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sz="2000" b="0" i="0" u="none" strike="noStrike" cap="none" normalizeH="0" baseline="0" dirty="0">
                          <a:ln>
                            <a:noFill/>
                          </a:ln>
                          <a:solidFill>
                            <a:schemeClr val="tx1"/>
                          </a:solidFill>
                          <a:effectLst/>
                          <a:latin typeface="Garamond" panose="02020404030301010803" pitchFamily="18" charset="0"/>
                        </a:rPr>
                        <a:t>[off]</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sz="2000" b="0" i="0" u="none" strike="noStrike" cap="none" normalizeH="0" baseline="0" dirty="0">
                          <a:ln>
                            <a:noFill/>
                          </a:ln>
                          <a:solidFill>
                            <a:schemeClr val="tx1"/>
                          </a:solidFill>
                          <a:effectLst/>
                          <a:latin typeface="Garamond" panose="02020404030301010803" pitchFamily="18" charset="0"/>
                        </a:rPr>
                        <a:t>[normal]</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endParaRPr kumimoji="0" lang="en-US" sz="2000" b="0" i="0" u="none" strike="noStrike" cap="none" normalizeH="0" baseline="0" dirty="0">
                        <a:ln>
                          <a:noFill/>
                        </a:ln>
                        <a:solidFill>
                          <a:schemeClr val="tx1"/>
                        </a:solidFill>
                        <a:effectLst/>
                        <a:latin typeface="Garamond" panose="02020404030301010803" pitchFamily="18" charset="0"/>
                      </a:endParaRP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endParaRPr kumimoji="0" lang="en-US" sz="2000" b="0" i="0" u="none" strike="noStrike" cap="none" normalizeH="0" baseline="0" dirty="0">
                        <a:ln>
                          <a:noFill/>
                        </a:ln>
                        <a:solidFill>
                          <a:schemeClr val="tx1"/>
                        </a:solidFill>
                        <a:effectLst/>
                        <a:latin typeface="Garamond" panose="02020404030301010803" pitchFamily="18" charset="0"/>
                      </a:endParaRP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endParaRPr kumimoji="0" lang="en-US" sz="2000" b="0" i="0" u="none" strike="noStrike" cap="none" normalizeH="0" baseline="0" dirty="0">
                        <a:ln>
                          <a:noFill/>
                        </a:ln>
                        <a:solidFill>
                          <a:schemeClr val="tx1"/>
                        </a:solidFill>
                        <a:effectLst/>
                        <a:latin typeface="Garamond" panose="02020404030301010803" pitchFamily="18" charset="0"/>
                      </a:endParaRP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623087">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sz="2000" b="0" i="0" u="none" strike="noStrike" cap="none" normalizeH="0" baseline="0" dirty="0">
                          <a:ln>
                            <a:noFill/>
                          </a:ln>
                          <a:solidFill>
                            <a:schemeClr val="tx1"/>
                          </a:solidFill>
                          <a:effectLst/>
                          <a:latin typeface="Garamond" panose="02020404030301010803" pitchFamily="18" charset="0"/>
                        </a:rPr>
                        <a:t>[</a:t>
                      </a:r>
                      <a:r>
                        <a:rPr kumimoji="0" lang="tr-TR" sz="2000" b="0" i="0" u="none" strike="noStrike" cap="none" normalizeH="0" baseline="0" dirty="0" err="1">
                          <a:ln>
                            <a:noFill/>
                          </a:ln>
                          <a:solidFill>
                            <a:schemeClr val="tx1"/>
                          </a:solidFill>
                          <a:effectLst/>
                          <a:latin typeface="Garamond" panose="02020404030301010803" pitchFamily="18" charset="0"/>
                        </a:rPr>
                        <a:t>dim</a:t>
                      </a:r>
                      <a:r>
                        <a:rPr kumimoji="0" lang="en-US" sz="2000" b="0" i="0" u="none" strike="noStrike" cap="none" normalizeH="0" baseline="0" dirty="0">
                          <a:ln>
                            <a:noFill/>
                          </a:ln>
                          <a:solidFill>
                            <a:schemeClr val="tx1"/>
                          </a:solidFill>
                          <a:effectLst/>
                          <a:latin typeface="Garamond" panose="02020404030301010803" pitchFamily="18" charset="0"/>
                        </a:rPr>
                        <a:t>]</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endParaRPr kumimoji="0" lang="en-US" sz="2000" b="0" i="0" u="none" strike="noStrike" cap="none" normalizeH="0" baseline="0" dirty="0">
                        <a:ln>
                          <a:noFill/>
                        </a:ln>
                        <a:solidFill>
                          <a:schemeClr val="tx1"/>
                        </a:solidFill>
                        <a:effectLst/>
                        <a:latin typeface="Garamond" panose="02020404030301010803" pitchFamily="18" charset="0"/>
                      </a:endParaRP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sz="2000" b="0" i="0" u="none" strike="noStrike" cap="none" normalizeH="0" baseline="0" dirty="0">
                          <a:ln>
                            <a:noFill/>
                          </a:ln>
                          <a:solidFill>
                            <a:schemeClr val="tx1"/>
                          </a:solidFill>
                          <a:effectLst/>
                          <a:latin typeface="Garamond" panose="02020404030301010803" pitchFamily="18" charset="0"/>
                        </a:rPr>
                        <a:t>[off]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sz="2000" b="0" i="0" u="none" strike="noStrike" cap="none" normalizeH="0" baseline="0" dirty="0">
                          <a:ln>
                            <a:noFill/>
                          </a:ln>
                          <a:solidFill>
                            <a:schemeClr val="tx1"/>
                          </a:solidFill>
                          <a:effectLst/>
                          <a:latin typeface="Garamond" panose="02020404030301010803" pitchFamily="18" charset="0"/>
                        </a:rPr>
                        <a:t>[normal]</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endParaRPr kumimoji="0" lang="en-US" sz="2000" b="0" i="0" u="none" strike="noStrike" cap="none" normalizeH="0" baseline="0" dirty="0">
                        <a:ln>
                          <a:noFill/>
                        </a:ln>
                        <a:solidFill>
                          <a:schemeClr val="tx1"/>
                        </a:solidFill>
                        <a:effectLst/>
                        <a:latin typeface="Garamond" panose="02020404030301010803" pitchFamily="18" charset="0"/>
                      </a:endParaRP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623087">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sz="2000" b="0" i="0" u="none" strike="noStrike" cap="none" normalizeH="0" baseline="0" dirty="0">
                          <a:ln>
                            <a:noFill/>
                          </a:ln>
                          <a:solidFill>
                            <a:schemeClr val="tx1"/>
                          </a:solidFill>
                          <a:effectLst/>
                          <a:latin typeface="Garamond" panose="02020404030301010803" pitchFamily="18" charset="0"/>
                        </a:rPr>
                        <a:t>[</a:t>
                      </a:r>
                      <a:r>
                        <a:rPr kumimoji="0" lang="tr-TR" sz="2000" b="0" i="0" u="none" strike="noStrike" cap="none" normalizeH="0" baseline="0" dirty="0">
                          <a:ln>
                            <a:noFill/>
                          </a:ln>
                          <a:solidFill>
                            <a:schemeClr val="tx1"/>
                          </a:solidFill>
                          <a:effectLst/>
                          <a:latin typeface="Garamond" panose="02020404030301010803" pitchFamily="18" charset="0"/>
                        </a:rPr>
                        <a:t>normal</a:t>
                      </a:r>
                      <a:r>
                        <a:rPr kumimoji="0" lang="en-US" sz="2000" b="0" i="0" u="none" strike="noStrike" cap="none" normalizeH="0" baseline="0" dirty="0">
                          <a:ln>
                            <a:noFill/>
                          </a:ln>
                          <a:solidFill>
                            <a:schemeClr val="tx1"/>
                          </a:solidFill>
                          <a:effectLst/>
                          <a:latin typeface="Garamond" panose="02020404030301010803" pitchFamily="18" charset="0"/>
                        </a:rPr>
                        <a:t>]</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endParaRPr kumimoji="0" lang="en-US" sz="2000" b="0" i="0" u="none" strike="noStrike" cap="none" normalizeH="0" baseline="0" dirty="0">
                        <a:ln>
                          <a:noFill/>
                        </a:ln>
                        <a:solidFill>
                          <a:schemeClr val="tx1"/>
                        </a:solidFill>
                        <a:effectLst/>
                        <a:latin typeface="Garamond" panose="02020404030301010803" pitchFamily="18" charset="0"/>
                      </a:endParaRP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sz="2000" b="0" i="0" u="none" strike="noStrike" cap="none" normalizeH="0" baseline="0" dirty="0">
                          <a:ln>
                            <a:noFill/>
                          </a:ln>
                          <a:solidFill>
                            <a:schemeClr val="tx1"/>
                          </a:solidFill>
                          <a:effectLst/>
                          <a:latin typeface="Garamond" panose="02020404030301010803" pitchFamily="18" charset="0"/>
                        </a:rPr>
                        <a:t>[off]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sz="2000" b="0" i="0" u="none" strike="noStrike" cap="none" normalizeH="0" baseline="0" dirty="0">
                          <a:ln>
                            <a:noFill/>
                          </a:ln>
                          <a:solidFill>
                            <a:schemeClr val="tx1"/>
                          </a:solidFill>
                          <a:effectLst/>
                          <a:latin typeface="Garamond" panose="02020404030301010803" pitchFamily="18" charset="0"/>
                        </a:rPr>
                        <a:t>[</a:t>
                      </a:r>
                      <a:r>
                        <a:rPr kumimoji="0" lang="tr-TR" sz="2000" b="0" i="0" u="none" strike="noStrike" cap="none" normalizeH="0" baseline="0" dirty="0">
                          <a:ln>
                            <a:noFill/>
                          </a:ln>
                          <a:solidFill>
                            <a:schemeClr val="tx1"/>
                          </a:solidFill>
                          <a:effectLst/>
                          <a:latin typeface="Garamond" panose="02020404030301010803" pitchFamily="18" charset="0"/>
                        </a:rPr>
                        <a:t>bright</a:t>
                      </a:r>
                      <a:r>
                        <a:rPr kumimoji="0" lang="en-US" sz="2000" b="0" i="0" u="none" strike="noStrike" cap="none" normalizeH="0" baseline="0" dirty="0">
                          <a:ln>
                            <a:noFill/>
                          </a:ln>
                          <a:solidFill>
                            <a:schemeClr val="tx1"/>
                          </a:solidFill>
                          <a:effectLst/>
                          <a:latin typeface="Garamond" panose="02020404030301010803" pitchFamily="18" charset="0"/>
                        </a:rPr>
                        <a: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sz="2000" b="0" i="0" u="none" strike="noStrike" cap="none" normalizeH="0" baseline="0" dirty="0">
                          <a:ln>
                            <a:noFill/>
                          </a:ln>
                          <a:solidFill>
                            <a:schemeClr val="tx1"/>
                          </a:solidFill>
                          <a:effectLst/>
                          <a:latin typeface="Garamond" panose="02020404030301010803" pitchFamily="18" charset="0"/>
                        </a:rPr>
                        <a:t>[</a:t>
                      </a:r>
                      <a:r>
                        <a:rPr kumimoji="0" lang="tr-TR" sz="2000" b="0" i="0" u="none" strike="noStrike" cap="none" normalizeH="0" baseline="0" dirty="0">
                          <a:ln>
                            <a:noFill/>
                          </a:ln>
                          <a:solidFill>
                            <a:schemeClr val="tx1"/>
                          </a:solidFill>
                          <a:effectLst/>
                          <a:latin typeface="Garamond" panose="02020404030301010803" pitchFamily="18" charset="0"/>
                        </a:rPr>
                        <a:t>dim</a:t>
                      </a:r>
                      <a:r>
                        <a:rPr kumimoji="0" lang="en-US" sz="2000" b="0" i="0" u="none" strike="noStrike" cap="none" normalizeH="0" baseline="0" dirty="0">
                          <a:ln>
                            <a:noFill/>
                          </a:ln>
                          <a:solidFill>
                            <a:schemeClr val="tx1"/>
                          </a:solidFill>
                          <a:effectLst/>
                          <a:latin typeface="Garamond" panose="02020404030301010803" pitchFamily="18" charset="0"/>
                        </a:rPr>
                        <a:t>]</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623087">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sz="2000" b="0" i="0" u="none" strike="noStrike" cap="none" normalizeH="0" baseline="0" dirty="0">
                          <a:ln>
                            <a:noFill/>
                          </a:ln>
                          <a:solidFill>
                            <a:schemeClr val="tx1"/>
                          </a:solidFill>
                          <a:effectLst/>
                          <a:latin typeface="Garamond" panose="02020404030301010803" pitchFamily="18" charset="0"/>
                        </a:rPr>
                        <a:t>[</a:t>
                      </a:r>
                      <a:r>
                        <a:rPr kumimoji="0" lang="tr-TR" sz="2000" b="0" i="0" u="none" strike="noStrike" cap="none" normalizeH="0" baseline="0" dirty="0">
                          <a:ln>
                            <a:noFill/>
                          </a:ln>
                          <a:solidFill>
                            <a:schemeClr val="tx1"/>
                          </a:solidFill>
                          <a:effectLst/>
                          <a:latin typeface="Garamond" panose="02020404030301010803" pitchFamily="18" charset="0"/>
                        </a:rPr>
                        <a:t>bright</a:t>
                      </a:r>
                      <a:r>
                        <a:rPr kumimoji="0" lang="en-US" sz="2000" b="0" i="0" u="none" strike="noStrike" cap="none" normalizeH="0" baseline="0" dirty="0">
                          <a:ln>
                            <a:noFill/>
                          </a:ln>
                          <a:solidFill>
                            <a:schemeClr val="tx1"/>
                          </a:solidFill>
                          <a:effectLst/>
                          <a:latin typeface="Garamond" panose="02020404030301010803" pitchFamily="18" charset="0"/>
                        </a:rPr>
                        <a:t>]</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endParaRPr kumimoji="0" lang="en-US" sz="2000" b="0" i="0" u="none" strike="noStrike" cap="none" normalizeH="0" baseline="0" dirty="0">
                        <a:ln>
                          <a:noFill/>
                        </a:ln>
                        <a:solidFill>
                          <a:schemeClr val="tx1"/>
                        </a:solidFill>
                        <a:effectLst/>
                        <a:latin typeface="Garamond" panose="02020404030301010803" pitchFamily="18" charset="0"/>
                      </a:endParaRP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sz="2000" b="0" i="0" u="none" strike="noStrike" cap="none" normalizeH="0" baseline="0" dirty="0">
                          <a:ln>
                            <a:noFill/>
                          </a:ln>
                          <a:solidFill>
                            <a:schemeClr val="tx1"/>
                          </a:solidFill>
                          <a:effectLst/>
                          <a:latin typeface="Garamond" panose="02020404030301010803" pitchFamily="18" charset="0"/>
                        </a:rPr>
                        <a:t>[off]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endParaRPr kumimoji="0" lang="en-US" sz="2000" b="0" i="0" u="none" strike="noStrike" cap="none" normalizeH="0" baseline="0" dirty="0">
                        <a:ln>
                          <a:noFill/>
                        </a:ln>
                        <a:solidFill>
                          <a:schemeClr val="tx1"/>
                        </a:solidFill>
                        <a:effectLst/>
                        <a:latin typeface="Garamond" panose="02020404030301010803" pitchFamily="18" charset="0"/>
                      </a:endParaRP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sz="2000" b="0" i="0" u="none" strike="noStrike" cap="none" normalizeH="0" baseline="0" dirty="0">
                          <a:ln>
                            <a:noFill/>
                          </a:ln>
                          <a:solidFill>
                            <a:schemeClr val="tx1"/>
                          </a:solidFill>
                          <a:effectLst/>
                          <a:latin typeface="Garamond" panose="02020404030301010803" pitchFamily="18" charset="0"/>
                        </a:rPr>
                        <a:t>[normal]</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18435" name="Slide Number Placeholder 3">
            <a:extLst>
              <a:ext uri="{FF2B5EF4-FFF2-40B4-BE49-F238E27FC236}">
                <a16:creationId xmlns:a16="http://schemas.microsoft.com/office/drawing/2014/main" id="{EBC3222F-0B10-944F-9F7A-1D4BAAEF305E}"/>
              </a:ext>
            </a:extLst>
          </p:cNvPr>
          <p:cNvSpPr>
            <a:spLocks noGrp="1"/>
          </p:cNvSpPr>
          <p:nvPr>
            <p:ph type="sldNum" sz="quarter" idx="4294967295"/>
          </p:nvPr>
        </p:nvSpPr>
        <p:spPr>
          <a:xfrm>
            <a:off x="0" y="0"/>
            <a:ext cx="0" cy="0"/>
          </a:xfrm>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tr-TR" altLang="en-US" dirty="0">
              <a:latin typeface="Arial Black" panose="020B0604020202020204" pitchFamily="34" charset="0"/>
            </a:endParaRPr>
          </a:p>
        </p:txBody>
      </p:sp>
      <p:sp>
        <p:nvSpPr>
          <p:cNvPr id="5" name="Slide Number Placeholder 3">
            <a:extLst>
              <a:ext uri="{FF2B5EF4-FFF2-40B4-BE49-F238E27FC236}">
                <a16:creationId xmlns:a16="http://schemas.microsoft.com/office/drawing/2014/main" id="{0A303163-90CB-499D-B870-3166510B50AC}"/>
              </a:ext>
            </a:extLst>
          </p:cNvPr>
          <p:cNvSpPr txBox="1">
            <a:spLocks/>
          </p:cNvSpPr>
          <p:nvPr/>
        </p:nvSpPr>
        <p:spPr bwMode="auto">
          <a:xfrm>
            <a:off x="7010400" y="64008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defPPr>
              <a:defRPr lang="tr-TR"/>
            </a:defPPr>
            <a:lvl1pPr marL="0" algn="r" defTabSz="457200" rtl="0" eaLnBrk="1" fontAlgn="base" latinLnBrk="0" hangingPunct="1">
              <a:spcBef>
                <a:spcPct val="0"/>
              </a:spcBef>
              <a:spcAft>
                <a:spcPct val="0"/>
              </a:spcAft>
              <a:defRPr sz="1200" kern="1200">
                <a:solidFill>
                  <a:schemeClr val="tx1"/>
                </a:solidFill>
                <a:latin typeface="Arial Black" panose="020B0604020202020204" pitchFamily="34" charset="0"/>
                <a:ea typeface="+mn-ea"/>
                <a:cs typeface="+mn-cs"/>
              </a:defRPr>
            </a:lvl1pPr>
            <a:lvl2pPr marL="457200" algn="l" defTabSz="457200" rtl="0" eaLnBrk="0" fontAlgn="base" latinLnBrk="0" hangingPunct="0">
              <a:spcBef>
                <a:spcPct val="0"/>
              </a:spcBef>
              <a:spcAft>
                <a:spcPct val="0"/>
              </a:spcAft>
              <a:defRPr sz="1800" kern="1200">
                <a:solidFill>
                  <a:schemeClr val="tx1"/>
                </a:solidFill>
                <a:latin typeface="Arial" panose="020B0604020202020204" pitchFamily="34" charset="0"/>
                <a:ea typeface="+mn-ea"/>
                <a:cs typeface="+mn-cs"/>
              </a:defRPr>
            </a:lvl2pPr>
            <a:lvl3pPr marL="914400" algn="l" defTabSz="457200" rtl="0" eaLnBrk="0" fontAlgn="base" latinLnBrk="0" hangingPunct="0">
              <a:spcBef>
                <a:spcPct val="0"/>
              </a:spcBef>
              <a:spcAft>
                <a:spcPct val="0"/>
              </a:spcAft>
              <a:defRPr sz="1800" kern="1200">
                <a:solidFill>
                  <a:schemeClr val="tx1"/>
                </a:solidFill>
                <a:latin typeface="Arial" panose="020B0604020202020204" pitchFamily="34" charset="0"/>
                <a:ea typeface="+mn-ea"/>
                <a:cs typeface="+mn-cs"/>
              </a:defRPr>
            </a:lvl3pPr>
            <a:lvl4pPr marL="1371600" algn="l" defTabSz="457200" rtl="0" eaLnBrk="0" fontAlgn="base" latinLnBrk="0" hangingPunct="0">
              <a:spcBef>
                <a:spcPct val="0"/>
              </a:spcBef>
              <a:spcAft>
                <a:spcPct val="0"/>
              </a:spcAft>
              <a:defRPr sz="1800" kern="1200">
                <a:solidFill>
                  <a:schemeClr val="tx1"/>
                </a:solidFill>
                <a:latin typeface="Arial" panose="020B0604020202020204" pitchFamily="34" charset="0"/>
                <a:ea typeface="+mn-ea"/>
                <a:cs typeface="+mn-cs"/>
              </a:defRPr>
            </a:lvl4pPr>
            <a:lvl5pPr marL="1828800" algn="l" defTabSz="457200" rtl="0" eaLnBrk="0" fontAlgn="base" latinLnBrk="0" hangingPunct="0">
              <a:spcBef>
                <a:spcPct val="0"/>
              </a:spcBef>
              <a:spcAft>
                <a:spcPct val="0"/>
              </a:spcAft>
              <a:defRPr sz="1800" kern="1200">
                <a:solidFill>
                  <a:schemeClr val="tx1"/>
                </a:solidFill>
                <a:latin typeface="Arial" panose="020B0604020202020204" pitchFamily="34" charset="0"/>
                <a:ea typeface="+mn-ea"/>
                <a:cs typeface="+mn-cs"/>
              </a:defRPr>
            </a:lvl5pPr>
            <a:lvl6pPr marL="2286000" algn="l" defTabSz="914400" rtl="0" eaLnBrk="1" latinLnBrk="0" hangingPunct="1">
              <a:defRPr sz="1800" kern="1200">
                <a:solidFill>
                  <a:schemeClr val="tx1"/>
                </a:solidFill>
                <a:latin typeface="Arial" panose="020B0604020202020204" pitchFamily="34" charset="0"/>
                <a:ea typeface="+mn-ea"/>
                <a:cs typeface="+mn-cs"/>
              </a:defRPr>
            </a:lvl6pPr>
            <a:lvl7pPr marL="2743200" algn="l" defTabSz="914400" rtl="0" eaLnBrk="1" latinLnBrk="0" hangingPunct="1">
              <a:defRPr sz="1800" kern="1200">
                <a:solidFill>
                  <a:schemeClr val="tx1"/>
                </a:solidFill>
                <a:latin typeface="Arial" panose="020B0604020202020204" pitchFamily="34" charset="0"/>
                <a:ea typeface="+mn-ea"/>
                <a:cs typeface="+mn-cs"/>
              </a:defRPr>
            </a:lvl7pPr>
            <a:lvl8pPr marL="3200400" algn="l" defTabSz="914400" rtl="0" eaLnBrk="1" latinLnBrk="0" hangingPunct="1">
              <a:defRPr sz="1800" kern="1200">
                <a:solidFill>
                  <a:schemeClr val="tx1"/>
                </a:solidFill>
                <a:latin typeface="Arial" panose="020B0604020202020204" pitchFamily="34" charset="0"/>
                <a:ea typeface="+mn-ea"/>
                <a:cs typeface="+mn-cs"/>
              </a:defRPr>
            </a:lvl8pPr>
            <a:lvl9pPr marL="3657600" algn="l" defTabSz="914400" rtl="0" eaLnBrk="1" latinLnBrk="0" hangingPunct="1">
              <a:defRPr sz="1800" kern="1200">
                <a:solidFill>
                  <a:schemeClr val="tx1"/>
                </a:solidFill>
                <a:latin typeface="Arial" panose="020B0604020202020204" pitchFamily="34" charset="0"/>
                <a:ea typeface="+mn-ea"/>
                <a:cs typeface="+mn-cs"/>
              </a:defRPr>
            </a:lvl9pPr>
          </a:lstStyle>
          <a:p>
            <a:fld id="{79113E1A-CB6C-B841-8FB5-D8C44C3B3DC4}" type="slidenum">
              <a:rPr lang="tr-TR" altLang="en-US" smtClean="0">
                <a:latin typeface="Garamond" panose="02020404030301010803" pitchFamily="18" charset="0"/>
              </a:rPr>
              <a:pPr/>
              <a:t>97</a:t>
            </a:fld>
            <a:endParaRPr lang="en-US" altLang="en-US" b="1" dirty="0">
              <a:solidFill>
                <a:srgbClr val="045C75"/>
              </a:solidFill>
              <a:latin typeface="Garamond" panose="02020404030301010803" pitchFamily="18" charset="0"/>
              <a:cs typeface="Times New Roman" panose="02020603050405020304" pitchFamily="18" charset="0"/>
            </a:endParaRPr>
          </a:p>
        </p:txBody>
      </p:sp>
    </p:spTree>
    <p:extLst>
      <p:ext uri="{BB962C8B-B14F-4D97-AF65-F5344CB8AC3E}">
        <p14:creationId xmlns:p14="http://schemas.microsoft.com/office/powerpoint/2010/main" val="2222058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9E737-CDBE-1146-A185-1C94D0BDD818}"/>
              </a:ext>
            </a:extLst>
          </p:cNvPr>
          <p:cNvSpPr>
            <a:spLocks noGrp="1"/>
          </p:cNvSpPr>
          <p:nvPr>
            <p:ph type="title"/>
          </p:nvPr>
        </p:nvSpPr>
        <p:spPr>
          <a:xfrm>
            <a:off x="671705" y="19696"/>
            <a:ext cx="7772400" cy="1362075"/>
          </a:xfrm>
        </p:spPr>
        <p:txBody>
          <a:bodyPr>
            <a:noAutofit/>
          </a:bodyP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2800" b="1" kern="1200" dirty="0">
                <a:solidFill>
                  <a:schemeClr val="tx1"/>
                </a:solidFill>
                <a:latin typeface="Garamond" panose="02020404030301010803" pitchFamily="18" charset="0"/>
              </a:rPr>
              <a:t>Another Example  </a:t>
            </a:r>
            <a:br>
              <a:rPr lang="en-US" sz="2800" b="1" kern="1200" dirty="0">
                <a:solidFill>
                  <a:schemeClr val="tx1"/>
                </a:solidFill>
                <a:latin typeface="Garamond" panose="02020404030301010803" pitchFamily="18" charset="0"/>
              </a:rPr>
            </a:br>
            <a:r>
              <a:rPr lang="tr-TR" altLang="en-US" sz="2800" b="1" kern="1200" dirty="0">
                <a:solidFill>
                  <a:schemeClr val="tx1"/>
                </a:solidFill>
                <a:latin typeface="Garamond" panose="02020404030301010803" pitchFamily="18" charset="0"/>
              </a:rPr>
              <a:t>State Transition Diagram </a:t>
            </a:r>
            <a:r>
              <a:rPr lang="en-US" altLang="en-US" sz="2800" b="1" kern="1200" dirty="0">
                <a:solidFill>
                  <a:schemeClr val="tx1"/>
                </a:solidFill>
                <a:latin typeface="Garamond" panose="02020404030301010803" pitchFamily="18" charset="0"/>
              </a:rPr>
              <a:t>- </a:t>
            </a:r>
            <a:r>
              <a:rPr lang="en-US" sz="2800" b="1" kern="1200" dirty="0">
                <a:solidFill>
                  <a:schemeClr val="tx1"/>
                </a:solidFill>
                <a:latin typeface="Garamond" panose="02020404030301010803" pitchFamily="18" charset="0"/>
              </a:rPr>
              <a:t>Reservation System </a:t>
            </a:r>
          </a:p>
        </p:txBody>
      </p:sp>
      <p:sp>
        <p:nvSpPr>
          <p:cNvPr id="19459" name="Slide Number Placeholder 3">
            <a:extLst>
              <a:ext uri="{FF2B5EF4-FFF2-40B4-BE49-F238E27FC236}">
                <a16:creationId xmlns:a16="http://schemas.microsoft.com/office/drawing/2014/main" id="{F8BDAF1B-486C-CF40-B210-99285A5AE971}"/>
              </a:ext>
            </a:extLst>
          </p:cNvPr>
          <p:cNvSpPr>
            <a:spLocks noGrp="1"/>
          </p:cNvSpPr>
          <p:nvPr>
            <p:ph type="sldNum" sz="quarter" idx="4294967295"/>
          </p:nvPr>
        </p:nvSpPr>
        <p:spPr bwMode="auto">
          <a:xfrm>
            <a:off x="7010842" y="638048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defPPr>
              <a:defRPr lang="tr-TR"/>
            </a:defPPr>
            <a:lvl1pPr algn="r" rtl="0" eaLnBrk="1" fontAlgn="base" hangingPunct="1">
              <a:spcBef>
                <a:spcPct val="0"/>
              </a:spcBef>
              <a:spcAft>
                <a:spcPct val="0"/>
              </a:spcAft>
              <a:defRPr sz="1200" kern="1200">
                <a:solidFill>
                  <a:schemeClr val="tx1"/>
                </a:solidFill>
                <a:latin typeface="Arial Black"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fld id="{79113E1A-CB6C-B841-8FB5-D8C44C3B3DC4}" type="slidenum">
              <a:rPr lang="tr-TR" altLang="en-US" smtClean="0">
                <a:latin typeface="Garamond" panose="02020404030301010803" pitchFamily="18" charset="0"/>
              </a:rPr>
              <a:pPr/>
              <a:t>98</a:t>
            </a:fld>
            <a:endParaRPr lang="tr-TR" altLang="en-US">
              <a:latin typeface="Garamond" panose="02020404030301010803" pitchFamily="18" charset="0"/>
            </a:endParaRPr>
          </a:p>
        </p:txBody>
      </p:sp>
      <p:grpSp>
        <p:nvGrpSpPr>
          <p:cNvPr id="19460" name="Group 5">
            <a:extLst>
              <a:ext uri="{FF2B5EF4-FFF2-40B4-BE49-F238E27FC236}">
                <a16:creationId xmlns:a16="http://schemas.microsoft.com/office/drawing/2014/main" id="{C7CBE0B3-7FF5-B44D-8628-9B405411D2DD}"/>
              </a:ext>
            </a:extLst>
          </p:cNvPr>
          <p:cNvGrpSpPr>
            <a:grpSpLocks/>
          </p:cNvGrpSpPr>
          <p:nvPr/>
        </p:nvGrpSpPr>
        <p:grpSpPr bwMode="auto">
          <a:xfrm>
            <a:off x="445359" y="939800"/>
            <a:ext cx="8891588" cy="5537200"/>
            <a:chOff x="0" y="0"/>
            <a:chExt cx="5363" cy="3253"/>
          </a:xfrm>
        </p:grpSpPr>
        <p:sp>
          <p:nvSpPr>
            <p:cNvPr id="7" name="AutoShape 44">
              <a:extLst>
                <a:ext uri="{FF2B5EF4-FFF2-40B4-BE49-F238E27FC236}">
                  <a16:creationId xmlns:a16="http://schemas.microsoft.com/office/drawing/2014/main" id="{277788DF-56B8-124A-8BE1-32C360A17BE6}"/>
                </a:ext>
              </a:extLst>
            </p:cNvPr>
            <p:cNvSpPr>
              <a:spLocks noChangeArrowheads="1"/>
            </p:cNvSpPr>
            <p:nvPr/>
          </p:nvSpPr>
          <p:spPr bwMode="auto">
            <a:xfrm>
              <a:off x="3408" y="855"/>
              <a:ext cx="865" cy="528"/>
            </a:xfrm>
            <a:prstGeom prst="roundRect">
              <a:avLst>
                <a:gd name="adj" fmla="val 16667"/>
              </a:avLst>
            </a:prstGeom>
            <a:solidFill>
              <a:srgbClr val="002060"/>
            </a:solidFill>
            <a:ln>
              <a:headEnd/>
              <a:tailEnd/>
            </a:ln>
          </p:spPr>
          <p:style>
            <a:lnRef idx="1">
              <a:schemeClr val="accent1"/>
            </a:lnRef>
            <a:fillRef idx="2">
              <a:schemeClr val="accent1"/>
            </a:fillRef>
            <a:effectRef idx="1">
              <a:schemeClr val="accent1"/>
            </a:effectRef>
            <a:fontRef idx="minor">
              <a:schemeClr val="dk1"/>
            </a:fontRef>
          </p:style>
          <p:txBody>
            <a:bodyPr lIns="68437" tIns="34217" rIns="68437" bIns="34217" anchor="ctr"/>
            <a:lstStyle/>
            <a:p>
              <a:pPr algn="ctr">
                <a:spcBef>
                  <a:spcPts val="0"/>
                </a:spcBef>
                <a:spcAft>
                  <a:spcPts val="0"/>
                </a:spcAft>
                <a:defRPr/>
              </a:pPr>
              <a:r>
                <a:rPr lang="en-GB" sz="1400" b="1" dirty="0">
                  <a:solidFill>
                    <a:schemeClr val="bg1"/>
                  </a:solidFill>
                  <a:ea typeface="Times New Roman" panose="02020603050405020304" pitchFamily="18" charset="0"/>
                </a:rPr>
                <a:t>Partially-</a:t>
              </a:r>
              <a:endParaRPr lang="en-US" sz="1400" dirty="0">
                <a:solidFill>
                  <a:schemeClr val="bg1"/>
                </a:solidFill>
                <a:latin typeface="Times New Roman" panose="02020603050405020304" pitchFamily="18" charset="0"/>
                <a:ea typeface="Times New Roman" panose="02020603050405020304" pitchFamily="18" charset="0"/>
              </a:endParaRPr>
            </a:p>
            <a:p>
              <a:pPr algn="ctr">
                <a:spcBef>
                  <a:spcPts val="0"/>
                </a:spcBef>
                <a:spcAft>
                  <a:spcPts val="0"/>
                </a:spcAft>
                <a:defRPr/>
              </a:pPr>
              <a:r>
                <a:rPr lang="en-GB" sz="1400" b="1" dirty="0">
                  <a:solidFill>
                    <a:schemeClr val="bg1"/>
                  </a:solidFill>
                  <a:ea typeface="Times New Roman" panose="02020603050405020304" pitchFamily="18" charset="0"/>
                </a:rPr>
                <a:t>Reserved</a:t>
              </a:r>
              <a:endParaRPr lang="en-US" sz="1400" dirty="0">
                <a:solidFill>
                  <a:schemeClr val="bg1"/>
                </a:solidFill>
                <a:latin typeface="Times New Roman" panose="02020603050405020304" pitchFamily="18" charset="0"/>
                <a:ea typeface="Times New Roman" panose="02020603050405020304" pitchFamily="18" charset="0"/>
              </a:endParaRPr>
            </a:p>
          </p:txBody>
        </p:sp>
        <p:sp>
          <p:nvSpPr>
            <p:cNvPr id="8" name="AutoShape 43">
              <a:extLst>
                <a:ext uri="{FF2B5EF4-FFF2-40B4-BE49-F238E27FC236}">
                  <a16:creationId xmlns:a16="http://schemas.microsoft.com/office/drawing/2014/main" id="{0E60B7C4-4053-7447-AB91-C58E229EF45A}"/>
                </a:ext>
              </a:extLst>
            </p:cNvPr>
            <p:cNvSpPr>
              <a:spLocks noChangeArrowheads="1"/>
            </p:cNvSpPr>
            <p:nvPr/>
          </p:nvSpPr>
          <p:spPr bwMode="auto">
            <a:xfrm>
              <a:off x="3408" y="2199"/>
              <a:ext cx="1104" cy="384"/>
            </a:xfrm>
            <a:prstGeom prst="roundRect">
              <a:avLst>
                <a:gd name="adj" fmla="val 16667"/>
              </a:avLst>
            </a:prstGeom>
            <a:solidFill>
              <a:srgbClr val="002060"/>
            </a:solidFill>
            <a:ln>
              <a:headEnd/>
              <a:tailEnd/>
            </a:ln>
          </p:spPr>
          <p:style>
            <a:lnRef idx="1">
              <a:schemeClr val="accent1"/>
            </a:lnRef>
            <a:fillRef idx="2">
              <a:schemeClr val="accent1"/>
            </a:fillRef>
            <a:effectRef idx="1">
              <a:schemeClr val="accent1"/>
            </a:effectRef>
            <a:fontRef idx="minor">
              <a:schemeClr val="dk1"/>
            </a:fontRef>
          </p:style>
          <p:txBody>
            <a:bodyPr lIns="68437" tIns="34217" rIns="68437" bIns="34217" anchor="ctr"/>
            <a:lstStyle/>
            <a:p>
              <a:pPr algn="ctr">
                <a:spcBef>
                  <a:spcPts val="0"/>
                </a:spcBef>
                <a:spcAft>
                  <a:spcPts val="0"/>
                </a:spcAft>
                <a:defRPr/>
              </a:pPr>
              <a:r>
                <a:rPr lang="en-GB" sz="1400" b="1" dirty="0">
                  <a:solidFill>
                    <a:schemeClr val="bg1"/>
                  </a:solidFill>
                  <a:ea typeface="Times New Roman" panose="02020603050405020304" pitchFamily="18" charset="0"/>
                  <a:cs typeface="Arial" panose="020B0604020202020204" pitchFamily="34" charset="0"/>
                </a:rPr>
                <a:t>FullyBooked</a:t>
              </a:r>
              <a:endParaRPr lang="en-US" sz="1400" dirty="0">
                <a:solidFill>
                  <a:schemeClr val="bg1"/>
                </a:solidFill>
                <a:ea typeface="Times New Roman" panose="02020603050405020304" pitchFamily="18" charset="0"/>
                <a:cs typeface="Arial" panose="020B0604020202020204" pitchFamily="34" charset="0"/>
              </a:endParaRPr>
            </a:p>
          </p:txBody>
        </p:sp>
        <p:cxnSp>
          <p:nvCxnSpPr>
            <p:cNvPr id="19463" name="Line 42">
              <a:extLst>
                <a:ext uri="{FF2B5EF4-FFF2-40B4-BE49-F238E27FC236}">
                  <a16:creationId xmlns:a16="http://schemas.microsoft.com/office/drawing/2014/main" id="{9A5BEA36-439A-AE4D-9CC7-0002B7448B5D}"/>
                </a:ext>
              </a:extLst>
            </p:cNvPr>
            <p:cNvCxnSpPr>
              <a:cxnSpLocks noChangeShapeType="1"/>
            </p:cNvCxnSpPr>
            <p:nvPr/>
          </p:nvCxnSpPr>
          <p:spPr bwMode="auto">
            <a:xfrm rot="-5400000">
              <a:off x="3432" y="1791"/>
              <a:ext cx="816" cy="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919191"/>
                    </a:outerShdw>
                  </a:effectLst>
                </a14:hiddenEffects>
              </a:ext>
            </a:extLst>
          </p:spPr>
        </p:cxnSp>
        <p:grpSp>
          <p:nvGrpSpPr>
            <p:cNvPr id="19464" name="Group 9">
              <a:extLst>
                <a:ext uri="{FF2B5EF4-FFF2-40B4-BE49-F238E27FC236}">
                  <a16:creationId xmlns:a16="http://schemas.microsoft.com/office/drawing/2014/main" id="{C908874B-3C60-1141-9915-A209EEB2D718}"/>
                </a:ext>
              </a:extLst>
            </p:cNvPr>
            <p:cNvGrpSpPr>
              <a:grpSpLocks/>
            </p:cNvGrpSpPr>
            <p:nvPr/>
          </p:nvGrpSpPr>
          <p:grpSpPr bwMode="auto">
            <a:xfrm>
              <a:off x="48" y="855"/>
              <a:ext cx="1488" cy="624"/>
              <a:chOff x="48" y="855"/>
              <a:chExt cx="1488" cy="624"/>
            </a:xfrm>
          </p:grpSpPr>
          <p:sp>
            <p:nvSpPr>
              <p:cNvPr id="48" name="AutoShape 41">
                <a:extLst>
                  <a:ext uri="{FF2B5EF4-FFF2-40B4-BE49-F238E27FC236}">
                    <a16:creationId xmlns:a16="http://schemas.microsoft.com/office/drawing/2014/main" id="{829AB656-5804-FC4F-9B51-B1F3CB5C2C10}"/>
                  </a:ext>
                </a:extLst>
              </p:cNvPr>
              <p:cNvSpPr>
                <a:spLocks noChangeArrowheads="1"/>
              </p:cNvSpPr>
              <p:nvPr/>
            </p:nvSpPr>
            <p:spPr bwMode="auto">
              <a:xfrm>
                <a:off x="48" y="855"/>
                <a:ext cx="1488" cy="624"/>
              </a:xfrm>
              <a:prstGeom prst="roundRect">
                <a:avLst>
                  <a:gd name="adj" fmla="val 16667"/>
                </a:avLst>
              </a:prstGeom>
              <a:solidFill>
                <a:srgbClr val="002060"/>
              </a:solidFill>
              <a:ln>
                <a:headEnd/>
                <a:tailEnd/>
              </a:ln>
            </p:spPr>
            <p:style>
              <a:lnRef idx="1">
                <a:schemeClr val="accent1"/>
              </a:lnRef>
              <a:fillRef idx="2">
                <a:schemeClr val="accent1"/>
              </a:fillRef>
              <a:effectRef idx="1">
                <a:schemeClr val="accent1"/>
              </a:effectRef>
              <a:fontRef idx="minor">
                <a:schemeClr val="dk1"/>
              </a:fontRef>
            </p:style>
            <p:txBody>
              <a:bodyPr lIns="68437" tIns="34217" rIns="68437" bIns="34217" anchor="ctr"/>
              <a:lstStyle/>
              <a:p>
                <a:pPr algn="ctr">
                  <a:spcBef>
                    <a:spcPts val="0"/>
                  </a:spcBef>
                  <a:spcAft>
                    <a:spcPts val="0"/>
                  </a:spcAft>
                  <a:defRPr/>
                </a:pPr>
                <a:r>
                  <a:rPr lang="en-GB" sz="1400" b="1" dirty="0">
                    <a:solidFill>
                      <a:schemeClr val="bg1"/>
                    </a:solidFill>
                    <a:ea typeface="Times New Roman" panose="02020603050405020304" pitchFamily="18" charset="0"/>
                    <a:cs typeface="Arial" panose="020B0604020202020204" pitchFamily="34" charset="0"/>
                  </a:rPr>
                  <a:t>NoReservation</a:t>
                </a:r>
                <a:endParaRPr lang="en-US" sz="1400" dirty="0">
                  <a:solidFill>
                    <a:schemeClr val="bg1"/>
                  </a:solidFill>
                  <a:ea typeface="Times New Roman" panose="02020603050405020304" pitchFamily="18" charset="0"/>
                  <a:cs typeface="Arial" panose="020B0604020202020204" pitchFamily="34" charset="0"/>
                </a:endParaRPr>
              </a:p>
              <a:p>
                <a:pPr algn="ctr">
                  <a:spcBef>
                    <a:spcPts val="0"/>
                  </a:spcBef>
                  <a:spcAft>
                    <a:spcPts val="900"/>
                  </a:spcAft>
                  <a:defRPr/>
                </a:pPr>
                <a:endParaRPr lang="en-GB" sz="1400" dirty="0">
                  <a:solidFill>
                    <a:schemeClr val="bg1"/>
                  </a:solidFill>
                  <a:ea typeface="Times New Roman" panose="02020603050405020304" pitchFamily="18" charset="0"/>
                  <a:cs typeface="Arial" panose="020B0604020202020204" pitchFamily="34" charset="0"/>
                </a:endParaRPr>
              </a:p>
              <a:p>
                <a:pPr algn="ctr">
                  <a:spcBef>
                    <a:spcPts val="0"/>
                  </a:spcBef>
                  <a:spcAft>
                    <a:spcPts val="900"/>
                  </a:spcAft>
                  <a:defRPr/>
                </a:pPr>
                <a:r>
                  <a:rPr lang="en-GB" sz="1400" dirty="0">
                    <a:solidFill>
                      <a:schemeClr val="bg1"/>
                    </a:solidFill>
                    <a:ea typeface="Times New Roman" panose="02020603050405020304" pitchFamily="18" charset="0"/>
                    <a:cs typeface="Arial" panose="020B0604020202020204" pitchFamily="34" charset="0"/>
                  </a:rPr>
                  <a:t>entry/reset</a:t>
                </a:r>
                <a:r>
                  <a:rPr lang="en-GB" sz="1400" dirty="0">
                    <a:solidFill>
                      <a:schemeClr val="bg1"/>
                    </a:solidFill>
                    <a:latin typeface="Courier New" panose="02070309020205020404" pitchFamily="49" charset="0"/>
                    <a:ea typeface="Times New Roman" panose="02020603050405020304" pitchFamily="18" charset="0"/>
                  </a:rPr>
                  <a:t>()</a:t>
                </a:r>
                <a:endParaRPr lang="en-US" sz="1400" dirty="0">
                  <a:solidFill>
                    <a:schemeClr val="bg1"/>
                  </a:solidFill>
                  <a:latin typeface="Times New Roman" panose="02020603050405020304" pitchFamily="18" charset="0"/>
                  <a:ea typeface="Times New Roman" panose="02020603050405020304" pitchFamily="18" charset="0"/>
                </a:endParaRPr>
              </a:p>
            </p:txBody>
          </p:sp>
          <p:cxnSp>
            <p:nvCxnSpPr>
              <p:cNvPr id="19503" name="Line 40">
                <a:extLst>
                  <a:ext uri="{FF2B5EF4-FFF2-40B4-BE49-F238E27FC236}">
                    <a16:creationId xmlns:a16="http://schemas.microsoft.com/office/drawing/2014/main" id="{86B38DC6-2262-8B4B-835F-4FD516BBBF94}"/>
                  </a:ext>
                </a:extLst>
              </p:cNvPr>
              <p:cNvCxnSpPr>
                <a:cxnSpLocks noChangeShapeType="1"/>
              </p:cNvCxnSpPr>
              <p:nvPr/>
            </p:nvCxnSpPr>
            <p:spPr bwMode="auto">
              <a:xfrm>
                <a:off x="48" y="1167"/>
                <a:ext cx="1488" cy="0"/>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919191"/>
                      </a:outerShdw>
                    </a:effectLst>
                  </a14:hiddenEffects>
                </a:ext>
              </a:extLst>
            </p:spPr>
          </p:cxnSp>
        </p:grpSp>
        <p:sp>
          <p:nvSpPr>
            <p:cNvPr id="11" name="AutoShape 38">
              <a:extLst>
                <a:ext uri="{FF2B5EF4-FFF2-40B4-BE49-F238E27FC236}">
                  <a16:creationId xmlns:a16="http://schemas.microsoft.com/office/drawing/2014/main" id="{48CE028E-912D-344C-803D-7848967DA5D6}"/>
                </a:ext>
              </a:extLst>
            </p:cNvPr>
            <p:cNvSpPr>
              <a:spLocks noChangeArrowheads="1"/>
            </p:cNvSpPr>
            <p:nvPr/>
          </p:nvSpPr>
          <p:spPr bwMode="auto">
            <a:xfrm>
              <a:off x="1824" y="2823"/>
              <a:ext cx="1104" cy="384"/>
            </a:xfrm>
            <a:prstGeom prst="roundRect">
              <a:avLst>
                <a:gd name="adj" fmla="val 16667"/>
              </a:avLst>
            </a:prstGeom>
            <a:solidFill>
              <a:srgbClr val="002060"/>
            </a:solidFill>
            <a:ln>
              <a:headEnd/>
              <a:tailEnd/>
            </a:ln>
          </p:spPr>
          <p:style>
            <a:lnRef idx="1">
              <a:schemeClr val="accent1"/>
            </a:lnRef>
            <a:fillRef idx="2">
              <a:schemeClr val="accent1"/>
            </a:fillRef>
            <a:effectRef idx="1">
              <a:schemeClr val="accent1"/>
            </a:effectRef>
            <a:fontRef idx="minor">
              <a:schemeClr val="dk1"/>
            </a:fontRef>
          </p:style>
          <p:txBody>
            <a:bodyPr lIns="68437" tIns="34217" rIns="68437" bIns="34217" anchor="ctr"/>
            <a:lstStyle/>
            <a:p>
              <a:pPr algn="ctr">
                <a:spcBef>
                  <a:spcPts val="0"/>
                </a:spcBef>
                <a:spcAft>
                  <a:spcPts val="0"/>
                </a:spcAft>
                <a:defRPr/>
              </a:pPr>
              <a:r>
                <a:rPr lang="en-GB" sz="1400" b="1" dirty="0">
                  <a:solidFill>
                    <a:schemeClr val="bg1"/>
                  </a:solidFill>
                  <a:ea typeface="Times New Roman" panose="02020603050405020304" pitchFamily="18" charset="0"/>
                  <a:cs typeface="Arial" panose="020B0604020202020204" pitchFamily="34" charset="0"/>
                </a:rPr>
                <a:t>Closed</a:t>
              </a:r>
              <a:endParaRPr lang="en-US" sz="1400" dirty="0">
                <a:solidFill>
                  <a:schemeClr val="bg1"/>
                </a:solidFill>
                <a:ea typeface="Times New Roman" panose="02020603050405020304" pitchFamily="18" charset="0"/>
                <a:cs typeface="Arial" panose="020B0604020202020204" pitchFamily="34" charset="0"/>
              </a:endParaRPr>
            </a:p>
          </p:txBody>
        </p:sp>
        <p:cxnSp>
          <p:nvCxnSpPr>
            <p:cNvPr id="19466" name="Line 37">
              <a:extLst>
                <a:ext uri="{FF2B5EF4-FFF2-40B4-BE49-F238E27FC236}">
                  <a16:creationId xmlns:a16="http://schemas.microsoft.com/office/drawing/2014/main" id="{FAE6D496-1D8F-704B-BD20-E1E051E5AFE3}"/>
                </a:ext>
              </a:extLst>
            </p:cNvPr>
            <p:cNvCxnSpPr>
              <a:cxnSpLocks noChangeShapeType="1"/>
            </p:cNvCxnSpPr>
            <p:nvPr/>
          </p:nvCxnSpPr>
          <p:spPr bwMode="auto">
            <a:xfrm>
              <a:off x="4128" y="615"/>
              <a:ext cx="399" cy="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919191"/>
                    </a:outerShdw>
                  </a:effectLst>
                </a14:hiddenEffects>
              </a:ext>
            </a:extLst>
          </p:spPr>
        </p:cxnSp>
        <p:cxnSp>
          <p:nvCxnSpPr>
            <p:cNvPr id="19467" name="Line 36">
              <a:extLst>
                <a:ext uri="{FF2B5EF4-FFF2-40B4-BE49-F238E27FC236}">
                  <a16:creationId xmlns:a16="http://schemas.microsoft.com/office/drawing/2014/main" id="{F09AA79D-BF72-194E-B7D3-B0CCCC77306A}"/>
                </a:ext>
              </a:extLst>
            </p:cNvPr>
            <p:cNvCxnSpPr>
              <a:cxnSpLocks noChangeShapeType="1"/>
            </p:cNvCxnSpPr>
            <p:nvPr/>
          </p:nvCxnSpPr>
          <p:spPr bwMode="auto">
            <a:xfrm flipH="1">
              <a:off x="2928" y="3015"/>
              <a:ext cx="960" cy="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919191"/>
                    </a:outerShdw>
                  </a:effectLst>
                </a14:hiddenEffects>
              </a:ext>
            </a:extLst>
          </p:spPr>
        </p:cxnSp>
        <p:cxnSp>
          <p:nvCxnSpPr>
            <p:cNvPr id="19468" name="Line 35">
              <a:extLst>
                <a:ext uri="{FF2B5EF4-FFF2-40B4-BE49-F238E27FC236}">
                  <a16:creationId xmlns:a16="http://schemas.microsoft.com/office/drawing/2014/main" id="{58FDDEA9-3DAA-104E-A6BA-7032B14A4D35}"/>
                </a:ext>
              </a:extLst>
            </p:cNvPr>
            <p:cNvCxnSpPr>
              <a:cxnSpLocks noChangeShapeType="1"/>
            </p:cNvCxnSpPr>
            <p:nvPr/>
          </p:nvCxnSpPr>
          <p:spPr bwMode="auto">
            <a:xfrm>
              <a:off x="1536" y="999"/>
              <a:ext cx="1872" cy="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919191"/>
                    </a:outerShdw>
                  </a:effectLst>
                </a14:hiddenEffects>
              </a:ext>
            </a:extLst>
          </p:spPr>
        </p:cxnSp>
        <p:cxnSp>
          <p:nvCxnSpPr>
            <p:cNvPr id="19469" name="Line 34">
              <a:extLst>
                <a:ext uri="{FF2B5EF4-FFF2-40B4-BE49-F238E27FC236}">
                  <a16:creationId xmlns:a16="http://schemas.microsoft.com/office/drawing/2014/main" id="{CD9A1AE7-B7E2-5C4A-8774-129DB685D3CC}"/>
                </a:ext>
              </a:extLst>
            </p:cNvPr>
            <p:cNvCxnSpPr>
              <a:cxnSpLocks noChangeShapeType="1"/>
            </p:cNvCxnSpPr>
            <p:nvPr/>
          </p:nvCxnSpPr>
          <p:spPr bwMode="auto">
            <a:xfrm flipH="1">
              <a:off x="1536" y="1287"/>
              <a:ext cx="1872" cy="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919191"/>
                    </a:outerShdw>
                  </a:effectLst>
                </a14:hiddenEffects>
              </a:ext>
            </a:extLst>
          </p:spPr>
        </p:cxnSp>
        <p:cxnSp>
          <p:nvCxnSpPr>
            <p:cNvPr id="19470" name="Line 33">
              <a:extLst>
                <a:ext uri="{FF2B5EF4-FFF2-40B4-BE49-F238E27FC236}">
                  <a16:creationId xmlns:a16="http://schemas.microsoft.com/office/drawing/2014/main" id="{461E3EF6-BFDD-C042-8D87-DC0AB3E951F9}"/>
                </a:ext>
              </a:extLst>
            </p:cNvPr>
            <p:cNvCxnSpPr>
              <a:cxnSpLocks noChangeShapeType="1"/>
            </p:cNvCxnSpPr>
            <p:nvPr/>
          </p:nvCxnSpPr>
          <p:spPr bwMode="auto">
            <a:xfrm rot="5400000" flipV="1">
              <a:off x="3720" y="1791"/>
              <a:ext cx="816" cy="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919191"/>
                    </a:outerShdw>
                  </a:effectLst>
                </a14:hiddenEffects>
              </a:ext>
            </a:extLst>
          </p:spPr>
        </p:cxnSp>
        <p:sp>
          <p:nvSpPr>
            <p:cNvPr id="19471" name="Oval 16">
              <a:extLst>
                <a:ext uri="{FF2B5EF4-FFF2-40B4-BE49-F238E27FC236}">
                  <a16:creationId xmlns:a16="http://schemas.microsoft.com/office/drawing/2014/main" id="{1673E478-04CC-2E4B-AC3A-B0EF64B53D02}"/>
                </a:ext>
              </a:extLst>
            </p:cNvPr>
            <p:cNvSpPr>
              <a:spLocks noChangeArrowheads="1"/>
            </p:cNvSpPr>
            <p:nvPr/>
          </p:nvSpPr>
          <p:spPr bwMode="auto">
            <a:xfrm>
              <a:off x="288" y="2151"/>
              <a:ext cx="144" cy="144"/>
            </a:xfrm>
            <a:prstGeom prst="ellipse">
              <a:avLst/>
            </a:prstGeom>
            <a:solidFill>
              <a:srgbClr val="000000"/>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919191"/>
                    </a:outerShdw>
                  </a:effectLst>
                </a14:hiddenEffects>
              </a:ext>
            </a:extLst>
          </p:spPr>
          <p:txBody>
            <a:bodyPr lIns="68437" tIns="34217" rIns="68437" bIns="34217"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sz="1400" dirty="0"/>
            </a:p>
          </p:txBody>
        </p:sp>
        <p:cxnSp>
          <p:nvCxnSpPr>
            <p:cNvPr id="19472" name="Line 31">
              <a:extLst>
                <a:ext uri="{FF2B5EF4-FFF2-40B4-BE49-F238E27FC236}">
                  <a16:creationId xmlns:a16="http://schemas.microsoft.com/office/drawing/2014/main" id="{236EAB20-DFF8-C745-A219-58DFCA1B8BF1}"/>
                </a:ext>
              </a:extLst>
            </p:cNvPr>
            <p:cNvCxnSpPr>
              <a:cxnSpLocks noChangeShapeType="1"/>
            </p:cNvCxnSpPr>
            <p:nvPr/>
          </p:nvCxnSpPr>
          <p:spPr bwMode="auto">
            <a:xfrm rot="-5400000">
              <a:off x="0" y="1815"/>
              <a:ext cx="672" cy="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919191"/>
                    </a:outerShdw>
                  </a:effectLst>
                </a14:hiddenEffects>
              </a:ext>
            </a:extLst>
          </p:spPr>
        </p:cxnSp>
        <p:grpSp>
          <p:nvGrpSpPr>
            <p:cNvPr id="19473" name="Group 18">
              <a:extLst>
                <a:ext uri="{FF2B5EF4-FFF2-40B4-BE49-F238E27FC236}">
                  <a16:creationId xmlns:a16="http://schemas.microsoft.com/office/drawing/2014/main" id="{7C5A4029-6C1E-C34F-A7B1-40A55BA9CAE8}"/>
                </a:ext>
              </a:extLst>
            </p:cNvPr>
            <p:cNvGrpSpPr>
              <a:grpSpLocks/>
            </p:cNvGrpSpPr>
            <p:nvPr/>
          </p:nvGrpSpPr>
          <p:grpSpPr bwMode="auto">
            <a:xfrm>
              <a:off x="1104" y="2151"/>
              <a:ext cx="192" cy="192"/>
              <a:chOff x="1104" y="2151"/>
              <a:chExt cx="157" cy="144"/>
            </a:xfrm>
          </p:grpSpPr>
          <p:sp>
            <p:nvSpPr>
              <p:cNvPr id="19500" name="Oval 45">
                <a:extLst>
                  <a:ext uri="{FF2B5EF4-FFF2-40B4-BE49-F238E27FC236}">
                    <a16:creationId xmlns:a16="http://schemas.microsoft.com/office/drawing/2014/main" id="{4D3F2707-7DAD-8F46-9789-B41B687670D8}"/>
                  </a:ext>
                </a:extLst>
              </p:cNvPr>
              <p:cNvSpPr>
                <a:spLocks noChangeArrowheads="1"/>
              </p:cNvSpPr>
              <p:nvPr/>
            </p:nvSpPr>
            <p:spPr bwMode="auto">
              <a:xfrm>
                <a:off x="1104" y="2151"/>
                <a:ext cx="157" cy="144"/>
              </a:xfrm>
              <a:prstGeom prst="ellipse">
                <a:avLst/>
              </a:prstGeom>
              <a:noFill/>
              <a:ln w="12700">
                <a:solidFill>
                  <a:srgbClr val="000000"/>
                </a:solidFill>
                <a:round/>
                <a:headEnd/>
                <a:tailEnd/>
              </a:ln>
              <a:effectLst/>
              <a:extLst>
                <a:ext uri="{909E8E84-426E-40DD-AFC4-6F175D3DCCD1}">
                  <a14:hiddenFill xmlns:a14="http://schemas.microsoft.com/office/drawing/2010/main">
                    <a:solidFill>
                      <a:srgbClr val="FC0128"/>
                    </a:solidFill>
                  </a14:hiddenFill>
                </a:ext>
                <a:ext uri="{AF507438-7753-43E0-B8FC-AC1667EBCBE1}">
                  <a14:hiddenEffects xmlns:a14="http://schemas.microsoft.com/office/drawing/2010/main">
                    <a:effectLst>
                      <a:outerShdw dist="35921" dir="2700000" algn="ctr" rotWithShape="0">
                        <a:srgbClr val="919191"/>
                      </a:outerShdw>
                    </a:effectLst>
                  </a14:hiddenEffects>
                </a:ext>
              </a:extLst>
            </p:spPr>
            <p:txBody>
              <a:bodyPr lIns="68437" tIns="34217" rIns="68437" bIns="34217"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sz="1400" dirty="0"/>
              </a:p>
            </p:txBody>
          </p:sp>
          <p:sp>
            <p:nvSpPr>
              <p:cNvPr id="19501" name="Oval 46">
                <a:extLst>
                  <a:ext uri="{FF2B5EF4-FFF2-40B4-BE49-F238E27FC236}">
                    <a16:creationId xmlns:a16="http://schemas.microsoft.com/office/drawing/2014/main" id="{0C057CB2-7C0F-D74C-87F9-BD2869A09350}"/>
                  </a:ext>
                </a:extLst>
              </p:cNvPr>
              <p:cNvSpPr>
                <a:spLocks noChangeArrowheads="1"/>
              </p:cNvSpPr>
              <p:nvPr/>
            </p:nvSpPr>
            <p:spPr bwMode="auto">
              <a:xfrm>
                <a:off x="1130" y="2175"/>
                <a:ext cx="105" cy="96"/>
              </a:xfrm>
              <a:prstGeom prst="ellipse">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rgbClr val="919191"/>
                      </a:outerShdw>
                    </a:effectLst>
                  </a14:hiddenEffects>
                </a:ext>
              </a:extLst>
            </p:spPr>
            <p:txBody>
              <a:bodyPr lIns="68437" tIns="34217" rIns="68437" bIns="34217"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sz="1400" dirty="0"/>
              </a:p>
            </p:txBody>
          </p:sp>
        </p:grpSp>
        <p:cxnSp>
          <p:nvCxnSpPr>
            <p:cNvPr id="19474" name="Line 27">
              <a:extLst>
                <a:ext uri="{FF2B5EF4-FFF2-40B4-BE49-F238E27FC236}">
                  <a16:creationId xmlns:a16="http://schemas.microsoft.com/office/drawing/2014/main" id="{10916DEA-C9D9-0442-A22C-946387B0A80B}"/>
                </a:ext>
              </a:extLst>
            </p:cNvPr>
            <p:cNvCxnSpPr>
              <a:cxnSpLocks noChangeShapeType="1"/>
            </p:cNvCxnSpPr>
            <p:nvPr/>
          </p:nvCxnSpPr>
          <p:spPr bwMode="auto">
            <a:xfrm rot="5400000" flipV="1">
              <a:off x="864" y="1815"/>
              <a:ext cx="672" cy="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919191"/>
                    </a:outerShdw>
                  </a:effectLst>
                </a14:hiddenEffects>
              </a:ext>
            </a:extLst>
          </p:spPr>
        </p:cxnSp>
        <p:cxnSp>
          <p:nvCxnSpPr>
            <p:cNvPr id="19475" name="Line 26">
              <a:extLst>
                <a:ext uri="{FF2B5EF4-FFF2-40B4-BE49-F238E27FC236}">
                  <a16:creationId xmlns:a16="http://schemas.microsoft.com/office/drawing/2014/main" id="{D527294B-6EDB-364C-84B3-AA455128C17C}"/>
                </a:ext>
              </a:extLst>
            </p:cNvPr>
            <p:cNvCxnSpPr>
              <a:cxnSpLocks noChangeShapeType="1"/>
            </p:cNvCxnSpPr>
            <p:nvPr/>
          </p:nvCxnSpPr>
          <p:spPr bwMode="auto">
            <a:xfrm>
              <a:off x="1200" y="3015"/>
              <a:ext cx="624" cy="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919191"/>
                    </a:outerShdw>
                  </a:effectLst>
                </a14:hiddenEffects>
              </a:ext>
            </a:extLst>
          </p:spPr>
        </p:cxnSp>
        <p:cxnSp>
          <p:nvCxnSpPr>
            <p:cNvPr id="19476" name="Line 25">
              <a:extLst>
                <a:ext uri="{FF2B5EF4-FFF2-40B4-BE49-F238E27FC236}">
                  <a16:creationId xmlns:a16="http://schemas.microsoft.com/office/drawing/2014/main" id="{D5122E5B-9428-624B-9083-5A02CA050BC0}"/>
                </a:ext>
              </a:extLst>
            </p:cNvPr>
            <p:cNvCxnSpPr>
              <a:cxnSpLocks noChangeShapeType="1"/>
            </p:cNvCxnSpPr>
            <p:nvPr/>
          </p:nvCxnSpPr>
          <p:spPr bwMode="auto">
            <a:xfrm>
              <a:off x="4272" y="1239"/>
              <a:ext cx="255" cy="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919191"/>
                    </a:outerShdw>
                  </a:effectLst>
                </a14:hiddenEffects>
              </a:ext>
            </a:extLst>
          </p:spPr>
        </p:cxnSp>
        <p:cxnSp>
          <p:nvCxnSpPr>
            <p:cNvPr id="19477" name="Line 24">
              <a:extLst>
                <a:ext uri="{FF2B5EF4-FFF2-40B4-BE49-F238E27FC236}">
                  <a16:creationId xmlns:a16="http://schemas.microsoft.com/office/drawing/2014/main" id="{A0E80807-0360-0E4C-BE05-CB59BD08502C}"/>
                </a:ext>
              </a:extLst>
            </p:cNvPr>
            <p:cNvCxnSpPr>
              <a:cxnSpLocks noChangeShapeType="1"/>
            </p:cNvCxnSpPr>
            <p:nvPr/>
          </p:nvCxnSpPr>
          <p:spPr bwMode="auto">
            <a:xfrm rot="-5400000" flipH="1" flipV="1">
              <a:off x="2203" y="1484"/>
              <a:ext cx="1401" cy="120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919191"/>
                    </a:outerShdw>
                  </a:effectLst>
                </a14:hiddenEffects>
              </a:ext>
            </a:extLst>
          </p:spPr>
        </p:cxnSp>
        <p:cxnSp>
          <p:nvCxnSpPr>
            <p:cNvPr id="19478" name="Line 23">
              <a:extLst>
                <a:ext uri="{FF2B5EF4-FFF2-40B4-BE49-F238E27FC236}">
                  <a16:creationId xmlns:a16="http://schemas.microsoft.com/office/drawing/2014/main" id="{6D099834-4B91-B44E-9943-A7BA542FC727}"/>
                </a:ext>
              </a:extLst>
            </p:cNvPr>
            <p:cNvCxnSpPr>
              <a:cxnSpLocks noChangeShapeType="1"/>
            </p:cNvCxnSpPr>
            <p:nvPr/>
          </p:nvCxnSpPr>
          <p:spPr bwMode="auto">
            <a:xfrm rot="-5400000">
              <a:off x="4200" y="927"/>
              <a:ext cx="624" cy="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919191"/>
                    </a:outerShdw>
                  </a:effectLst>
                </a14:hiddenEffects>
              </a:ext>
            </a:extLst>
          </p:spPr>
        </p:cxnSp>
        <p:cxnSp>
          <p:nvCxnSpPr>
            <p:cNvPr id="19479" name="Line 22">
              <a:extLst>
                <a:ext uri="{FF2B5EF4-FFF2-40B4-BE49-F238E27FC236}">
                  <a16:creationId xmlns:a16="http://schemas.microsoft.com/office/drawing/2014/main" id="{2D1FD105-FB26-3C45-8920-B2BD032AF9FD}"/>
                </a:ext>
              </a:extLst>
            </p:cNvPr>
            <p:cNvCxnSpPr>
              <a:cxnSpLocks noChangeShapeType="1"/>
            </p:cNvCxnSpPr>
            <p:nvPr/>
          </p:nvCxnSpPr>
          <p:spPr bwMode="auto">
            <a:xfrm rot="5400000" flipV="1">
              <a:off x="4008" y="735"/>
              <a:ext cx="240" cy="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919191"/>
                    </a:outerShdw>
                  </a:effectLst>
                </a14:hiddenEffects>
              </a:ext>
            </a:extLst>
          </p:spPr>
        </p:cxnSp>
        <p:grpSp>
          <p:nvGrpSpPr>
            <p:cNvPr id="19480" name="Group 25">
              <a:extLst>
                <a:ext uri="{FF2B5EF4-FFF2-40B4-BE49-F238E27FC236}">
                  <a16:creationId xmlns:a16="http://schemas.microsoft.com/office/drawing/2014/main" id="{E796942F-BC0F-D34B-8AA8-B0A90A5F55DE}"/>
                </a:ext>
              </a:extLst>
            </p:cNvPr>
            <p:cNvGrpSpPr>
              <a:grpSpLocks/>
            </p:cNvGrpSpPr>
            <p:nvPr/>
          </p:nvGrpSpPr>
          <p:grpSpPr bwMode="auto">
            <a:xfrm>
              <a:off x="3552" y="423"/>
              <a:ext cx="399" cy="432"/>
              <a:chOff x="3552" y="423"/>
              <a:chExt cx="399" cy="432"/>
            </a:xfrm>
          </p:grpSpPr>
          <p:cxnSp>
            <p:nvCxnSpPr>
              <p:cNvPr id="19497" name="Line 21">
                <a:extLst>
                  <a:ext uri="{FF2B5EF4-FFF2-40B4-BE49-F238E27FC236}">
                    <a16:creationId xmlns:a16="http://schemas.microsoft.com/office/drawing/2014/main" id="{E76CD365-FBD7-2340-8D8C-51E8B8C482BC}"/>
                  </a:ext>
                </a:extLst>
              </p:cNvPr>
              <p:cNvCxnSpPr>
                <a:cxnSpLocks noChangeShapeType="1"/>
              </p:cNvCxnSpPr>
              <p:nvPr/>
            </p:nvCxnSpPr>
            <p:spPr bwMode="auto">
              <a:xfrm rot="5400000" flipV="1">
                <a:off x="3336" y="639"/>
                <a:ext cx="432" cy="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919191"/>
                      </a:outerShdw>
                    </a:effectLst>
                  </a14:hiddenEffects>
                </a:ext>
              </a:extLst>
            </p:spPr>
          </p:cxnSp>
          <p:cxnSp>
            <p:nvCxnSpPr>
              <p:cNvPr id="19498" name="Line 20">
                <a:extLst>
                  <a:ext uri="{FF2B5EF4-FFF2-40B4-BE49-F238E27FC236}">
                    <a16:creationId xmlns:a16="http://schemas.microsoft.com/office/drawing/2014/main" id="{AC6E3AD8-6450-6149-91B4-A0573A9BE94B}"/>
                  </a:ext>
                </a:extLst>
              </p:cNvPr>
              <p:cNvCxnSpPr>
                <a:cxnSpLocks noChangeShapeType="1"/>
              </p:cNvCxnSpPr>
              <p:nvPr/>
            </p:nvCxnSpPr>
            <p:spPr bwMode="auto">
              <a:xfrm rot="-5400000">
                <a:off x="3720" y="639"/>
                <a:ext cx="432" cy="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919191"/>
                      </a:outerShdw>
                    </a:effectLst>
                  </a14:hiddenEffects>
                </a:ext>
              </a:extLst>
            </p:spPr>
          </p:cxnSp>
          <p:cxnSp>
            <p:nvCxnSpPr>
              <p:cNvPr id="19499" name="Line 19">
                <a:extLst>
                  <a:ext uri="{FF2B5EF4-FFF2-40B4-BE49-F238E27FC236}">
                    <a16:creationId xmlns:a16="http://schemas.microsoft.com/office/drawing/2014/main" id="{E9813449-BBAC-E147-A18C-4467A135D687}"/>
                  </a:ext>
                </a:extLst>
              </p:cNvPr>
              <p:cNvCxnSpPr>
                <a:cxnSpLocks noChangeShapeType="1"/>
              </p:cNvCxnSpPr>
              <p:nvPr/>
            </p:nvCxnSpPr>
            <p:spPr bwMode="auto">
              <a:xfrm>
                <a:off x="3552" y="423"/>
                <a:ext cx="399" cy="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919191"/>
                      </a:outerShdw>
                    </a:effectLst>
                  </a14:hiddenEffects>
                </a:ext>
              </a:extLst>
            </p:spPr>
          </p:cxnSp>
        </p:grpSp>
        <p:cxnSp>
          <p:nvCxnSpPr>
            <p:cNvPr id="19481" name="Line 17">
              <a:extLst>
                <a:ext uri="{FF2B5EF4-FFF2-40B4-BE49-F238E27FC236}">
                  <a16:creationId xmlns:a16="http://schemas.microsoft.com/office/drawing/2014/main" id="{3C02AB18-1695-954C-9460-98FC54DCBC55}"/>
                </a:ext>
              </a:extLst>
            </p:cNvPr>
            <p:cNvCxnSpPr>
              <a:cxnSpLocks noChangeShapeType="1"/>
            </p:cNvCxnSpPr>
            <p:nvPr/>
          </p:nvCxnSpPr>
          <p:spPr bwMode="auto">
            <a:xfrm rot="-5400000">
              <a:off x="3672" y="2799"/>
              <a:ext cx="432" cy="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919191"/>
                    </a:outerShdw>
                  </a:effectLst>
                </a14:hiddenEffects>
              </a:ext>
            </a:extLst>
          </p:spPr>
        </p:cxnSp>
        <p:cxnSp>
          <p:nvCxnSpPr>
            <p:cNvPr id="19482" name="Line 16">
              <a:extLst>
                <a:ext uri="{FF2B5EF4-FFF2-40B4-BE49-F238E27FC236}">
                  <a16:creationId xmlns:a16="http://schemas.microsoft.com/office/drawing/2014/main" id="{83A100BC-C9A2-894D-A7F6-5707BD1DF3CC}"/>
                </a:ext>
              </a:extLst>
            </p:cNvPr>
            <p:cNvCxnSpPr>
              <a:cxnSpLocks noChangeShapeType="1"/>
            </p:cNvCxnSpPr>
            <p:nvPr/>
          </p:nvCxnSpPr>
          <p:spPr bwMode="auto">
            <a:xfrm rot="-5400000">
              <a:off x="864" y="2679"/>
              <a:ext cx="672" cy="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919191"/>
                    </a:outerShdw>
                  </a:effectLst>
                </a14:hiddenEffects>
              </a:ext>
            </a:extLst>
          </p:spPr>
        </p:cxnSp>
        <p:sp>
          <p:nvSpPr>
            <p:cNvPr id="19483" name="Text Box 15">
              <a:extLst>
                <a:ext uri="{FF2B5EF4-FFF2-40B4-BE49-F238E27FC236}">
                  <a16:creationId xmlns:a16="http://schemas.microsoft.com/office/drawing/2014/main" id="{E8535F10-9445-0D4C-AAC3-FCDC4541B8FC}"/>
                </a:ext>
              </a:extLst>
            </p:cNvPr>
            <p:cNvSpPr txBox="1">
              <a:spLocks noChangeArrowheads="1"/>
            </p:cNvSpPr>
            <p:nvPr/>
          </p:nvSpPr>
          <p:spPr bwMode="auto">
            <a:xfrm>
              <a:off x="1910" y="735"/>
              <a:ext cx="716" cy="238"/>
            </a:xfrm>
            <a:prstGeom prst="rect">
              <a:avLst/>
            </a:prstGeom>
            <a:noFill/>
            <a:ln>
              <a:noFill/>
            </a:ln>
            <a:effectLst/>
            <a:extLst>
              <a:ext uri="{909E8E84-426E-40DD-AFC4-6F175D3DCCD1}">
                <a14:hiddenFill xmlns:a14="http://schemas.microsoft.com/office/drawing/2010/main">
                  <a:solidFill>
                    <a:srgbClr val="FC0128"/>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919191"/>
                    </a:outerShdw>
                  </a:effectLst>
                </a14:hiddenEffects>
              </a:ext>
            </a:extLst>
          </p:spPr>
          <p:txBody>
            <a:bodyPr lIns="68437" tIns="34217" rIns="68437" bIns="34217"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1400" dirty="0">
                  <a:solidFill>
                    <a:srgbClr val="000000"/>
                  </a:solidFill>
                  <a:latin typeface="Courier New" panose="02070309020205020404" pitchFamily="49" charset="0"/>
                  <a:cs typeface="Times New Roman" panose="02020603050405020304" pitchFamily="18" charset="0"/>
                </a:rPr>
                <a:t>reserve()</a:t>
              </a:r>
              <a:endParaRPr lang="en-US" altLang="en-US" sz="1400" dirty="0">
                <a:latin typeface="Times New Roman" panose="02020603050405020304" pitchFamily="18" charset="0"/>
                <a:cs typeface="Times New Roman" panose="02020603050405020304" pitchFamily="18" charset="0"/>
              </a:endParaRPr>
            </a:p>
          </p:txBody>
        </p:sp>
        <p:sp>
          <p:nvSpPr>
            <p:cNvPr id="19484" name="Text Box 14">
              <a:extLst>
                <a:ext uri="{FF2B5EF4-FFF2-40B4-BE49-F238E27FC236}">
                  <a16:creationId xmlns:a16="http://schemas.microsoft.com/office/drawing/2014/main" id="{8F50711E-A238-3D46-AEF3-F7DBDBD7B7D4}"/>
                </a:ext>
              </a:extLst>
            </p:cNvPr>
            <p:cNvSpPr txBox="1">
              <a:spLocks noChangeArrowheads="1"/>
            </p:cNvSpPr>
            <p:nvPr/>
          </p:nvSpPr>
          <p:spPr bwMode="auto">
            <a:xfrm>
              <a:off x="4128" y="1574"/>
              <a:ext cx="732" cy="238"/>
            </a:xfrm>
            <a:prstGeom prst="rect">
              <a:avLst/>
            </a:prstGeom>
            <a:noFill/>
            <a:ln>
              <a:noFill/>
            </a:ln>
            <a:effectLst/>
            <a:extLst>
              <a:ext uri="{909E8E84-426E-40DD-AFC4-6F175D3DCCD1}">
                <a14:hiddenFill xmlns:a14="http://schemas.microsoft.com/office/drawing/2010/main">
                  <a:solidFill>
                    <a:srgbClr val="FC0128"/>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919191"/>
                    </a:outerShdw>
                  </a:effectLst>
                </a14:hiddenEffects>
              </a:ext>
            </a:extLst>
          </p:spPr>
          <p:txBody>
            <a:bodyPr lIns="68437" tIns="34217" rIns="68437" bIns="34217"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1400" dirty="0">
                  <a:solidFill>
                    <a:srgbClr val="000000"/>
                  </a:solidFill>
                  <a:latin typeface="Courier New" panose="02070309020205020404" pitchFamily="49" charset="0"/>
                  <a:cs typeface="Times New Roman" panose="02020603050405020304" pitchFamily="18" charset="0"/>
                </a:rPr>
                <a:t>reserve()</a:t>
              </a:r>
              <a:endParaRPr lang="en-US" altLang="en-US" sz="1400" dirty="0">
                <a:latin typeface="Times New Roman" panose="02020603050405020304" pitchFamily="18" charset="0"/>
                <a:cs typeface="Times New Roman" panose="02020603050405020304" pitchFamily="18" charset="0"/>
              </a:endParaRPr>
            </a:p>
          </p:txBody>
        </p:sp>
        <p:sp>
          <p:nvSpPr>
            <p:cNvPr id="19485" name="Text Box 13">
              <a:extLst>
                <a:ext uri="{FF2B5EF4-FFF2-40B4-BE49-F238E27FC236}">
                  <a16:creationId xmlns:a16="http://schemas.microsoft.com/office/drawing/2014/main" id="{D3591146-C5C3-4B44-8DC1-A53ABA880205}"/>
                </a:ext>
              </a:extLst>
            </p:cNvPr>
            <p:cNvSpPr txBox="1">
              <a:spLocks noChangeArrowheads="1"/>
            </p:cNvSpPr>
            <p:nvPr/>
          </p:nvSpPr>
          <p:spPr bwMode="auto">
            <a:xfrm>
              <a:off x="4512" y="663"/>
              <a:ext cx="700" cy="238"/>
            </a:xfrm>
            <a:prstGeom prst="rect">
              <a:avLst/>
            </a:prstGeom>
            <a:noFill/>
            <a:ln>
              <a:noFill/>
            </a:ln>
            <a:effectLst/>
            <a:extLst>
              <a:ext uri="{909E8E84-426E-40DD-AFC4-6F175D3DCCD1}">
                <a14:hiddenFill xmlns:a14="http://schemas.microsoft.com/office/drawing/2010/main">
                  <a:solidFill>
                    <a:srgbClr val="FC0128"/>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919191"/>
                    </a:outerShdw>
                  </a:effectLst>
                </a14:hiddenEffects>
              </a:ext>
            </a:extLst>
          </p:spPr>
          <p:txBody>
            <a:bodyPr lIns="68437" tIns="34217" rIns="68437" bIns="34217"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1400" dirty="0">
                  <a:solidFill>
                    <a:srgbClr val="000000"/>
                  </a:solidFill>
                  <a:latin typeface="Courier New" panose="02070309020205020404" pitchFamily="49" charset="0"/>
                  <a:cs typeface="Times New Roman" panose="02020603050405020304" pitchFamily="18" charset="0"/>
                </a:rPr>
                <a:t>reserve()</a:t>
              </a:r>
              <a:endParaRPr lang="en-US" altLang="en-US" sz="1400" dirty="0">
                <a:latin typeface="Times New Roman" panose="02020603050405020304" pitchFamily="18" charset="0"/>
                <a:cs typeface="Times New Roman" panose="02020603050405020304" pitchFamily="18" charset="0"/>
              </a:endParaRPr>
            </a:p>
          </p:txBody>
        </p:sp>
        <p:sp>
          <p:nvSpPr>
            <p:cNvPr id="19486" name="Text Box 12">
              <a:extLst>
                <a:ext uri="{FF2B5EF4-FFF2-40B4-BE49-F238E27FC236}">
                  <a16:creationId xmlns:a16="http://schemas.microsoft.com/office/drawing/2014/main" id="{36EF997F-FF7D-A448-969A-E2D52FA94831}"/>
                </a:ext>
              </a:extLst>
            </p:cNvPr>
            <p:cNvSpPr txBox="1">
              <a:spLocks noChangeArrowheads="1"/>
            </p:cNvSpPr>
            <p:nvPr/>
          </p:nvSpPr>
          <p:spPr bwMode="auto">
            <a:xfrm>
              <a:off x="3216" y="3015"/>
              <a:ext cx="766" cy="238"/>
            </a:xfrm>
            <a:prstGeom prst="rect">
              <a:avLst/>
            </a:prstGeom>
            <a:noFill/>
            <a:ln>
              <a:noFill/>
            </a:ln>
            <a:effectLst/>
            <a:extLst>
              <a:ext uri="{909E8E84-426E-40DD-AFC4-6F175D3DCCD1}">
                <a14:hiddenFill xmlns:a14="http://schemas.microsoft.com/office/drawing/2010/main">
                  <a:solidFill>
                    <a:srgbClr val="FC0128"/>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919191"/>
                    </a:outerShdw>
                  </a:effectLst>
                </a14:hiddenEffects>
              </a:ext>
            </a:extLst>
          </p:spPr>
          <p:txBody>
            <a:bodyPr lIns="68437" tIns="34217" rIns="68437" bIns="34217"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1400" dirty="0">
                  <a:solidFill>
                    <a:srgbClr val="000000"/>
                  </a:solidFill>
                  <a:latin typeface="Courier New" panose="02070309020205020404" pitchFamily="49" charset="0"/>
                  <a:cs typeface="Times New Roman" panose="02020603050405020304" pitchFamily="18" charset="0"/>
                </a:rPr>
                <a:t>close()</a:t>
              </a:r>
              <a:endParaRPr lang="en-US" altLang="en-US" sz="1400" dirty="0">
                <a:latin typeface="Times New Roman" panose="02020603050405020304" pitchFamily="18" charset="0"/>
                <a:cs typeface="Times New Roman" panose="02020603050405020304" pitchFamily="18" charset="0"/>
              </a:endParaRPr>
            </a:p>
          </p:txBody>
        </p:sp>
        <p:sp>
          <p:nvSpPr>
            <p:cNvPr id="19487" name="Text Box 11">
              <a:extLst>
                <a:ext uri="{FF2B5EF4-FFF2-40B4-BE49-F238E27FC236}">
                  <a16:creationId xmlns:a16="http://schemas.microsoft.com/office/drawing/2014/main" id="{FD00ED91-1005-1647-A584-3B8DACAA2241}"/>
                </a:ext>
              </a:extLst>
            </p:cNvPr>
            <p:cNvSpPr txBox="1">
              <a:spLocks noChangeArrowheads="1"/>
            </p:cNvSpPr>
            <p:nvPr/>
          </p:nvSpPr>
          <p:spPr bwMode="auto">
            <a:xfrm>
              <a:off x="2160" y="2160"/>
              <a:ext cx="641" cy="238"/>
            </a:xfrm>
            <a:prstGeom prst="rect">
              <a:avLst/>
            </a:prstGeom>
            <a:noFill/>
            <a:ln>
              <a:noFill/>
            </a:ln>
            <a:effectLst/>
            <a:extLst>
              <a:ext uri="{909E8E84-426E-40DD-AFC4-6F175D3DCCD1}">
                <a14:hiddenFill xmlns:a14="http://schemas.microsoft.com/office/drawing/2010/main">
                  <a:solidFill>
                    <a:srgbClr val="FC0128"/>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919191"/>
                    </a:outerShdw>
                  </a:effectLst>
                </a14:hiddenEffects>
              </a:ext>
            </a:extLst>
          </p:spPr>
          <p:txBody>
            <a:bodyPr lIns="68437" tIns="34217" rIns="68437" bIns="34217"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1400" dirty="0">
                  <a:solidFill>
                    <a:srgbClr val="000000"/>
                  </a:solidFill>
                  <a:latin typeface="Courier New" panose="02070309020205020404" pitchFamily="49" charset="0"/>
                  <a:cs typeface="Times New Roman" panose="02020603050405020304" pitchFamily="18" charset="0"/>
                </a:rPr>
                <a:t>close()</a:t>
              </a:r>
              <a:endParaRPr lang="en-US" altLang="en-US" sz="1400" dirty="0">
                <a:latin typeface="Times New Roman" panose="02020603050405020304" pitchFamily="18" charset="0"/>
                <a:cs typeface="Times New Roman" panose="02020603050405020304" pitchFamily="18" charset="0"/>
              </a:endParaRPr>
            </a:p>
          </p:txBody>
        </p:sp>
        <p:sp>
          <p:nvSpPr>
            <p:cNvPr id="19488" name="Text Box 10">
              <a:extLst>
                <a:ext uri="{FF2B5EF4-FFF2-40B4-BE49-F238E27FC236}">
                  <a16:creationId xmlns:a16="http://schemas.microsoft.com/office/drawing/2014/main" id="{D32783EE-A011-4947-B810-0D24C22B2363}"/>
                </a:ext>
              </a:extLst>
            </p:cNvPr>
            <p:cNvSpPr txBox="1">
              <a:spLocks noChangeArrowheads="1"/>
            </p:cNvSpPr>
            <p:nvPr/>
          </p:nvSpPr>
          <p:spPr bwMode="auto">
            <a:xfrm>
              <a:off x="1862" y="1311"/>
              <a:ext cx="705" cy="238"/>
            </a:xfrm>
            <a:prstGeom prst="rect">
              <a:avLst/>
            </a:prstGeom>
            <a:noFill/>
            <a:ln>
              <a:noFill/>
            </a:ln>
            <a:effectLst/>
            <a:extLst>
              <a:ext uri="{909E8E84-426E-40DD-AFC4-6F175D3DCCD1}">
                <a14:hiddenFill xmlns:a14="http://schemas.microsoft.com/office/drawing/2010/main">
                  <a:solidFill>
                    <a:srgbClr val="FC0128"/>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919191"/>
                    </a:outerShdw>
                  </a:effectLst>
                </a14:hiddenEffects>
              </a:ext>
            </a:extLst>
          </p:spPr>
          <p:txBody>
            <a:bodyPr lIns="68437" tIns="34217" rIns="68437" bIns="34217"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1400" dirty="0">
                  <a:solidFill>
                    <a:srgbClr val="000000"/>
                  </a:solidFill>
                  <a:latin typeface="Courier New" panose="02070309020205020404" pitchFamily="49" charset="0"/>
                  <a:cs typeface="Times New Roman" panose="02020603050405020304" pitchFamily="18" charset="0"/>
                </a:rPr>
                <a:t>cancel()</a:t>
              </a:r>
              <a:endParaRPr lang="en-US" altLang="en-US" sz="1400" dirty="0">
                <a:latin typeface="Times New Roman" panose="02020603050405020304" pitchFamily="18" charset="0"/>
                <a:cs typeface="Times New Roman" panose="02020603050405020304" pitchFamily="18" charset="0"/>
              </a:endParaRPr>
            </a:p>
          </p:txBody>
        </p:sp>
        <p:sp>
          <p:nvSpPr>
            <p:cNvPr id="19489" name="Text Box 9">
              <a:extLst>
                <a:ext uri="{FF2B5EF4-FFF2-40B4-BE49-F238E27FC236}">
                  <a16:creationId xmlns:a16="http://schemas.microsoft.com/office/drawing/2014/main" id="{726E2CBB-A2B7-DF46-8F10-1184ED051313}"/>
                </a:ext>
              </a:extLst>
            </p:cNvPr>
            <p:cNvSpPr txBox="1">
              <a:spLocks noChangeArrowheads="1"/>
            </p:cNvSpPr>
            <p:nvPr/>
          </p:nvSpPr>
          <p:spPr bwMode="auto">
            <a:xfrm>
              <a:off x="3232" y="1734"/>
              <a:ext cx="678" cy="238"/>
            </a:xfrm>
            <a:prstGeom prst="rect">
              <a:avLst/>
            </a:prstGeom>
            <a:noFill/>
            <a:ln>
              <a:noFill/>
            </a:ln>
            <a:effectLst/>
            <a:extLst>
              <a:ext uri="{909E8E84-426E-40DD-AFC4-6F175D3DCCD1}">
                <a14:hiddenFill xmlns:a14="http://schemas.microsoft.com/office/drawing/2010/main">
                  <a:solidFill>
                    <a:srgbClr val="FC0128"/>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919191"/>
                    </a:outerShdw>
                  </a:effectLst>
                </a14:hiddenEffects>
              </a:ext>
            </a:extLst>
          </p:spPr>
          <p:txBody>
            <a:bodyPr lIns="68437" tIns="34217" rIns="68437" bIns="34217"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1400" dirty="0">
                  <a:solidFill>
                    <a:srgbClr val="000000"/>
                  </a:solidFill>
                  <a:latin typeface="Courier New" panose="02070309020205020404" pitchFamily="49" charset="0"/>
                  <a:cs typeface="Times New Roman" panose="02020603050405020304" pitchFamily="18" charset="0"/>
                </a:rPr>
                <a:t>cancel()</a:t>
              </a:r>
              <a:endParaRPr lang="en-US" altLang="en-US" sz="1400" dirty="0">
                <a:latin typeface="Times New Roman" panose="02020603050405020304" pitchFamily="18" charset="0"/>
                <a:cs typeface="Times New Roman" panose="02020603050405020304" pitchFamily="18" charset="0"/>
              </a:endParaRPr>
            </a:p>
          </p:txBody>
        </p:sp>
        <p:sp>
          <p:nvSpPr>
            <p:cNvPr id="19490" name="Text Box 8">
              <a:extLst>
                <a:ext uri="{FF2B5EF4-FFF2-40B4-BE49-F238E27FC236}">
                  <a16:creationId xmlns:a16="http://schemas.microsoft.com/office/drawing/2014/main" id="{95D953A4-EF14-D04D-B720-05950960831D}"/>
                </a:ext>
              </a:extLst>
            </p:cNvPr>
            <p:cNvSpPr txBox="1">
              <a:spLocks noChangeArrowheads="1"/>
            </p:cNvSpPr>
            <p:nvPr/>
          </p:nvSpPr>
          <p:spPr bwMode="auto">
            <a:xfrm>
              <a:off x="3504" y="0"/>
              <a:ext cx="694" cy="238"/>
            </a:xfrm>
            <a:prstGeom prst="rect">
              <a:avLst/>
            </a:prstGeom>
            <a:noFill/>
            <a:ln>
              <a:noFill/>
            </a:ln>
            <a:effectLst/>
            <a:extLst>
              <a:ext uri="{909E8E84-426E-40DD-AFC4-6F175D3DCCD1}">
                <a14:hiddenFill xmlns:a14="http://schemas.microsoft.com/office/drawing/2010/main">
                  <a:solidFill>
                    <a:srgbClr val="FC0128"/>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919191"/>
                    </a:outerShdw>
                  </a:effectLst>
                </a14:hiddenEffects>
              </a:ext>
            </a:extLst>
          </p:spPr>
          <p:txBody>
            <a:bodyPr lIns="68437" tIns="34217" rIns="68437" bIns="34217"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1400" dirty="0">
                  <a:solidFill>
                    <a:srgbClr val="000000"/>
                  </a:solidFill>
                  <a:latin typeface="Courier New" panose="02070309020205020404" pitchFamily="49" charset="0"/>
                  <a:cs typeface="Times New Roman" panose="02020603050405020304" pitchFamily="18" charset="0"/>
                </a:rPr>
                <a:t>cancel()</a:t>
              </a:r>
              <a:endParaRPr lang="en-US" altLang="en-US" sz="1400" dirty="0">
                <a:latin typeface="Times New Roman" panose="02020603050405020304" pitchFamily="18" charset="0"/>
                <a:cs typeface="Times New Roman" panose="02020603050405020304" pitchFamily="18" charset="0"/>
              </a:endParaRPr>
            </a:p>
          </p:txBody>
        </p:sp>
        <p:sp>
          <p:nvSpPr>
            <p:cNvPr id="19491" name="Text Box 7">
              <a:extLst>
                <a:ext uri="{FF2B5EF4-FFF2-40B4-BE49-F238E27FC236}">
                  <a16:creationId xmlns:a16="http://schemas.microsoft.com/office/drawing/2014/main" id="{875F881F-B78D-7841-8565-42857D87157C}"/>
                </a:ext>
              </a:extLst>
            </p:cNvPr>
            <p:cNvSpPr txBox="1">
              <a:spLocks noChangeArrowheads="1"/>
            </p:cNvSpPr>
            <p:nvPr/>
          </p:nvSpPr>
          <p:spPr bwMode="auto">
            <a:xfrm>
              <a:off x="1200" y="1767"/>
              <a:ext cx="1035" cy="238"/>
            </a:xfrm>
            <a:prstGeom prst="rect">
              <a:avLst/>
            </a:prstGeom>
            <a:noFill/>
            <a:ln>
              <a:noFill/>
            </a:ln>
            <a:effectLst/>
            <a:extLst>
              <a:ext uri="{909E8E84-426E-40DD-AFC4-6F175D3DCCD1}">
                <a14:hiddenFill xmlns:a14="http://schemas.microsoft.com/office/drawing/2010/main">
                  <a:solidFill>
                    <a:srgbClr val="FC0128"/>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919191"/>
                    </a:outerShdw>
                  </a:effectLst>
                </a14:hiddenEffects>
              </a:ext>
            </a:extLst>
          </p:spPr>
          <p:txBody>
            <a:bodyPr lIns="68437" tIns="34217" rIns="68437" bIns="34217"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1400" dirty="0">
                  <a:solidFill>
                    <a:srgbClr val="000000"/>
                  </a:solidFill>
                  <a:latin typeface="Courier New" panose="02070309020205020404" pitchFamily="49" charset="0"/>
                  <a:cs typeface="Times New Roman" panose="02020603050405020304" pitchFamily="18" charset="0"/>
                </a:rPr>
                <a:t>cancelFlight()</a:t>
              </a:r>
              <a:endParaRPr lang="en-US" altLang="en-US" sz="1400" dirty="0">
                <a:latin typeface="Times New Roman" panose="02020603050405020304" pitchFamily="18" charset="0"/>
                <a:cs typeface="Times New Roman" panose="02020603050405020304" pitchFamily="18" charset="0"/>
              </a:endParaRPr>
            </a:p>
          </p:txBody>
        </p:sp>
        <p:sp>
          <p:nvSpPr>
            <p:cNvPr id="19492" name="Text Box 6">
              <a:extLst>
                <a:ext uri="{FF2B5EF4-FFF2-40B4-BE49-F238E27FC236}">
                  <a16:creationId xmlns:a16="http://schemas.microsoft.com/office/drawing/2014/main" id="{6031BE3B-13AF-FB48-B660-C0B6B3088D64}"/>
                </a:ext>
              </a:extLst>
            </p:cNvPr>
            <p:cNvSpPr txBox="1">
              <a:spLocks noChangeArrowheads="1"/>
            </p:cNvSpPr>
            <p:nvPr/>
          </p:nvSpPr>
          <p:spPr bwMode="auto">
            <a:xfrm>
              <a:off x="3494" y="159"/>
              <a:ext cx="1398" cy="238"/>
            </a:xfrm>
            <a:prstGeom prst="rect">
              <a:avLst/>
            </a:prstGeom>
            <a:noFill/>
            <a:ln>
              <a:noFill/>
            </a:ln>
            <a:effectLst/>
            <a:extLst>
              <a:ext uri="{909E8E84-426E-40DD-AFC4-6F175D3DCCD1}">
                <a14:hiddenFill xmlns:a14="http://schemas.microsoft.com/office/drawing/2010/main">
                  <a:solidFill>
                    <a:srgbClr val="FC0128"/>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919191"/>
                    </a:outerShdw>
                  </a:effectLst>
                </a14:hiddenEffects>
              </a:ext>
            </a:extLst>
          </p:spPr>
          <p:txBody>
            <a:bodyPr lIns="68437" tIns="34217" rIns="68437" bIns="34217"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1400" dirty="0">
                  <a:solidFill>
                    <a:srgbClr val="000000"/>
                  </a:solidFill>
                  <a:latin typeface="Courier New" panose="02070309020205020404" pitchFamily="49" charset="0"/>
                  <a:cs typeface="Times New Roman" panose="02020603050405020304" pitchFamily="18" charset="0"/>
                </a:rPr>
                <a:t>[reservedSeats &gt; 1]</a:t>
              </a:r>
              <a:endParaRPr lang="en-US" altLang="en-US" sz="1400" dirty="0">
                <a:latin typeface="Times New Roman" panose="02020603050405020304" pitchFamily="18" charset="0"/>
                <a:cs typeface="Times New Roman" panose="02020603050405020304" pitchFamily="18" charset="0"/>
              </a:endParaRPr>
            </a:p>
          </p:txBody>
        </p:sp>
        <p:sp>
          <p:nvSpPr>
            <p:cNvPr id="19493" name="Text Box 5">
              <a:extLst>
                <a:ext uri="{FF2B5EF4-FFF2-40B4-BE49-F238E27FC236}">
                  <a16:creationId xmlns:a16="http://schemas.microsoft.com/office/drawing/2014/main" id="{22213F1B-ED2C-7840-A69A-2BD1F9145E08}"/>
                </a:ext>
              </a:extLst>
            </p:cNvPr>
            <p:cNvSpPr txBox="1">
              <a:spLocks noChangeArrowheads="1"/>
            </p:cNvSpPr>
            <p:nvPr/>
          </p:nvSpPr>
          <p:spPr bwMode="auto">
            <a:xfrm>
              <a:off x="4032" y="1821"/>
              <a:ext cx="1331" cy="238"/>
            </a:xfrm>
            <a:prstGeom prst="rect">
              <a:avLst/>
            </a:prstGeom>
            <a:noFill/>
            <a:ln>
              <a:noFill/>
            </a:ln>
            <a:effectLst/>
            <a:extLst>
              <a:ext uri="{909E8E84-426E-40DD-AFC4-6F175D3DCCD1}">
                <a14:hiddenFill xmlns:a14="http://schemas.microsoft.com/office/drawing/2010/main">
                  <a:solidFill>
                    <a:srgbClr val="FC0128"/>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919191"/>
                    </a:outerShdw>
                  </a:effectLst>
                </a14:hiddenEffects>
              </a:ext>
            </a:extLst>
          </p:spPr>
          <p:txBody>
            <a:bodyPr lIns="68437" tIns="34217" rIns="68437" bIns="34217"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1400" dirty="0">
                  <a:solidFill>
                    <a:srgbClr val="000000"/>
                  </a:solidFill>
                  <a:latin typeface="Courier New" panose="02070309020205020404" pitchFamily="49" charset="0"/>
                  <a:cs typeface="Times New Roman" panose="02020603050405020304" pitchFamily="18" charset="0"/>
                </a:rPr>
                <a:t>[FreeSeats = 1]</a:t>
              </a:r>
              <a:endParaRPr lang="en-US" altLang="en-US" sz="1400" dirty="0">
                <a:latin typeface="Times New Roman" panose="02020603050405020304" pitchFamily="18" charset="0"/>
                <a:cs typeface="Times New Roman" panose="02020603050405020304" pitchFamily="18" charset="0"/>
              </a:endParaRPr>
            </a:p>
          </p:txBody>
        </p:sp>
        <p:sp>
          <p:nvSpPr>
            <p:cNvPr id="19494" name="Text Box 4">
              <a:extLst>
                <a:ext uri="{FF2B5EF4-FFF2-40B4-BE49-F238E27FC236}">
                  <a16:creationId xmlns:a16="http://schemas.microsoft.com/office/drawing/2014/main" id="{66A3917E-DF15-794B-8C8C-0BEE7E2A7C1D}"/>
                </a:ext>
              </a:extLst>
            </p:cNvPr>
            <p:cNvSpPr txBox="1">
              <a:spLocks noChangeArrowheads="1"/>
            </p:cNvSpPr>
            <p:nvPr/>
          </p:nvSpPr>
          <p:spPr bwMode="auto">
            <a:xfrm>
              <a:off x="4229" y="1163"/>
              <a:ext cx="1120" cy="238"/>
            </a:xfrm>
            <a:prstGeom prst="rect">
              <a:avLst/>
            </a:prstGeom>
            <a:noFill/>
            <a:ln>
              <a:noFill/>
            </a:ln>
            <a:effectLst/>
            <a:extLst>
              <a:ext uri="{909E8E84-426E-40DD-AFC4-6F175D3DCCD1}">
                <a14:hiddenFill xmlns:a14="http://schemas.microsoft.com/office/drawing/2010/main">
                  <a:solidFill>
                    <a:srgbClr val="FC0128"/>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919191"/>
                    </a:outerShdw>
                  </a:effectLst>
                </a14:hiddenEffects>
              </a:ext>
            </a:extLst>
          </p:spPr>
          <p:txBody>
            <a:bodyPr lIns="68437" tIns="34217" rIns="68437" bIns="34217"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1400" dirty="0">
                  <a:solidFill>
                    <a:srgbClr val="000000"/>
                  </a:solidFill>
                  <a:latin typeface="Courier New" panose="02070309020205020404" pitchFamily="49" charset="0"/>
                  <a:cs typeface="Times New Roman" panose="02020603050405020304" pitchFamily="18" charset="0"/>
                </a:rPr>
                <a:t>[FreeSeats &gt; 1]</a:t>
              </a:r>
              <a:endParaRPr lang="en-US" altLang="en-US" sz="1400" dirty="0">
                <a:latin typeface="Times New Roman" panose="02020603050405020304" pitchFamily="18" charset="0"/>
                <a:cs typeface="Times New Roman" panose="02020603050405020304" pitchFamily="18" charset="0"/>
              </a:endParaRPr>
            </a:p>
          </p:txBody>
        </p:sp>
        <p:sp>
          <p:nvSpPr>
            <p:cNvPr id="19495" name="Text Box 3">
              <a:extLst>
                <a:ext uri="{FF2B5EF4-FFF2-40B4-BE49-F238E27FC236}">
                  <a16:creationId xmlns:a16="http://schemas.microsoft.com/office/drawing/2014/main" id="{327FA3C3-DDC4-2949-B657-42EF677651B5}"/>
                </a:ext>
              </a:extLst>
            </p:cNvPr>
            <p:cNvSpPr txBox="1">
              <a:spLocks noChangeArrowheads="1"/>
            </p:cNvSpPr>
            <p:nvPr/>
          </p:nvSpPr>
          <p:spPr bwMode="auto">
            <a:xfrm>
              <a:off x="1760" y="1431"/>
              <a:ext cx="1384" cy="238"/>
            </a:xfrm>
            <a:prstGeom prst="rect">
              <a:avLst/>
            </a:prstGeom>
            <a:noFill/>
            <a:ln>
              <a:noFill/>
            </a:ln>
            <a:effectLst/>
            <a:extLst>
              <a:ext uri="{909E8E84-426E-40DD-AFC4-6F175D3DCCD1}">
                <a14:hiddenFill xmlns:a14="http://schemas.microsoft.com/office/drawing/2010/main">
                  <a:solidFill>
                    <a:srgbClr val="FC0128"/>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919191"/>
                    </a:outerShdw>
                  </a:effectLst>
                </a14:hiddenEffects>
              </a:ext>
            </a:extLst>
          </p:spPr>
          <p:txBody>
            <a:bodyPr lIns="68437" tIns="34217" rIns="68437" bIns="34217"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1400" dirty="0">
                  <a:solidFill>
                    <a:srgbClr val="000000"/>
                  </a:solidFill>
                  <a:latin typeface="Courier New" panose="02070309020205020404" pitchFamily="49" charset="0"/>
                  <a:cs typeface="Times New Roman" panose="02020603050405020304" pitchFamily="18" charset="0"/>
                </a:rPr>
                <a:t>[reservedSeats = 1]</a:t>
              </a:r>
              <a:endParaRPr lang="en-US" altLang="en-US" sz="1400" dirty="0">
                <a:latin typeface="Times New Roman" panose="02020603050405020304" pitchFamily="18" charset="0"/>
                <a:cs typeface="Times New Roman" panose="02020603050405020304" pitchFamily="18" charset="0"/>
              </a:endParaRPr>
            </a:p>
          </p:txBody>
        </p:sp>
        <p:sp>
          <p:nvSpPr>
            <p:cNvPr id="19496" name="Text Box 2">
              <a:extLst>
                <a:ext uri="{FF2B5EF4-FFF2-40B4-BE49-F238E27FC236}">
                  <a16:creationId xmlns:a16="http://schemas.microsoft.com/office/drawing/2014/main" id="{DD055038-2923-1D4F-9968-F0C3B2B27505}"/>
                </a:ext>
              </a:extLst>
            </p:cNvPr>
            <p:cNvSpPr txBox="1">
              <a:spLocks noChangeArrowheads="1"/>
            </p:cNvSpPr>
            <p:nvPr/>
          </p:nvSpPr>
          <p:spPr bwMode="auto">
            <a:xfrm rot="-5400000">
              <a:off x="-310" y="1810"/>
              <a:ext cx="862" cy="242"/>
            </a:xfrm>
            <a:prstGeom prst="rect">
              <a:avLst/>
            </a:prstGeom>
            <a:noFill/>
            <a:ln>
              <a:noFill/>
            </a:ln>
            <a:effectLst/>
            <a:extLst>
              <a:ext uri="{909E8E84-426E-40DD-AFC4-6F175D3DCCD1}">
                <a14:hiddenFill xmlns:a14="http://schemas.microsoft.com/office/drawing/2010/main">
                  <a:solidFill>
                    <a:srgbClr val="FC0128"/>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919191"/>
                    </a:outerShdw>
                  </a:effectLst>
                </a14:hiddenEffects>
              </a:ext>
            </a:extLst>
          </p:spPr>
          <p:txBody>
            <a:bodyPr lIns="68437" tIns="34217" rIns="68437" bIns="34217"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1400" dirty="0">
                  <a:solidFill>
                    <a:srgbClr val="000000"/>
                  </a:solidFill>
                  <a:latin typeface="Courier New" panose="02070309020205020404" pitchFamily="49" charset="0"/>
                  <a:cs typeface="Times New Roman" panose="02020603050405020304" pitchFamily="18" charset="0"/>
                </a:rPr>
                <a:t>openFlight()</a:t>
              </a:r>
              <a:endParaRPr lang="en-US" altLang="en-US" sz="1400" dirty="0">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2912986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Rectangle 2">
            <a:extLst>
              <a:ext uri="{FF2B5EF4-FFF2-40B4-BE49-F238E27FC236}">
                <a16:creationId xmlns:a16="http://schemas.microsoft.com/office/drawing/2014/main" id="{29D8291C-B440-7545-B809-C9FEBF76F26F}"/>
              </a:ext>
            </a:extLst>
          </p:cNvPr>
          <p:cNvSpPr>
            <a:spLocks noGrp="1" noChangeArrowheads="1"/>
          </p:cNvSpPr>
          <p:nvPr>
            <p:ph type="title"/>
          </p:nvPr>
        </p:nvSpPr>
        <p:spPr>
          <a:xfrm>
            <a:off x="457200" y="152400"/>
            <a:ext cx="8229600" cy="924560"/>
          </a:xfrm>
        </p:spPr>
        <p:txBody>
          <a:bodyPr>
            <a:noAutofit/>
          </a:bodyP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br>
              <a:rPr lang="tr-TR" altLang="en-US" sz="3600" b="1" dirty="0">
                <a:latin typeface="Garamond" panose="02020404030301010803" pitchFamily="18" charset="0"/>
              </a:rPr>
            </a:br>
            <a:r>
              <a:rPr lang="tr-TR" altLang="en-US" sz="3600" b="1" kern="1200" dirty="0">
                <a:latin typeface="Garamond" panose="02020404030301010803" pitchFamily="18" charset="0"/>
              </a:rPr>
              <a:t>State Transition Diagram </a:t>
            </a:r>
            <a:r>
              <a:rPr lang="en-US" altLang="en-US" sz="3600" b="1" kern="1200" dirty="0">
                <a:latin typeface="Garamond" panose="02020404030301010803" pitchFamily="18" charset="0"/>
              </a:rPr>
              <a:t>– Challenges   </a:t>
            </a:r>
          </a:p>
        </p:txBody>
      </p:sp>
      <p:sp>
        <p:nvSpPr>
          <p:cNvPr id="17412" name="Rectangle 3">
            <a:extLst>
              <a:ext uri="{FF2B5EF4-FFF2-40B4-BE49-F238E27FC236}">
                <a16:creationId xmlns:a16="http://schemas.microsoft.com/office/drawing/2014/main" id="{7C15005D-5AA5-F140-9F98-E356DCB98C22}"/>
              </a:ext>
            </a:extLst>
          </p:cNvPr>
          <p:cNvSpPr>
            <a:spLocks noGrp="1" noChangeArrowheads="1"/>
          </p:cNvSpPr>
          <p:nvPr>
            <p:ph idx="1"/>
          </p:nvPr>
        </p:nvSpPr>
        <p:spPr>
          <a:xfrm>
            <a:off x="457200" y="1987315"/>
            <a:ext cx="8229600" cy="4261085"/>
          </a:xfrm>
        </p:spPr>
        <p:txBody>
          <a:bodyPr>
            <a:noAutofit/>
          </a:bodyPr>
          <a:lstStyle/>
          <a:p>
            <a:pPr algn="just" eaLnBrk="1" hangingPunct="1">
              <a:lnSpc>
                <a:spcPct val="90000"/>
              </a:lnSpc>
              <a:buClr>
                <a:schemeClr val="accent3"/>
              </a:buClr>
              <a:defRPr/>
            </a:pPr>
            <a:r>
              <a:rPr lang="en-US" altLang="en-US" sz="2000" b="1" dirty="0">
                <a:latin typeface="Garamond" panose="02020404030301010803" pitchFamily="18" charset="0"/>
              </a:rPr>
              <a:t>State Space Explosion</a:t>
            </a:r>
            <a:r>
              <a:rPr lang="tr-TR" altLang="en-US" sz="2000" dirty="0">
                <a:latin typeface="Garamond" panose="02020404030301010803" pitchFamily="18" charset="0"/>
              </a:rPr>
              <a:t>: Number of states can be increased in a dramatical manner.</a:t>
            </a:r>
            <a:endParaRPr lang="en-US" altLang="en-US" sz="2000" dirty="0">
              <a:latin typeface="Garamond" panose="02020404030301010803" pitchFamily="18" charset="0"/>
            </a:endParaRPr>
          </a:p>
          <a:p>
            <a:pPr algn="just" eaLnBrk="1" hangingPunct="1">
              <a:lnSpc>
                <a:spcPct val="90000"/>
              </a:lnSpc>
              <a:buClr>
                <a:schemeClr val="accent3"/>
              </a:buClr>
              <a:defRPr/>
            </a:pPr>
            <a:endParaRPr lang="tr-TR" altLang="en-US" sz="2000" dirty="0">
              <a:latin typeface="Garamond" panose="02020404030301010803" pitchFamily="18" charset="0"/>
            </a:endParaRPr>
          </a:p>
          <a:p>
            <a:pPr algn="just" eaLnBrk="1" hangingPunct="1">
              <a:lnSpc>
                <a:spcPct val="90000"/>
              </a:lnSpc>
              <a:buClr>
                <a:schemeClr val="accent3"/>
              </a:buClr>
              <a:defRPr/>
            </a:pPr>
            <a:r>
              <a:rPr lang="tr-TR" altLang="en-US" sz="2000" dirty="0">
                <a:latin typeface="Garamond" panose="02020404030301010803" pitchFamily="18" charset="0"/>
              </a:rPr>
              <a:t>Solutions:</a:t>
            </a:r>
          </a:p>
          <a:p>
            <a:pPr lvl="1" algn="just" eaLnBrk="1" hangingPunct="1">
              <a:lnSpc>
                <a:spcPct val="90000"/>
              </a:lnSpc>
              <a:buClr>
                <a:schemeClr val="accent3"/>
              </a:buClr>
              <a:defRPr/>
            </a:pPr>
            <a:r>
              <a:rPr lang="tr-TR" altLang="en-US" sz="1800" b="1" i="1" dirty="0">
                <a:latin typeface="Garamond" panose="02020404030301010803" pitchFamily="18" charset="0"/>
              </a:rPr>
              <a:t>A</a:t>
            </a:r>
            <a:r>
              <a:rPr lang="en-US" altLang="en-US" sz="1800" b="1" i="1" dirty="0">
                <a:latin typeface="Garamond" panose="02020404030301010803" pitchFamily="18" charset="0"/>
              </a:rPr>
              <a:t>bstraction</a:t>
            </a:r>
            <a:r>
              <a:rPr lang="tr-TR" altLang="en-US" sz="1800" b="1" i="1" dirty="0">
                <a:latin typeface="Garamond" panose="02020404030301010803" pitchFamily="18" charset="0"/>
              </a:rPr>
              <a:t>: </a:t>
            </a:r>
            <a:r>
              <a:rPr lang="en-US" altLang="en-US" sz="1800" b="1" i="1" dirty="0">
                <a:latin typeface="Garamond" panose="02020404030301010803" pitchFamily="18" charset="0"/>
              </a:rPr>
              <a:t> </a:t>
            </a:r>
            <a:r>
              <a:rPr lang="en-US" altLang="en-US" sz="1800" dirty="0">
                <a:latin typeface="Garamond" panose="02020404030301010803" pitchFamily="18" charset="0"/>
              </a:rPr>
              <a:t>For example, a dialog box that requires the entry of multiple</a:t>
            </a:r>
            <a:r>
              <a:rPr lang="tr-TR" altLang="en-US" sz="1800" dirty="0">
                <a:latin typeface="Garamond" panose="02020404030301010803" pitchFamily="18" charset="0"/>
              </a:rPr>
              <a:t> </a:t>
            </a:r>
            <a:r>
              <a:rPr lang="en-US" altLang="en-US" sz="1800" dirty="0">
                <a:latin typeface="Garamond" panose="02020404030301010803" pitchFamily="18" charset="0"/>
              </a:rPr>
              <a:t>fields of data followed by the OK button, could be modeled as two abstract inputs: “enter valid</a:t>
            </a:r>
            <a:r>
              <a:rPr lang="tr-TR" altLang="en-US" sz="1800" dirty="0">
                <a:latin typeface="Garamond" panose="02020404030301010803" pitchFamily="18" charset="0"/>
              </a:rPr>
              <a:t> </a:t>
            </a:r>
            <a:r>
              <a:rPr lang="en-US" altLang="en-US" sz="1800" dirty="0">
                <a:latin typeface="Garamond" panose="02020404030301010803" pitchFamily="18" charset="0"/>
              </a:rPr>
              <a:t>data” and “enter invalid data.”</a:t>
            </a:r>
            <a:endParaRPr lang="tr-TR" altLang="en-US" sz="1800" dirty="0">
              <a:latin typeface="Garamond" panose="02020404030301010803" pitchFamily="18" charset="0"/>
            </a:endParaRPr>
          </a:p>
          <a:p>
            <a:pPr lvl="1" algn="just" eaLnBrk="1" hangingPunct="1">
              <a:lnSpc>
                <a:spcPct val="90000"/>
              </a:lnSpc>
              <a:buClr>
                <a:schemeClr val="accent3"/>
              </a:buClr>
              <a:defRPr/>
            </a:pPr>
            <a:endParaRPr lang="tr-TR" altLang="en-US" sz="1800" i="1" dirty="0">
              <a:latin typeface="Garamond" panose="02020404030301010803" pitchFamily="18" charset="0"/>
            </a:endParaRPr>
          </a:p>
          <a:p>
            <a:pPr lvl="1" algn="just" eaLnBrk="1" hangingPunct="1">
              <a:lnSpc>
                <a:spcPct val="90000"/>
              </a:lnSpc>
              <a:buClr>
                <a:schemeClr val="accent3"/>
              </a:buClr>
              <a:defRPr/>
            </a:pPr>
            <a:r>
              <a:rPr lang="tr-TR" altLang="en-US" sz="1800" b="1" i="1" dirty="0">
                <a:latin typeface="Garamond" panose="02020404030301010803" pitchFamily="18" charset="0"/>
              </a:rPr>
              <a:t>E</a:t>
            </a:r>
            <a:r>
              <a:rPr lang="en-US" altLang="en-US" sz="1800" b="1" i="1" dirty="0">
                <a:latin typeface="Garamond" panose="02020404030301010803" pitchFamily="18" charset="0"/>
              </a:rPr>
              <a:t>xclusion</a:t>
            </a:r>
            <a:r>
              <a:rPr lang="tr-TR" altLang="en-US" sz="1800" b="1" i="1" dirty="0">
                <a:latin typeface="Garamond" panose="02020404030301010803" pitchFamily="18" charset="0"/>
              </a:rPr>
              <a:t>: </a:t>
            </a:r>
            <a:r>
              <a:rPr lang="tr-TR" altLang="en-US" sz="1800" dirty="0">
                <a:latin typeface="Garamond" panose="02020404030301010803" pitchFamily="18" charset="0"/>
              </a:rPr>
              <a:t>S</a:t>
            </a:r>
            <a:r>
              <a:rPr lang="en-US" altLang="en-US" sz="1800" dirty="0">
                <a:latin typeface="Garamond" panose="02020404030301010803" pitchFamily="18" charset="0"/>
              </a:rPr>
              <a:t>imply dropping information without bothering to abstract it. This is mostly</a:t>
            </a:r>
            <a:r>
              <a:rPr lang="tr-TR" altLang="en-US" sz="1800" dirty="0">
                <a:latin typeface="Garamond" panose="02020404030301010803" pitchFamily="18" charset="0"/>
              </a:rPr>
              <a:t> </a:t>
            </a:r>
            <a:r>
              <a:rPr lang="en-US" altLang="en-US" sz="1800" dirty="0">
                <a:latin typeface="Garamond" panose="02020404030301010803" pitchFamily="18" charset="0"/>
              </a:rPr>
              <a:t>done when decomposing a set of software behaviors into multiple models.</a:t>
            </a:r>
          </a:p>
          <a:p>
            <a:pPr lvl="1" algn="just" eaLnBrk="1" hangingPunct="1">
              <a:lnSpc>
                <a:spcPct val="90000"/>
              </a:lnSpc>
              <a:buClr>
                <a:schemeClr val="accent3"/>
              </a:buClr>
              <a:defRPr/>
            </a:pPr>
            <a:endParaRPr lang="en-US" altLang="en-US" sz="1800" dirty="0">
              <a:latin typeface="Garamond" panose="02020404030301010803" pitchFamily="18" charset="0"/>
            </a:endParaRPr>
          </a:p>
          <a:p>
            <a:pPr lvl="1" algn="just" eaLnBrk="1" hangingPunct="1">
              <a:lnSpc>
                <a:spcPct val="90000"/>
              </a:lnSpc>
              <a:buClr>
                <a:schemeClr val="accent3"/>
              </a:buClr>
              <a:defRPr/>
            </a:pPr>
            <a:r>
              <a:rPr lang="en-US" altLang="en-US" sz="1800" dirty="0">
                <a:latin typeface="Garamond" panose="02020404030301010803" pitchFamily="18" charset="0"/>
              </a:rPr>
              <a:t>Each model will</a:t>
            </a:r>
            <a:r>
              <a:rPr lang="tr-TR" altLang="en-US" sz="1800" dirty="0">
                <a:latin typeface="Garamond" panose="02020404030301010803" pitchFamily="18" charset="0"/>
              </a:rPr>
              <a:t> </a:t>
            </a:r>
            <a:r>
              <a:rPr lang="en-US" altLang="en-US" sz="1800" dirty="0">
                <a:latin typeface="Garamond" panose="02020404030301010803" pitchFamily="18" charset="0"/>
              </a:rPr>
              <a:t>contain certain inputs and exclude others. The inputs excluded by a modeler would have to be</a:t>
            </a:r>
            <a:r>
              <a:rPr lang="tr-TR" altLang="en-US" sz="1800" dirty="0">
                <a:latin typeface="Garamond" panose="02020404030301010803" pitchFamily="18" charset="0"/>
              </a:rPr>
              <a:t> </a:t>
            </a:r>
            <a:r>
              <a:rPr lang="en-US" altLang="en-US" sz="1800" dirty="0">
                <a:latin typeface="Garamond" panose="02020404030301010803" pitchFamily="18" charset="0"/>
              </a:rPr>
              <a:t>tested in some other way, obviously.</a:t>
            </a:r>
          </a:p>
        </p:txBody>
      </p:sp>
      <p:sp>
        <p:nvSpPr>
          <p:cNvPr id="20482" name="Slide Number Placeholder 4">
            <a:extLst>
              <a:ext uri="{FF2B5EF4-FFF2-40B4-BE49-F238E27FC236}">
                <a16:creationId xmlns:a16="http://schemas.microsoft.com/office/drawing/2014/main" id="{D070CC02-217D-F049-B32D-42984386B379}"/>
              </a:ext>
            </a:extLst>
          </p:cNvPr>
          <p:cNvSpPr>
            <a:spLocks noGrp="1"/>
          </p:cNvSpPr>
          <p:nvPr>
            <p:ph type="sldNum" sz="quarter" idx="4294967295"/>
          </p:nvPr>
        </p:nvSpPr>
        <p:spPr bwMode="auto">
          <a:xfrm>
            <a:off x="7010400" y="64008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defPPr>
              <a:defRPr lang="tr-TR"/>
            </a:defPPr>
            <a:lvl1pPr algn="r" rtl="0" eaLnBrk="1" fontAlgn="base" hangingPunct="1">
              <a:spcBef>
                <a:spcPct val="0"/>
              </a:spcBef>
              <a:spcAft>
                <a:spcPct val="0"/>
              </a:spcAft>
              <a:defRPr sz="1200" kern="1200">
                <a:solidFill>
                  <a:schemeClr val="tx1"/>
                </a:solidFill>
                <a:latin typeface="Arial Black"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spcBef>
                <a:spcPct val="0"/>
              </a:spcBef>
              <a:buClrTx/>
              <a:buSzTx/>
              <a:buFontTx/>
              <a:buNone/>
            </a:pPr>
            <a:fld id="{79113E1A-CB6C-B841-8FB5-D8C44C3B3DC4}" type="slidenum">
              <a:rPr lang="tr-TR" altLang="en-US" smtClean="0">
                <a:latin typeface="Garamond" panose="02020404030301010803" pitchFamily="18" charset="0"/>
              </a:rPr>
              <a:pPr>
                <a:spcBef>
                  <a:spcPct val="0"/>
                </a:spcBef>
                <a:buClrTx/>
                <a:buSzTx/>
                <a:buFontTx/>
                <a:buNone/>
              </a:pPr>
              <a:t>99</a:t>
            </a:fld>
            <a:endParaRPr lang="tr-TR" altLang="en-US" sz="1200">
              <a:latin typeface="Garamond" panose="02020404030301010803" pitchFamily="18" charset="0"/>
            </a:endParaRPr>
          </a:p>
        </p:txBody>
      </p:sp>
    </p:spTree>
    <p:extLst>
      <p:ext uri="{BB962C8B-B14F-4D97-AF65-F5344CB8AC3E}">
        <p14:creationId xmlns:p14="http://schemas.microsoft.com/office/powerpoint/2010/main" val="1855469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Formal Template">
      <a:dk1>
        <a:srgbClr val="0B3D29"/>
      </a:dk1>
      <a:lt1>
        <a:sysClr val="window" lastClr="FFFFFF"/>
      </a:lt1>
      <a:dk2>
        <a:srgbClr val="05231A"/>
      </a:dk2>
      <a:lt2>
        <a:srgbClr val="E3E0B8"/>
      </a:lt2>
      <a:accent1>
        <a:srgbClr val="B6A771"/>
      </a:accent1>
      <a:accent2>
        <a:srgbClr val="D0CB81"/>
      </a:accent2>
      <a:accent3>
        <a:srgbClr val="147242"/>
      </a:accent3>
      <a:accent4>
        <a:srgbClr val="1C9B40"/>
      </a:accent4>
      <a:accent5>
        <a:srgbClr val="4DAE3D"/>
      </a:accent5>
      <a:accent6>
        <a:srgbClr val="E3E0B8"/>
      </a:accent6>
      <a:hlink>
        <a:srgbClr val="D0CB81"/>
      </a:hlink>
      <a:folHlink>
        <a:srgbClr val="B6A771"/>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1177</TotalTime>
  <Words>14257</Words>
  <Application>Microsoft Office PowerPoint</Application>
  <PresentationFormat>On-screen Show (4:3)</PresentationFormat>
  <Paragraphs>2467</Paragraphs>
  <Slides>273</Slides>
  <Notes>32</Notes>
  <HiddenSlides>0</HiddenSlides>
  <MMClips>0</MMClips>
  <ScaleCrop>false</ScaleCrop>
  <HeadingPairs>
    <vt:vector size="6" baseType="variant">
      <vt:variant>
        <vt:lpstr>Fonts Used</vt:lpstr>
      </vt:variant>
      <vt:variant>
        <vt:i4>23</vt:i4>
      </vt:variant>
      <vt:variant>
        <vt:lpstr>Theme</vt:lpstr>
      </vt:variant>
      <vt:variant>
        <vt:i4>1</vt:i4>
      </vt:variant>
      <vt:variant>
        <vt:lpstr>Slide Titles</vt:lpstr>
      </vt:variant>
      <vt:variant>
        <vt:i4>273</vt:i4>
      </vt:variant>
    </vt:vector>
  </HeadingPairs>
  <TitlesOfParts>
    <vt:vector size="297" baseType="lpstr">
      <vt:lpstr>Arial</vt:lpstr>
      <vt:lpstr>Arial Black</vt:lpstr>
      <vt:lpstr>Arial Narrow</vt:lpstr>
      <vt:lpstr>Arial Unicode MS</vt:lpstr>
      <vt:lpstr>Bell MT</vt:lpstr>
      <vt:lpstr>Calibri</vt:lpstr>
      <vt:lpstr>Comic Sans MS</vt:lpstr>
      <vt:lpstr>Consolas</vt:lpstr>
      <vt:lpstr>Constantia</vt:lpstr>
      <vt:lpstr>Courier New</vt:lpstr>
      <vt:lpstr>Franklin Gothic Book</vt:lpstr>
      <vt:lpstr>Garamond</vt:lpstr>
      <vt:lpstr>Gill Sans MT</vt:lpstr>
      <vt:lpstr>open sans</vt:lpstr>
      <vt:lpstr>Segoe UI</vt:lpstr>
      <vt:lpstr>Source Sans Pro</vt:lpstr>
      <vt:lpstr>Tahoma</vt:lpstr>
      <vt:lpstr>Times New Roman</vt:lpstr>
      <vt:lpstr>Univers (W1)</vt:lpstr>
      <vt:lpstr>Verdana</vt:lpstr>
      <vt:lpstr>Wingdings</vt:lpstr>
      <vt:lpstr>Wingdings 2</vt:lpstr>
      <vt:lpstr>ZapfDingbats</vt:lpstr>
      <vt:lpstr>Office Theme</vt:lpstr>
      <vt:lpstr>PowerPoint Presentation</vt:lpstr>
      <vt:lpstr>Software</vt:lpstr>
      <vt:lpstr>System</vt:lpstr>
      <vt:lpstr>System Elements</vt:lpstr>
      <vt:lpstr>System Elements</vt:lpstr>
      <vt:lpstr> Types of Systems </vt:lpstr>
      <vt:lpstr> Types of Systems </vt:lpstr>
      <vt:lpstr> Types of Systems </vt:lpstr>
      <vt:lpstr>System Engineering</vt:lpstr>
      <vt:lpstr>System Engineering</vt:lpstr>
      <vt:lpstr> System Engineering </vt:lpstr>
      <vt:lpstr>System Engineering</vt:lpstr>
      <vt:lpstr> Systems &amp; Modeling </vt:lpstr>
      <vt:lpstr> Systems &amp; Modeling </vt:lpstr>
      <vt:lpstr> Systems &amp; Modeling </vt:lpstr>
      <vt:lpstr>Systems &amp; Modeling  System Context Diagram (SCD)</vt:lpstr>
      <vt:lpstr>Systems &amp; Modeling  System Context Diagram (SCD)</vt:lpstr>
      <vt:lpstr>Systems &amp; Modeling  System Context Diagram (SCD)</vt:lpstr>
      <vt:lpstr>Systems &amp; Modeling  System Context Diagram (SCD)</vt:lpstr>
      <vt:lpstr>Modeling – “Structured Approach”</vt:lpstr>
      <vt:lpstr>Modeling  - “Object-Oriented Approach” </vt:lpstr>
      <vt:lpstr>System Thinking</vt:lpstr>
      <vt:lpstr>System Thinking</vt:lpstr>
      <vt:lpstr>System Thinking</vt:lpstr>
      <vt:lpstr>PowerPoint Presentation</vt:lpstr>
      <vt:lpstr>Iceberg Model</vt:lpstr>
      <vt:lpstr>Iceberg Model</vt:lpstr>
      <vt:lpstr>System Development and Process?</vt:lpstr>
      <vt:lpstr>What is a Software Process?</vt:lpstr>
      <vt:lpstr>Process Principles</vt:lpstr>
      <vt:lpstr>Process Principles</vt:lpstr>
      <vt:lpstr>Design Thinking </vt:lpstr>
      <vt:lpstr>Design Thinking </vt:lpstr>
      <vt:lpstr>Stages of Design Thinking </vt:lpstr>
      <vt:lpstr>Benefits of Design Thinking</vt:lpstr>
      <vt:lpstr>System Thinking and Design Thinking </vt:lpstr>
      <vt:lpstr>System Thinking and Design Thinking </vt:lpstr>
      <vt:lpstr> Capability Maturity Models CMM &amp; CMMI</vt:lpstr>
      <vt:lpstr>Capability Maturity Model  (SW-CMM)</vt:lpstr>
      <vt:lpstr> </vt:lpstr>
      <vt:lpstr>Capability Maturity Models – CMM - Levels</vt:lpstr>
      <vt:lpstr>CMM – Levels</vt:lpstr>
      <vt:lpstr>CMM – Levels</vt:lpstr>
      <vt:lpstr>CMMI Maturity Levels</vt:lpstr>
      <vt:lpstr>References</vt:lpstr>
      <vt:lpstr>PowerPoint Presentation</vt:lpstr>
      <vt:lpstr>PowerPoint Presentation</vt:lpstr>
      <vt:lpstr>V &amp; V</vt:lpstr>
      <vt:lpstr> Verification- Some Important Questions  </vt:lpstr>
      <vt:lpstr>Validation- Some Important Questions </vt:lpstr>
      <vt:lpstr> Verification </vt:lpstr>
      <vt:lpstr> Validation </vt:lpstr>
      <vt:lpstr>Validation</vt:lpstr>
      <vt:lpstr>Summary – V &amp; V</vt:lpstr>
      <vt:lpstr>V &amp; V Process</vt:lpstr>
      <vt:lpstr>Advantages of V &amp; V</vt:lpstr>
      <vt:lpstr>Advantages of V &amp; V</vt:lpstr>
      <vt:lpstr>V/ V  &amp; Software Testing </vt:lpstr>
      <vt:lpstr>Independent V &amp; V</vt:lpstr>
      <vt:lpstr>  V/ V  &amp; Software Testing</vt:lpstr>
      <vt:lpstr>Software Testing</vt:lpstr>
      <vt:lpstr>  Software Testing Challenges</vt:lpstr>
      <vt:lpstr>Purpose of Testing </vt:lpstr>
      <vt:lpstr>More about Input Domain/Space …</vt:lpstr>
      <vt:lpstr>When to Stop Testing</vt:lpstr>
      <vt:lpstr>Testing Principles</vt:lpstr>
      <vt:lpstr> Software Testing Process  -Four Phases-</vt:lpstr>
      <vt:lpstr>Modeling the Software</vt:lpstr>
      <vt:lpstr>  Modeling Techniques</vt:lpstr>
      <vt:lpstr> Modeling The Software Environment</vt:lpstr>
      <vt:lpstr>Three Concerns When Considering The Software Environment</vt:lpstr>
      <vt:lpstr>Three Concerns When Considering  The Software Environment</vt:lpstr>
      <vt:lpstr>Three Concerns When Considering The Software Environment</vt:lpstr>
      <vt:lpstr>File System Interfaces </vt:lpstr>
      <vt:lpstr>Software Interfaces</vt:lpstr>
      <vt:lpstr>Communication Interfaces</vt:lpstr>
      <vt:lpstr>Designing Test Cases</vt:lpstr>
      <vt:lpstr>Automation/Executing and Evaluating Test Cases</vt:lpstr>
      <vt:lpstr>Measuring Testing Progress</vt:lpstr>
      <vt:lpstr>Measuring Testing Progress</vt:lpstr>
      <vt:lpstr>Definitions of V&amp;V Terms</vt:lpstr>
      <vt:lpstr>Example: error, fault, failure</vt:lpstr>
      <vt:lpstr>A Concrete Example</vt:lpstr>
      <vt:lpstr>References</vt:lpstr>
      <vt:lpstr>Questions ….</vt:lpstr>
      <vt:lpstr>PowerPoint Presentation</vt:lpstr>
      <vt:lpstr>Software Testing Process  -Four Phases-</vt:lpstr>
      <vt:lpstr>Modeling The Software</vt:lpstr>
      <vt:lpstr>Modeling Techniques</vt:lpstr>
      <vt:lpstr> Modeling the Software Developing the Model &amp; Exploring the System </vt:lpstr>
      <vt:lpstr>Modeling the Software Understanding The System Under Test </vt:lpstr>
      <vt:lpstr>Understanding The System Under Test </vt:lpstr>
      <vt:lpstr>Understanding The System Under Test </vt:lpstr>
      <vt:lpstr>Understanding The System Under Test </vt:lpstr>
      <vt:lpstr>Understanding The System Under Test </vt:lpstr>
      <vt:lpstr>Light Switch Example - State Transition Diagram</vt:lpstr>
      <vt:lpstr>Light Switch Example - State Transition Matrix</vt:lpstr>
      <vt:lpstr>Another Example   State Transition Diagram - Reservation System </vt:lpstr>
      <vt:lpstr> State Transition Diagram – Challenges   </vt:lpstr>
      <vt:lpstr>State Transition Diagram – Challenges  </vt:lpstr>
      <vt:lpstr>Modeling The Software  Use Case Model</vt:lpstr>
      <vt:lpstr>Modeling The Software  Use Case Model</vt:lpstr>
      <vt:lpstr>Example   BANKING APPLICATION</vt:lpstr>
      <vt:lpstr>Identify the System</vt:lpstr>
      <vt:lpstr>Identify Actors</vt:lpstr>
      <vt:lpstr>Place Actors </vt:lpstr>
      <vt:lpstr>Use case</vt:lpstr>
      <vt:lpstr>Identify Use cases</vt:lpstr>
      <vt:lpstr>Include use cases in the System</vt:lpstr>
      <vt:lpstr>Establish Relationships-  Primary Actor</vt:lpstr>
      <vt:lpstr>Establish Relationships -  Secondary Actor</vt:lpstr>
      <vt:lpstr>Include Extend Relationship</vt:lpstr>
      <vt:lpstr>Include &amp; Extend Relationships</vt:lpstr>
      <vt:lpstr>Include Relationships</vt:lpstr>
      <vt:lpstr>Exclude Relationships</vt:lpstr>
      <vt:lpstr>Use Case Diagram – Banking Application</vt:lpstr>
      <vt:lpstr>PowerPoint Presentation</vt:lpstr>
      <vt:lpstr>Use Case Relationships</vt:lpstr>
      <vt:lpstr>Sequence Diagrams</vt:lpstr>
      <vt:lpstr>Use Case Model &amp; Sequence Diagram </vt:lpstr>
      <vt:lpstr> The sequence diagram to perform ‘Create New Library User Account’ </vt:lpstr>
      <vt:lpstr>Questions..?</vt:lpstr>
      <vt:lpstr>PowerPoint Presentation</vt:lpstr>
      <vt:lpstr>Purpose of a Test Strategy</vt:lpstr>
      <vt:lpstr>Test Case Design </vt:lpstr>
      <vt:lpstr>Test Design – Criteria-Based</vt:lpstr>
      <vt:lpstr>Test Design – Human-Based</vt:lpstr>
      <vt:lpstr>Test Case Design Development of Test Cases</vt:lpstr>
      <vt:lpstr>Test Case Design</vt:lpstr>
      <vt:lpstr>Test Design Strategy</vt:lpstr>
      <vt:lpstr>Test Design Strategy</vt:lpstr>
      <vt:lpstr>PowerPoint Presentation</vt:lpstr>
      <vt:lpstr>Black-Box Testing </vt:lpstr>
      <vt:lpstr>Equivalence Partitioning/Classes</vt:lpstr>
      <vt:lpstr>Equivalence Partitioning/Classes </vt:lpstr>
      <vt:lpstr> Equivalence Partitioning/Classes </vt:lpstr>
      <vt:lpstr>  Equivalence Partitioning/Classes</vt:lpstr>
      <vt:lpstr>Equivalence Partitioning/Classes Assumptions</vt:lpstr>
      <vt:lpstr>Equivalence Partitioning/Classes</vt:lpstr>
      <vt:lpstr>Equivalence Partitioning/Classes</vt:lpstr>
      <vt:lpstr>Equivalence Partitioning/Classes</vt:lpstr>
      <vt:lpstr>Equivalence Partitioning/Classes</vt:lpstr>
      <vt:lpstr>Equivalence Partitioning/Classes</vt:lpstr>
      <vt:lpstr>Equivalence Partitioning/Classes</vt:lpstr>
      <vt:lpstr>PowerPoint Presentation</vt:lpstr>
      <vt:lpstr>PowerPoint Presentation</vt:lpstr>
      <vt:lpstr>Equivalence Partitioning/Classes</vt:lpstr>
      <vt:lpstr>Black-box:  Boundary Value Analysis</vt:lpstr>
      <vt:lpstr>Boundary Value Analysis</vt:lpstr>
      <vt:lpstr>PowerPoint Presentation</vt:lpstr>
      <vt:lpstr>Boundary Value Analysis (BVA) </vt:lpstr>
      <vt:lpstr>PowerPoint Presentation</vt:lpstr>
      <vt:lpstr>Black-box:  Error Guessing</vt:lpstr>
      <vt:lpstr>Black-box:  Error Guessing</vt:lpstr>
      <vt:lpstr>Black-Box Testing:  Which One ?</vt:lpstr>
      <vt:lpstr>Black-Box Testing:  Which One ?</vt:lpstr>
      <vt:lpstr>PowerPoint Presentation</vt:lpstr>
      <vt:lpstr>PowerPoint Presentation</vt:lpstr>
      <vt:lpstr>Decision Tables</vt:lpstr>
      <vt:lpstr>Decision Tables</vt:lpstr>
      <vt:lpstr>Decision Tables</vt:lpstr>
      <vt:lpstr>Table # 1</vt:lpstr>
      <vt:lpstr>Table # 1 Description</vt:lpstr>
      <vt:lpstr>Table # 1 Description</vt:lpstr>
      <vt:lpstr>Input  Conditions for Test Cases &amp;  Expected Results</vt:lpstr>
      <vt:lpstr>Cause - Effect Graphing</vt:lpstr>
      <vt:lpstr>Cause - Effect Graphing – Basics </vt:lpstr>
      <vt:lpstr>Cause - Effect Graphing – Why Helpful </vt:lpstr>
      <vt:lpstr>Intro to Cause - Effect Graphing –  How To</vt:lpstr>
      <vt:lpstr>Intro to Cause - Effect Graphing –  How To (cont.)</vt:lpstr>
      <vt:lpstr>Intro to Cause - Effect Graphing –  How To (cont.)</vt:lpstr>
      <vt:lpstr>Intro to Cause - Effect Graphing –  How To (cont.)</vt:lpstr>
      <vt:lpstr>Intro to Cause - Effect Graphing –  How To (cont.)</vt:lpstr>
      <vt:lpstr>Cause - Effect Example</vt:lpstr>
      <vt:lpstr>PowerPoint Presentation</vt:lpstr>
      <vt:lpstr>Test Cases  </vt:lpstr>
      <vt:lpstr>More Test Cases</vt:lpstr>
      <vt:lpstr>More Test Cases (Cont.)</vt:lpstr>
      <vt:lpstr>Points to Keep In Mind </vt:lpstr>
      <vt:lpstr>PowerPoint Presentation</vt:lpstr>
      <vt:lpstr> Test Design Strategy </vt:lpstr>
      <vt:lpstr>White Box Purpose</vt:lpstr>
      <vt:lpstr>White Box Testing</vt:lpstr>
      <vt:lpstr>White Box Methods </vt:lpstr>
      <vt:lpstr>Statement Coverage</vt:lpstr>
      <vt:lpstr> Decision Coverage  </vt:lpstr>
      <vt:lpstr>Decision Coverage</vt:lpstr>
      <vt:lpstr> Condition Coverage  </vt:lpstr>
      <vt:lpstr> Condition Coverage  </vt:lpstr>
      <vt:lpstr>Path Testing</vt:lpstr>
      <vt:lpstr>Code Coverage</vt:lpstr>
      <vt:lpstr>Code Coverage (cont.)</vt:lpstr>
      <vt:lpstr>Code Coverage (cont.)</vt:lpstr>
      <vt:lpstr> Coverage Goal for Release </vt:lpstr>
      <vt:lpstr>Test Coverage</vt:lpstr>
      <vt:lpstr>Advantages &amp; Disadvantages of White Box </vt:lpstr>
      <vt:lpstr>White Box Testing - How to Apply It?</vt:lpstr>
      <vt:lpstr>Static Testing</vt:lpstr>
      <vt:lpstr>Formal Structured Types</vt:lpstr>
      <vt:lpstr>Inspection: Key Elements and Phases</vt:lpstr>
      <vt:lpstr>Inspection</vt:lpstr>
      <vt:lpstr>Walkthroughs</vt:lpstr>
      <vt:lpstr>Walkthroughs: Key Elements</vt:lpstr>
      <vt:lpstr> Walkthroughs: Key Elements </vt:lpstr>
      <vt:lpstr>Buddy Checks</vt:lpstr>
      <vt:lpstr>Checklists: The Verification Tool </vt:lpstr>
      <vt:lpstr>Development and Testing Checklists </vt:lpstr>
      <vt:lpstr>Verifying Documents at Different Phases</vt:lpstr>
      <vt:lpstr> Verifying the Functional Design </vt:lpstr>
      <vt:lpstr> Verifying the Internal Design </vt:lpstr>
      <vt:lpstr> Verifying the Code </vt:lpstr>
      <vt:lpstr>Obtaining Standards</vt:lpstr>
      <vt:lpstr>Generic Code Review Checklist</vt:lpstr>
      <vt:lpstr>Data Reference Errors</vt:lpstr>
      <vt:lpstr>Computation Errors</vt:lpstr>
      <vt:lpstr>Comparison Errors</vt:lpstr>
      <vt:lpstr>Control Flow Errors</vt:lpstr>
      <vt:lpstr>Subroutine Parameter Errors</vt:lpstr>
      <vt:lpstr>Input/Output Errors</vt:lpstr>
      <vt:lpstr>Three Critical Success Factors</vt:lpstr>
      <vt:lpstr>Success Factor 3: Training</vt:lpstr>
      <vt:lpstr> Questions?</vt:lpstr>
      <vt:lpstr>PowerPoint Presentation</vt:lpstr>
      <vt:lpstr>Software Testing – The Challenge</vt:lpstr>
      <vt:lpstr>Driving Testing Behavior</vt:lpstr>
      <vt:lpstr>Testing Levels</vt:lpstr>
      <vt:lpstr>Testing Levels</vt:lpstr>
      <vt:lpstr>Testing Levels</vt:lpstr>
      <vt:lpstr>Testing Levels</vt:lpstr>
      <vt:lpstr>Testing Levels</vt:lpstr>
      <vt:lpstr>Testing Levels</vt:lpstr>
      <vt:lpstr>V Model of System Development</vt:lpstr>
      <vt:lpstr>Path Testing </vt:lpstr>
      <vt:lpstr>Path Testing </vt:lpstr>
      <vt:lpstr>Basis Path Testing </vt:lpstr>
      <vt:lpstr> Basis Path Testing </vt:lpstr>
      <vt:lpstr>Basis Path Testing Steps</vt:lpstr>
      <vt:lpstr>PowerPoint Presentation</vt:lpstr>
      <vt:lpstr>  Create Control Flow Graph  </vt:lpstr>
      <vt:lpstr>Flow Graph Notations</vt:lpstr>
      <vt:lpstr>Flow Graph Notation</vt:lpstr>
      <vt:lpstr>Cyclomatic Complexity</vt:lpstr>
      <vt:lpstr>Cyclomatic Complexity</vt:lpstr>
      <vt:lpstr>Cyclomatic Complexity</vt:lpstr>
      <vt:lpstr>Cyclomatic Complexity</vt:lpstr>
      <vt:lpstr>Deriving the Paths and Test Cases</vt:lpstr>
      <vt:lpstr>FLOW GRAPH EXAMPLE</vt:lpstr>
      <vt:lpstr>PowerPoint Presentation</vt:lpstr>
      <vt:lpstr>A Sample Function to Diagram and Analyze</vt:lpstr>
      <vt:lpstr>PowerPoint Presentation</vt:lpstr>
      <vt:lpstr>Deriving Test Cases: An Example</vt:lpstr>
      <vt:lpstr>Deriving Test Cases: Identify Flow</vt:lpstr>
      <vt:lpstr>Deriving Test Cases: Draw Flow Graph</vt:lpstr>
      <vt:lpstr>Deriving Test Cases: Determine Cyclomatic Complexity</vt:lpstr>
      <vt:lpstr>Deriving Test Cases: Determine  A set of Linearly Independent Paths</vt:lpstr>
      <vt:lpstr>Deriving Test Cases: Determine  A set of independent Paths</vt:lpstr>
      <vt:lpstr>Another Example ….</vt:lpstr>
      <vt:lpstr>Cyclomatic Complexity</vt:lpstr>
      <vt:lpstr>Example – Create the Model</vt:lpstr>
      <vt:lpstr>Example – Create the Model </vt:lpstr>
      <vt:lpstr>Example – Test Reqs and Specs</vt:lpstr>
      <vt:lpstr>Example – Input Values</vt:lpstr>
      <vt:lpstr>Tools - Static Analysis </vt:lpstr>
      <vt:lpstr>Tools - Static Analysis </vt:lpstr>
      <vt:lpstr>Tools - Static Analysis </vt:lpstr>
      <vt:lpstr> Benefits of Basis Path Testing </vt:lpstr>
      <vt:lpstr> Benefits of Basis Path Testing </vt:lpstr>
      <vt:lpstr> Benefits of Basis Path Testing </vt:lpstr>
      <vt:lpstr>Benefits of Basis Path Testing</vt:lpstr>
      <vt:lpstr>Benefits of Basis Path Testing</vt:lpstr>
      <vt:lpstr>Limitations of Basis Path Testing</vt:lpstr>
      <vt:lpstr>Test Case Characteristics  </vt:lpstr>
      <vt:lpstr>Test Case Characteristics </vt:lpstr>
    </vt:vector>
  </TitlesOfParts>
  <Company>Page Design Group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Eric</dc:creator>
  <cp:lastModifiedBy>Santiago Bermudez</cp:lastModifiedBy>
  <cp:revision>46</cp:revision>
  <dcterms:created xsi:type="dcterms:W3CDTF">2015-02-11T18:15:53Z</dcterms:created>
  <dcterms:modified xsi:type="dcterms:W3CDTF">2022-06-28T17:07:00Z</dcterms:modified>
</cp:coreProperties>
</file>